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3805-6D70-3E7B-E220-344FAF958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339E8-5D94-29BD-AC30-35F63BB1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1BCF-8B86-EE45-86A7-B4C3BB5F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446E-554D-6DE7-2124-0BBC601C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C917-C1A6-60EF-DC36-88729153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33C3-E75C-F0DA-9077-26473DF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26E72-766D-6DBF-FB83-E1A2A6296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2E8EC-4A64-A3B8-01BB-1956477C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6BB6-911F-5CF5-1864-46402176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0654-3678-9AFD-DE20-6DB08D52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0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20E72-6698-1749-1013-F4D5F4C63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6140E-316F-B3E4-49E9-36AD58E13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65FD-FC50-48F0-2A34-40CA8F61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F0187-786A-84C1-7D51-33F94352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A95C-67A3-1D97-E146-1A44AA78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3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C32A-D79F-8F7B-9FED-3ECE6AA9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C06F-C407-A61B-8CB1-46393B7D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1153-E3C2-6BF2-35C8-9E0950ED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7F46-51AF-0AA3-36DA-8F50520D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34BBD-2DE0-EF45-11BD-52C2F9B1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A9BF-42A2-E526-C025-7CC8CE75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AA1CE-CCBE-240A-C172-5BE9319B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A890-1D4D-FC0B-04C3-A852092E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48397-6825-9EF3-F806-03F40CFD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4E45-F371-7BE3-A68E-0FA61901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3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3BE6-27A9-00AE-ADB0-44649167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F267-DBFF-B408-6E0B-9147A1631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AF0B9-5BE5-E3CE-EB41-E113A0015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9EB81-4D70-977F-1572-792D4AD4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85FA-FD86-5F92-8B35-D7A27C85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71233-3ED9-77E7-D702-B3D13F7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8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BF68-F647-928F-33B0-E8B229B5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A04D-0701-7E82-3C81-2551FFF6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6C4DE-CCB3-0ACB-3AD1-461AAF543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4952A-E15A-39DE-3C7F-8D6735E6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00A08-C62E-8A73-3BFB-592B67749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1A7C0-2FD9-E242-2688-89EBE751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D3EDC-1AB0-B02A-9FBD-85D71DBD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538C6-E39B-AE7F-0240-29CAF79C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96D2-FFE5-C453-D5E7-34C80B6F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32167-D46E-3D30-6292-576B0B7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E98CC-CFA1-534F-1934-5F73EB90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2CAE-80B3-525D-FC83-6154F81D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9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28FC8-A5EF-F9B5-3B62-6457D0A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640C9-34D4-3D42-FAE8-27AC70B8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D0A5D-F99C-323A-E93E-89F0BB09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DD6B-FC09-399E-DD55-8F78E676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0EE4F-53C8-A158-366F-03E52379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F9354-706E-B0B2-891E-F786CEC90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4EE48-5607-D4D9-96D8-179F702D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8C99F-7548-820B-AE7E-BBBCCEE7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71A55-C8A3-EB92-4A9D-B0A32261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D74C-115B-E8F5-779D-0190F533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73336-34A4-C6F9-3301-92ABF5DF7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1429-D64D-8979-4F50-23B7D55C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A274-4641-D51D-14B3-C84C26B1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A5B17-898B-7F38-1D2D-A08FC23E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941A2-E034-C34E-AA44-C590E7AB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9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A30B4-3D0B-B6E0-B4D4-44F9F33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B745A-CD05-D3A9-1A80-E10E0582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234D-7137-5E9B-CA88-BC9B568B3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8318-54EB-49D3-99BD-292938DCF62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29BC-31FE-6255-8FA8-6CE0A47CD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E850-751D-FC2B-4061-073F49E7C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A8C0-A119-4B08-9500-339FFF6A1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Borzsak</dc:creator>
  <cp:lastModifiedBy>Melinda Borzsak</cp:lastModifiedBy>
  <cp:revision>1</cp:revision>
  <dcterms:created xsi:type="dcterms:W3CDTF">2023-06-20T07:06:27Z</dcterms:created>
  <dcterms:modified xsi:type="dcterms:W3CDTF">2023-06-20T07:07:09Z</dcterms:modified>
</cp:coreProperties>
</file>