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45E4C-FFCE-52BA-161F-9F5126444752}" v="2" dt="2023-12-05T08:58:03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nda Borzsak" userId="S::melinda.borzsak@efic.org::49d7f529-85d5-42c7-a0a7-7798bc251639" providerId="AD" clId="Web-{F5E45E4C-FFCE-52BA-161F-9F5126444752}"/>
    <pc:docChg chg="addSld delSld">
      <pc:chgData name="Melinda Borzsak" userId="S::melinda.borzsak@efic.org::49d7f529-85d5-42c7-a0a7-7798bc251639" providerId="AD" clId="Web-{F5E45E4C-FFCE-52BA-161F-9F5126444752}" dt="2023-12-05T08:58:03.637" v="1"/>
      <pc:docMkLst>
        <pc:docMk/>
      </pc:docMkLst>
      <pc:sldChg chg="new del">
        <pc:chgData name="Melinda Borzsak" userId="S::melinda.borzsak@efic.org::49d7f529-85d5-42c7-a0a7-7798bc251639" providerId="AD" clId="Web-{F5E45E4C-FFCE-52BA-161F-9F5126444752}" dt="2023-12-05T08:58:03.637" v="1"/>
        <pc:sldMkLst>
          <pc:docMk/>
          <pc:sldMk cId="127723127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24A-9CEE-B266-1508-28AEAADC0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A1C21-5590-7F26-8889-5A188DDDD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EA6E-D29F-1786-6C25-4C76B638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D266-97EC-5D5B-7845-28E8528F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D0BE2-EE94-7BD0-D021-1B35BE23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4225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D003-6FE6-9BF0-4922-6EEE0D5D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6E9BB3-859C-05B3-F8B2-E5A13C7D0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A7655-1AB1-B5CF-6094-0D754138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3F5B9-3914-854B-0B95-DC32D55A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D5BA2-809B-3085-120E-EC3E5A6B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2978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F3D61D-23EC-A217-66D4-122989E38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CCBCC-4497-C096-AD28-266ABA2D7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4FF78-44FC-2E5C-789F-2E5C5D11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09D4C-87C2-9C20-C61B-638F10CF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09F1D-C0BE-F9D4-5722-57AFFF47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9647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61C0-EBD0-3B01-56ED-6FFE81E0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34D23-F322-E76A-3872-353DC78D4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8861-A4BC-9E66-7481-96F34C7D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E36A7-D422-B2CE-BAC6-C79E5189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7C365-486A-F67F-66D4-161AECE0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867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1A5F-0399-2592-74F5-8DD2E766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CB7C-8023-AF64-D200-4523F7957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37B75-2FB2-B09E-D676-66F07DBA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F144-5A3F-1F9F-8A78-18A9668A8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99A7E-0ABD-6984-17C1-E8864485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3765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D355-15E0-BFDD-F615-14930E6C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7E90-029C-EB73-D718-84196A98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DFD13-DA4D-C9A7-8A49-657BB910E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1AD2F-25F7-856B-5A1D-1FA255C2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6102B-43F3-79AB-5A08-30A14CCA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5A0FD-47DD-638E-8B93-94714C14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103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1CC4-B286-ED14-D03F-EBC2988D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B5836-6B93-3990-D4D9-9FAE9931C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4BD66-CF22-3564-0A26-7B6589472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0B25C-874A-017B-C134-66B3367C7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E51A7-E3D7-7520-9E69-7A8A19844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56E3A0-8E69-923B-F8A5-0F701678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C51A1-DFF3-BB31-C779-E72810B9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6A8CF-70C3-CAA5-A1D3-60C3CF45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07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0F4DF-5786-B1E5-7ABF-FCC18F81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A741-2ADC-0B30-4D3E-C48BD055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225C2-BB45-7D05-0AFD-6C853B9B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50165-FF19-A51F-69A7-3E79BD7A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128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E858F-F8AA-4255-BCAD-EF665D06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2316D-A2A7-0C8C-183C-C9A6CBFD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7E81B-2897-8826-3B6A-30A4DCFA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013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3C08-3ED5-E4FF-63FD-EF10014C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6969-DC23-20DF-E6B5-DED4BD175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11FB1-AB51-C65D-A5F1-96A6976DC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C49B7-F633-C052-4676-1B464BB6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035FB-A324-6DBA-8A51-E80DB1C1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8CA41-3E19-DEC8-4D94-ADD28B11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736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2E3E-A2A5-57A1-3873-B9E469457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6DDB4-7B5F-7F61-C987-5BA58F85E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FDCF5-F7AF-0F37-BC99-65B122D1E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AD278-31E4-2B8E-7B3C-E0317AF8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80415-D8DC-904C-7ABA-E3BFC0FF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BC2AE-7B73-6339-CC45-39C84F6D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1326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9126A-0B85-6367-8C89-19EEE437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44A4A-E34D-3AEA-B8C5-D3AA180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E1BF0-EFBD-2090-A98E-25601C04F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1B09-6618-1144-AB2A-B204826BC964}" type="datetimeFigureOut">
              <a:rPr lang="en-IL" smtClean="0"/>
              <a:t>12/05/2023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C22E0-FC41-96F1-D0A1-24495E5C3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36688-93F2-1930-64DC-3CA15B7EB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EA85-1457-3049-A33A-56E2018EBCC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9266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3AA89D-D12B-F451-0679-C490864C6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2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f1b932-ff1b-4b4c-9e46-2b852420bc5c">
      <Terms xmlns="http://schemas.microsoft.com/office/infopath/2007/PartnerControls"/>
    </lcf76f155ced4ddcb4097134ff3c332f>
    <TaxCatchAll xmlns="2ae8d297-7440-4c38-b7b9-1fedeeafda0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464D9D08C96C49BA230F7BEB102207" ma:contentTypeVersion="18" ma:contentTypeDescription="Create a new document." ma:contentTypeScope="" ma:versionID="65aa8fafa95ee3bc05383b963cfc177d">
  <xsd:schema xmlns:xsd="http://www.w3.org/2001/XMLSchema" xmlns:xs="http://www.w3.org/2001/XMLSchema" xmlns:p="http://schemas.microsoft.com/office/2006/metadata/properties" xmlns:ns2="c9f1b932-ff1b-4b4c-9e46-2b852420bc5c" xmlns:ns3="2ae8d297-7440-4c38-b7b9-1fedeeafda06" targetNamespace="http://schemas.microsoft.com/office/2006/metadata/properties" ma:root="true" ma:fieldsID="fe90f4f95fa72ab5cf7e667fdf791b9e" ns2:_="" ns3:_="">
    <xsd:import namespace="c9f1b932-ff1b-4b4c-9e46-2b852420bc5c"/>
    <xsd:import namespace="2ae8d297-7440-4c38-b7b9-1fedeeafda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1b932-ff1b-4b4c-9e46-2b852420b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8e5dd2-60b6-4278-9d79-20f24f62f1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d297-7440-4c38-b7b9-1fedeeafd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f94a42-9462-46df-8b77-26a78b2068a9}" ma:internalName="TaxCatchAll" ma:showField="CatchAllData" ma:web="2ae8d297-7440-4c38-b7b9-1fedeeafda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238E75-4E9E-4267-B924-813710D9EEE7}">
  <ds:schemaRefs>
    <ds:schemaRef ds:uri="http://schemas.microsoft.com/office/2006/metadata/properties"/>
    <ds:schemaRef ds:uri="http://schemas.microsoft.com/office/infopath/2007/PartnerControls"/>
    <ds:schemaRef ds:uri="c9f1b932-ff1b-4b4c-9e46-2b852420bc5c"/>
    <ds:schemaRef ds:uri="2ae8d297-7440-4c38-b7b9-1fedeeafda06"/>
  </ds:schemaRefs>
</ds:datastoreItem>
</file>

<file path=customXml/itemProps2.xml><?xml version="1.0" encoding="utf-8"?>
<ds:datastoreItem xmlns:ds="http://schemas.openxmlformats.org/officeDocument/2006/customXml" ds:itemID="{C82E2E2B-CA55-4F2D-894C-00E875DC99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40C862-9D17-4CC1-8134-D87322EA3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1b932-ff1b-4b4c-9e46-2b852420bc5c"/>
    <ds:schemaRef ds:uri="2ae8d297-7440-4c38-b7b9-1fedeeafd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ephraim adam</dc:creator>
  <cp:lastModifiedBy>ephraim adam</cp:lastModifiedBy>
  <cp:revision>8</cp:revision>
  <dcterms:created xsi:type="dcterms:W3CDTF">2023-08-07T09:45:31Z</dcterms:created>
  <dcterms:modified xsi:type="dcterms:W3CDTF">2023-12-05T08:58:11Z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0x0101002D464D9D08C96C49BA230F7BEB102207</vt:lpwstr>
  </property>
  <property fmtid="{D5CDD505-2E9C-101B-9397-08002B2CF9AE}" pid="3" name="MediaServiceImageTags">
    <vt:lpwstr/>
  </property>
</Properties>
</file>