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79" r:id="rId2"/>
    <p:sldId id="387" r:id="rId3"/>
    <p:sldId id="380" r:id="rId4"/>
    <p:sldId id="381" r:id="rId5"/>
    <p:sldId id="378" r:id="rId6"/>
    <p:sldId id="382" r:id="rId7"/>
    <p:sldId id="386" r:id="rId8"/>
    <p:sldId id="383" r:id="rId9"/>
    <p:sldId id="384" r:id="rId10"/>
    <p:sldId id="3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64" y="192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1BF3-711D-4155-89E8-7F64E40468E0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2C5FF-6DE6-4289-8539-2C5D9CF9A7B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28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81B06-C359-4566-9C73-FE8E3C16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26A6B-3FAC-48D3-AC5F-FB7D7ACF5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620C3-E725-445D-9A8B-03EE3887B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8BAF-C23F-4176-A2C1-245280209CED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7C47A-B6A1-4806-B1D0-9F1993551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D27CD-0F98-4DBE-ACAB-E1C869325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6FAC-4C56-435E-BF10-12D26B0D097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166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529A-F553-40CC-B4BC-9F4CDCC37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1642CA-3518-453A-93B2-ECABB3FD5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9F245-4F6A-4D5A-BD13-ECBF96B69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8BAF-C23F-4176-A2C1-245280209CED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68575-1A1A-4906-B3DC-FF5CF0C25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3CF0-CD0A-4985-973D-5A58CC29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6FAC-4C56-435E-BF10-12D26B0D097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650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FD83A2-B79A-42E0-B6DF-3AC3AA8E4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A5B75-6DD1-4782-92BF-982EB475C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5FD96-0F78-4EF6-80A3-932A9BEA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8BAF-C23F-4176-A2C1-245280209CED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7D42-92E1-4755-8325-672F591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7EFA0-9ACF-4AEB-84A8-D6E1D444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6FAC-4C56-435E-BF10-12D26B0D097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145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0D978528-6A6D-ED4A-AAF6-77DF85D627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825" y="3907282"/>
            <a:ext cx="5185023" cy="2053905"/>
          </a:xfrm>
          <a:prstGeom prst="rect">
            <a:avLst/>
          </a:prstGeom>
          <a:solidFill>
            <a:schemeClr val="bg2"/>
          </a:solidFill>
        </p:spPr>
        <p:txBody>
          <a:bodyPr lIns="144000" tIns="144000" rIns="144000" bIns="144000">
            <a:normAutofit/>
          </a:bodyPr>
          <a:lstStyle>
            <a:lvl1pPr marL="321743" indent="-285744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C3ABC3CE-9C0E-7340-85EB-AD55A2C74A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7601" y="3038039"/>
            <a:ext cx="5199763" cy="70853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6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 dirty="0"/>
              <a:t>Kleiner Einleitungstext </a:t>
            </a:r>
            <a:endParaRPr lang="de-DE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C781AF8B-F25D-C74E-9233-093F874311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640" y="2769581"/>
            <a:ext cx="5199539" cy="32355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buNone/>
              <a:defRPr sz="1600"/>
            </a:lvl1pPr>
          </a:lstStyle>
          <a:p>
            <a:r>
              <a:rPr lang="de-DE" dirty="0"/>
              <a:t>Textbereich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1ABCAEC3-49E1-4A5A-A508-48F4FD95E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9155" y="6338185"/>
            <a:ext cx="1326023" cy="365125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31.05.24</a:t>
            </a:fld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27B93628-5CF3-4A22-9955-B96BD1AE2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8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DF3E1112-1EF5-4262-BE17-656465C0BB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432" y="735960"/>
            <a:ext cx="9161157" cy="3570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Überschrift/Thema/Kapitel</a:t>
            </a:r>
          </a:p>
        </p:txBody>
      </p:sp>
    </p:spTree>
    <p:extLst>
      <p:ext uri="{BB962C8B-B14F-4D97-AF65-F5344CB8AC3E}">
        <p14:creationId xmlns:p14="http://schemas.microsoft.com/office/powerpoint/2010/main" val="481799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D6EC-4148-450C-AF8D-2E8CA2E56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FEFFA-C8A3-48DC-9F7A-7F0A3DF51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5183E-357C-4F32-9BCD-69E2EDC0D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8BAF-C23F-4176-A2C1-245280209CED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30896-8623-4597-A0FD-35F511AF0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EFA4D-F08C-4B1A-9A7E-8264DBF7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6FAC-4C56-435E-BF10-12D26B0D097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18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273CB-4E50-46B4-A272-F07F11B1B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05329-2202-4504-82B7-294F62F16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7B384-58A7-4C0E-9C97-58FE39641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8BAF-C23F-4176-A2C1-245280209CED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41522-3D38-44A5-BF22-08D34745D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FD630-DBC8-492E-AE36-089AD5D89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6FAC-4C56-435E-BF10-12D26B0D097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831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D8080-B83D-46DE-828F-185C9AD26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A7532-D73B-40E6-AB44-8EBE76D8D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18EC1-AAD0-4B54-B815-CC95A7634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6CCD4-5B2D-45D8-A6E0-50CD3E4F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8BAF-C23F-4176-A2C1-245280209CED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FF338-60B7-4DA4-B841-BC54BF25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587EB-A466-4A1E-8944-DF5A42659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6FAC-4C56-435E-BF10-12D26B0D097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66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8CB0-6E97-4248-90E9-A34CA5587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72BE4-7285-4EC3-A2B9-7AEA640C4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98A202-4B49-4079-B43C-1B056A294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A16FC-B286-4AF1-895C-82A8237AC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A7395F-4F55-4767-9298-04215406A5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7EAB68-E1C4-42FB-9489-8F3FEEE4A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8BAF-C23F-4176-A2C1-245280209CED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02D0AD-0B9D-46CB-B48B-D0E8DA443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309988-4C7E-4D53-9A38-6B6B87D8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6FAC-4C56-435E-BF10-12D26B0D097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897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6A1D3-F77F-43E0-80B3-82FFBD78C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F018F5-A79D-4B45-80AD-5D222320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8BAF-C23F-4176-A2C1-245280209CED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5890EE-875A-40B2-B485-098B9B21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EF33D5-153A-43C4-A7F4-88378008C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6FAC-4C56-435E-BF10-12D26B0D097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74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3D1677-B5EE-4137-8164-780CA372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8BAF-C23F-4176-A2C1-245280209CED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4F75B8-BACC-4044-B547-3CB7D24AC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F8A1B-3725-4652-AD00-494E9F8D7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6FAC-4C56-435E-BF10-12D26B0D097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57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0B3FB-90A7-45E0-8D8D-B82FDDD3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1A558-394B-49AD-89BF-78B3D94AF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065EC1-98F8-4108-B198-6FB1C91ED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76C22-EDA2-455D-B8F9-B324D3599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8BAF-C23F-4176-A2C1-245280209CED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423BE-C7E6-4DB4-B6BD-03E76239B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D513C-6F5E-4C51-AF48-0FFD82D88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6FAC-4C56-435E-BF10-12D26B0D097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52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59D3-E3B1-468A-8683-ABED1DCD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64474C-68AC-4FBA-82FD-D0D933FBF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5B518-D6CD-4DFD-A4AB-170135F28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643C4-61CF-4EE9-85E3-EDF373E9B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8BAF-C23F-4176-A2C1-245280209CED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C61C2-9B98-46E8-A5A7-5E308010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38F9C-FDCD-429A-84FD-25AB521D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6FAC-4C56-435E-BF10-12D26B0D097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44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54DE9C-9FDD-42E9-BD01-4A83295C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00389-53E9-4B96-B9FC-A384A062F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AA6D4-B5A9-40B7-9026-0E8AFDA5CF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58BAF-C23F-4176-A2C1-245280209CED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4E020-34AE-4474-A222-85CFBF65A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C7D86-DBFF-4E8A-B9C9-B74E56ABF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86FAC-4C56-435E-BF10-12D26B0D097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8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7A2058A-9B9D-1D40-8A0F-6642DDE67FF3}"/>
              </a:ext>
            </a:extLst>
          </p:cNvPr>
          <p:cNvSpPr txBox="1"/>
          <p:nvPr/>
        </p:nvSpPr>
        <p:spPr>
          <a:xfrm>
            <a:off x="1561001" y="2259449"/>
            <a:ext cx="906999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+mj-lt"/>
              </a:rPr>
              <a:t>The International Classification of Diseases – 11</a:t>
            </a:r>
            <a:r>
              <a:rPr lang="en-GB" sz="2800" baseline="30000" dirty="0">
                <a:latin typeface="+mj-lt"/>
              </a:rPr>
              <a:t>th</a:t>
            </a:r>
            <a:r>
              <a:rPr lang="en-GB" sz="2800" dirty="0">
                <a:latin typeface="+mj-lt"/>
              </a:rPr>
              <a:t> Revision: The Clinical Perspective</a:t>
            </a:r>
          </a:p>
          <a:p>
            <a:endParaRPr lang="en-GB" dirty="0"/>
          </a:p>
          <a:p>
            <a:r>
              <a:rPr lang="en-GB" b="1" dirty="0"/>
              <a:t>Patrice Forget</a:t>
            </a:r>
          </a:p>
          <a:p>
            <a:pPr algn="just"/>
            <a:endParaRPr lang="en-GB" sz="1600" i="1" dirty="0"/>
          </a:p>
          <a:p>
            <a:pPr algn="just"/>
            <a:r>
              <a:rPr lang="en-GB" sz="1600" i="1" dirty="0"/>
              <a:t>Institute of Applied Health Sciences, Epidemiology Group, School of Medicine, Medical Sciences and Nutrition, University of Aberdeen, UK, Department of Anaesthesia, NHS Grampian, Aberdeen, UK.</a:t>
            </a:r>
          </a:p>
          <a:p>
            <a:pPr algn="just"/>
            <a:endParaRPr lang="en-GB" sz="1600" i="1" dirty="0"/>
          </a:p>
          <a:p>
            <a:pPr algn="just"/>
            <a:r>
              <a:rPr lang="en-GB" sz="1600" i="1" dirty="0"/>
              <a:t>The European Pain Federation EFIC – Advocacy Chair and The Societal Impact of Pain Platform (SIP) Chair</a:t>
            </a:r>
          </a:p>
        </p:txBody>
      </p:sp>
    </p:spTree>
    <p:extLst>
      <p:ext uri="{BB962C8B-B14F-4D97-AF65-F5344CB8AC3E}">
        <p14:creationId xmlns:p14="http://schemas.microsoft.com/office/powerpoint/2010/main" val="288290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540">
        <p:fade/>
      </p:transition>
    </mc:Choice>
    <mc:Fallback xmlns="">
      <p:transition spd="med" advTm="385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2EE99D-87B2-5DA8-D5CE-FE5C590CC2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2C205-B045-45D4-B44F-D6A3F76542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02E4D-8CE4-30E5-56E8-D6867C6F0E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288648-3CF0-C06D-0347-E1674DD129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3483E-5F2F-6162-EDD7-646331FAF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AECFAB4A-248A-542C-0FB9-5AFD435AC3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525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35">
        <p:fade/>
      </p:transition>
    </mc:Choice>
    <mc:Fallback xmlns="">
      <p:transition spd="med" advTm="11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8B7A4A-FAEE-30A7-49EC-DB1ED0C57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10B41032-F9C6-5E33-5ECE-A9825E858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447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540">
        <p:fade/>
      </p:transition>
    </mc:Choice>
    <mc:Fallback xmlns="">
      <p:transition spd="med" advTm="385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05F9AF-9291-E7EC-200A-175BAD5D75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2E783-9F8B-741D-4D04-6ADF7C0FE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73801-374D-AF68-E314-414D2D3B19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8111D3-C7C6-C921-D3FD-20D68F93C8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9680DF-B984-5382-E89B-3157F0B66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3A228105-E339-4EF5-7A9B-F7E8286FC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859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01">
        <p:fade/>
      </p:transition>
    </mc:Choice>
    <mc:Fallback xmlns="">
      <p:transition spd="med" advTm="12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98F80-A43D-0A5C-96D0-D83ECBFD4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F9195E19-80CD-D2D9-915D-FD8DF265B0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690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911">
        <p:fade/>
      </p:transition>
    </mc:Choice>
    <mc:Fallback xmlns="">
      <p:transition spd="med" advTm="339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D0C4EF-6D53-B6C1-76D1-B7B0712D8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FA0546BF-9C35-E99E-B1FC-5E4CDA109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013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017">
        <p:fade/>
      </p:transition>
    </mc:Choice>
    <mc:Fallback xmlns="">
      <p:transition spd="med" advTm="1190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6F99E9-8688-BAE2-E746-A31DA3092F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CC64D-43CA-E7E9-F12A-7D9CAC7D6E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64079-D369-859B-81A6-01BB3C8815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5C313-8FD4-315C-950F-60896135E7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810C78-498B-EBB7-5C06-39B65C204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39111D8B-0CA2-8647-79DE-39A5B37C09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0564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546">
        <p:fade/>
      </p:transition>
    </mc:Choice>
    <mc:Fallback xmlns="">
      <p:transition spd="med" advTm="455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993ECD-6992-4BF1-47E1-CD7D08948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565" y="2100866"/>
            <a:ext cx="9390526" cy="4757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B3405F-BB47-5479-95A6-1A5E0672AC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2647" t="-88734" r="32647" b="88734"/>
          <a:stretch/>
        </p:blipFill>
        <p:spPr>
          <a:xfrm>
            <a:off x="-20915760" y="-16444974"/>
            <a:ext cx="33107760" cy="18545841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C870D4B-804F-E74B-97B0-92F93A7C6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71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698">
        <p:fade/>
      </p:transition>
    </mc:Choice>
    <mc:Fallback xmlns="">
      <p:transition spd="med" advTm="756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12A06A-8F81-F26A-4C07-7A1914308D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59685-573D-B374-6D87-B0C473CEE2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43B0E0-07CA-48A4-5E72-9C371DD635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BFFFE0-6BFF-86A4-EE28-0C007EE215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F23C78-C156-7ADE-6667-70C059BDF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DE109D95-5858-BBF7-B02B-B2E3B970B2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1746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453">
        <p:fade/>
      </p:transition>
    </mc:Choice>
    <mc:Fallback xmlns="">
      <p:transition spd="med" advTm="17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0D6C80-9F01-8F30-7A93-364D20269B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A946D-FE63-FEEF-8E83-664941F300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9026D-37CE-9DC5-9F34-CCFC14F1E6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6133A-E339-FA3C-2010-0FD2433F4E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4CB67-67A2-E417-B892-79CB7A3E9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265D2FBB-E3A3-453C-61F4-F8E0EF0B36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54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470">
        <p:fade/>
      </p:transition>
    </mc:Choice>
    <mc:Fallback xmlns="">
      <p:transition spd="med" advTm="164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9009</TotalTime>
  <Words>68</Words>
  <Application>Microsoft Macintosh PowerPoint</Application>
  <PresentationFormat>Panorámica</PresentationFormat>
  <Paragraphs>7</Paragraphs>
  <Slides>10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Forget, Patrice</dc:creator>
  <cp:lastModifiedBy>Angela Palomares</cp:lastModifiedBy>
  <cp:revision>22</cp:revision>
  <dcterms:created xsi:type="dcterms:W3CDTF">2020-12-10T08:12:32Z</dcterms:created>
  <dcterms:modified xsi:type="dcterms:W3CDTF">2024-05-31T14:13:18Z</dcterms:modified>
</cp:coreProperties>
</file>