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media/image8.jpg" ContentType="image/jpeg"/>
  <Override PartName="/ppt/media/image9.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3.jpg" ContentType="image/jpeg"/>
  <Override PartName="/ppt/media/image16.jpg" ContentType="image/jpeg"/>
  <Override PartName="/ppt/media/image18.jpg" ContentType="image/jpeg"/>
  <Override PartName="/ppt/media/image19.jpg" ContentType="image/jpeg"/>
  <Override PartName="/ppt/media/image21.jpg" ContentType="image/jpeg"/>
  <Override PartName="/ppt/media/image22.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3.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04.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26.jpg" ContentType="image/jpeg"/>
  <Override PartName="/ppt/media/image127.jpg" ContentType="image/jpeg"/>
  <Override PartName="/ppt/media/image128.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287.JPG" ContentType="image/jpeg"/>
  <Override PartName="/ppt/notesSlides/notesSlide40.xml" ContentType="application/vnd.openxmlformats-officedocument.presentationml.notesSlide+xml"/>
  <Override PartName="/ppt/media/image298.jpg" ContentType="image/jpeg"/>
  <Override PartName="/ppt/notesSlides/notesSlide41.xml" ContentType="application/vnd.openxmlformats-officedocument.presentationml.notesSlide+xml"/>
  <Override PartName="/ppt/media/image303.jpg" ContentType="image/jpeg"/>
  <Override PartName="/ppt/media/image309.jpg" ContentType="image/jpeg"/>
  <Override PartName="/ppt/media/image310.jpg" ContentType="image/jpeg"/>
  <Override PartName="/ppt/media/image311.jpg" ContentType="image/jpeg"/>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65" r:id="rId6"/>
    <p:sldMasterId id="2147483677" r:id="rId7"/>
    <p:sldMasterId id="2147483689" r:id="rId8"/>
    <p:sldMasterId id="2147483693" r:id="rId9"/>
    <p:sldMasterId id="2147483705" r:id="rId10"/>
    <p:sldMasterId id="2147483718" r:id="rId11"/>
    <p:sldMasterId id="2147483730" r:id="rId12"/>
    <p:sldMasterId id="2147483740" r:id="rId13"/>
  </p:sldMasterIdLst>
  <p:notesMasterIdLst>
    <p:notesMasterId r:id="rId149"/>
  </p:notesMasterIdLst>
  <p:sldIdLst>
    <p:sldId id="257" r:id="rId14"/>
    <p:sldId id="259" r:id="rId15"/>
    <p:sldId id="277" r:id="rId16"/>
    <p:sldId id="279" r:id="rId17"/>
    <p:sldId id="258" r:id="rId18"/>
    <p:sldId id="260" r:id="rId19"/>
    <p:sldId id="280" r:id="rId20"/>
    <p:sldId id="281" r:id="rId21"/>
    <p:sldId id="278" r:id="rId22"/>
    <p:sldId id="263" r:id="rId23"/>
    <p:sldId id="282" r:id="rId24"/>
    <p:sldId id="283" r:id="rId25"/>
    <p:sldId id="285" r:id="rId26"/>
    <p:sldId id="256" r:id="rId27"/>
    <p:sldId id="267" r:id="rId28"/>
    <p:sldId id="317" r:id="rId29"/>
    <p:sldId id="318" r:id="rId30"/>
    <p:sldId id="319" r:id="rId31"/>
    <p:sldId id="326" r:id="rId32"/>
    <p:sldId id="327" r:id="rId33"/>
    <p:sldId id="320" r:id="rId34"/>
    <p:sldId id="322" r:id="rId35"/>
    <p:sldId id="323" r:id="rId36"/>
    <p:sldId id="325" r:id="rId37"/>
    <p:sldId id="321" r:id="rId38"/>
    <p:sldId id="324" r:id="rId39"/>
    <p:sldId id="328" r:id="rId40"/>
    <p:sldId id="329" r:id="rId41"/>
    <p:sldId id="330" r:id="rId42"/>
    <p:sldId id="331" r:id="rId43"/>
    <p:sldId id="332" r:id="rId44"/>
    <p:sldId id="333" r:id="rId45"/>
    <p:sldId id="334" r:id="rId46"/>
    <p:sldId id="335" r:id="rId47"/>
    <p:sldId id="336" r:id="rId48"/>
    <p:sldId id="337" r:id="rId49"/>
    <p:sldId id="338" r:id="rId50"/>
    <p:sldId id="274" r:id="rId51"/>
    <p:sldId id="273" r:id="rId52"/>
    <p:sldId id="275" r:id="rId53"/>
    <p:sldId id="271" r:id="rId54"/>
    <p:sldId id="339" r:id="rId55"/>
    <p:sldId id="340" r:id="rId56"/>
    <p:sldId id="341" r:id="rId57"/>
    <p:sldId id="342" r:id="rId58"/>
    <p:sldId id="343" r:id="rId59"/>
    <p:sldId id="344" r:id="rId60"/>
    <p:sldId id="345" r:id="rId61"/>
    <p:sldId id="262" r:id="rId62"/>
    <p:sldId id="346" r:id="rId63"/>
    <p:sldId id="264" r:id="rId64"/>
    <p:sldId id="265" r:id="rId65"/>
    <p:sldId id="266" r:id="rId66"/>
    <p:sldId id="347" r:id="rId67"/>
    <p:sldId id="548" r:id="rId68"/>
    <p:sldId id="549" r:id="rId69"/>
    <p:sldId id="550" r:id="rId70"/>
    <p:sldId id="551" r:id="rId71"/>
    <p:sldId id="552" r:id="rId72"/>
    <p:sldId id="553" r:id="rId73"/>
    <p:sldId id="348" r:id="rId74"/>
    <p:sldId id="349" r:id="rId75"/>
    <p:sldId id="350" r:id="rId76"/>
    <p:sldId id="351" r:id="rId77"/>
    <p:sldId id="554" r:id="rId78"/>
    <p:sldId id="272" r:id="rId79"/>
    <p:sldId id="555" r:id="rId80"/>
    <p:sldId id="306" r:id="rId81"/>
    <p:sldId id="556" r:id="rId82"/>
    <p:sldId id="307" r:id="rId83"/>
    <p:sldId id="308" r:id="rId84"/>
    <p:sldId id="304" r:id="rId85"/>
    <p:sldId id="305" r:id="rId86"/>
    <p:sldId id="539" r:id="rId87"/>
    <p:sldId id="547" r:id="rId88"/>
    <p:sldId id="557" r:id="rId89"/>
    <p:sldId id="558" r:id="rId90"/>
    <p:sldId id="559" r:id="rId91"/>
    <p:sldId id="560" r:id="rId92"/>
    <p:sldId id="261" r:id="rId93"/>
    <p:sldId id="288" r:id="rId94"/>
    <p:sldId id="286" r:id="rId95"/>
    <p:sldId id="2147470484" r:id="rId96"/>
    <p:sldId id="2147470485" r:id="rId97"/>
    <p:sldId id="2147470486" r:id="rId98"/>
    <p:sldId id="2147470487" r:id="rId99"/>
    <p:sldId id="2147470488" r:id="rId100"/>
    <p:sldId id="2147470489" r:id="rId101"/>
    <p:sldId id="2147470490" r:id="rId102"/>
    <p:sldId id="2147470491" r:id="rId103"/>
    <p:sldId id="2147470492" r:id="rId104"/>
    <p:sldId id="2147470493" r:id="rId105"/>
    <p:sldId id="2147470494" r:id="rId106"/>
    <p:sldId id="2147470495" r:id="rId107"/>
    <p:sldId id="2147470496" r:id="rId108"/>
    <p:sldId id="269" r:id="rId109"/>
    <p:sldId id="270" r:id="rId110"/>
    <p:sldId id="2147470497" r:id="rId111"/>
    <p:sldId id="2147470498" r:id="rId112"/>
    <p:sldId id="2147470499" r:id="rId113"/>
    <p:sldId id="2147470500" r:id="rId114"/>
    <p:sldId id="2147470501" r:id="rId115"/>
    <p:sldId id="2147470502" r:id="rId116"/>
    <p:sldId id="2147470503" r:id="rId117"/>
    <p:sldId id="2147470504" r:id="rId118"/>
    <p:sldId id="268" r:id="rId119"/>
    <p:sldId id="2147470358" r:id="rId120"/>
    <p:sldId id="2147470470" r:id="rId121"/>
    <p:sldId id="2147470480" r:id="rId122"/>
    <p:sldId id="1248" r:id="rId123"/>
    <p:sldId id="2147470481" r:id="rId124"/>
    <p:sldId id="2147470479" r:id="rId125"/>
    <p:sldId id="2147470482" r:id="rId126"/>
    <p:sldId id="2147470371" r:id="rId127"/>
    <p:sldId id="2147470483" r:id="rId128"/>
    <p:sldId id="2147470505" r:id="rId129"/>
    <p:sldId id="284" r:id="rId130"/>
    <p:sldId id="2147470506" r:id="rId131"/>
    <p:sldId id="2147470507" r:id="rId132"/>
    <p:sldId id="2147470508" r:id="rId133"/>
    <p:sldId id="299" r:id="rId134"/>
    <p:sldId id="2147470509" r:id="rId135"/>
    <p:sldId id="300" r:id="rId136"/>
    <p:sldId id="301" r:id="rId137"/>
    <p:sldId id="2147470510" r:id="rId138"/>
    <p:sldId id="303" r:id="rId139"/>
    <p:sldId id="2147470511" r:id="rId140"/>
    <p:sldId id="2147470512" r:id="rId141"/>
    <p:sldId id="2147470513" r:id="rId142"/>
    <p:sldId id="302" r:id="rId143"/>
    <p:sldId id="2147470514" r:id="rId144"/>
    <p:sldId id="2147470515" r:id="rId145"/>
    <p:sldId id="2147470516" r:id="rId146"/>
    <p:sldId id="287" r:id="rId147"/>
    <p:sldId id="276" r:id="rId14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duction + SIP NP Updates and Roudtable" id="{7071CDE9-0BC9-7D46-B388-AFF4A0FC961B}">
          <p14:sldIdLst>
            <p14:sldId id="257"/>
            <p14:sldId id="259"/>
            <p14:sldId id="277"/>
            <p14:sldId id="279"/>
            <p14:sldId id="258"/>
            <p14:sldId id="260"/>
            <p14:sldId id="280"/>
            <p14:sldId id="281"/>
            <p14:sldId id="278"/>
            <p14:sldId id="263"/>
            <p14:sldId id="282"/>
            <p14:sldId id="283"/>
            <p14:sldId id="285"/>
          </p14:sldIdLst>
        </p14:section>
        <p14:section name="PORTUGAL" id="{79F71E5E-3BC5-A04B-9C47-0BBB21CB24F2}">
          <p14:sldIdLst>
            <p14:sldId id="256"/>
            <p14:sldId id="267"/>
            <p14:sldId id="317"/>
            <p14:sldId id="318"/>
            <p14:sldId id="319"/>
            <p14:sldId id="326"/>
            <p14:sldId id="327"/>
            <p14:sldId id="320"/>
            <p14:sldId id="322"/>
            <p14:sldId id="323"/>
            <p14:sldId id="325"/>
            <p14:sldId id="321"/>
            <p14:sldId id="324"/>
            <p14:sldId id="328"/>
          </p14:sldIdLst>
        </p14:section>
        <p14:section name="BELGIUM" id="{A9802365-0DB6-3949-BE70-8487B035E8B6}">
          <p14:sldIdLst>
            <p14:sldId id="329"/>
            <p14:sldId id="330"/>
            <p14:sldId id="331"/>
            <p14:sldId id="332"/>
          </p14:sldIdLst>
        </p14:section>
        <p14:section name="IRELAND" id="{2BB4F2F9-6BBB-5048-B838-F13C8C148C4E}">
          <p14:sldIdLst>
            <p14:sldId id="333"/>
            <p14:sldId id="334"/>
            <p14:sldId id="335"/>
            <p14:sldId id="336"/>
            <p14:sldId id="337"/>
            <p14:sldId id="338"/>
          </p14:sldIdLst>
        </p14:section>
        <p14:section name="MALTA" id="{E1E7ABEF-77BE-794A-873D-90278C79358F}">
          <p14:sldIdLst>
            <p14:sldId id="274"/>
            <p14:sldId id="273"/>
            <p14:sldId id="275"/>
            <p14:sldId id="271"/>
            <p14:sldId id="339"/>
          </p14:sldIdLst>
        </p14:section>
        <p14:section name="DENMARK" id="{AC46FD8A-D545-8B45-A2BF-625748DA4B28}">
          <p14:sldIdLst>
            <p14:sldId id="340"/>
            <p14:sldId id="341"/>
            <p14:sldId id="342"/>
            <p14:sldId id="343"/>
            <p14:sldId id="344"/>
            <p14:sldId id="345"/>
            <p14:sldId id="262"/>
            <p14:sldId id="346"/>
            <p14:sldId id="264"/>
            <p14:sldId id="265"/>
            <p14:sldId id="266"/>
            <p14:sldId id="347"/>
          </p14:sldIdLst>
        </p14:section>
        <p14:section name="SPAIN" id="{BFB89515-DD7E-7741-B8C3-8706B07E3C91}">
          <p14:sldIdLst>
            <p14:sldId id="548"/>
            <p14:sldId id="549"/>
            <p14:sldId id="550"/>
            <p14:sldId id="551"/>
            <p14:sldId id="552"/>
            <p14:sldId id="553"/>
          </p14:sldIdLst>
        </p14:section>
        <p14:section name="SWEDEN" id="{14A5498D-4106-EF4B-86AE-F563CC21B42A}">
          <p14:sldIdLst>
            <p14:sldId id="348"/>
            <p14:sldId id="349"/>
            <p14:sldId id="350"/>
            <p14:sldId id="351"/>
          </p14:sldIdLst>
        </p14:section>
        <p14:section name="NETHERLANDS" id="{7C0ECD31-95D8-9F45-99DD-89F99F10FFF7}">
          <p14:sldIdLst>
            <p14:sldId id="554"/>
            <p14:sldId id="272"/>
            <p14:sldId id="555"/>
            <p14:sldId id="306"/>
            <p14:sldId id="556"/>
            <p14:sldId id="307"/>
            <p14:sldId id="308"/>
            <p14:sldId id="304"/>
            <p14:sldId id="305"/>
            <p14:sldId id="539"/>
            <p14:sldId id="547"/>
          </p14:sldIdLst>
        </p14:section>
        <p14:section name="FINLAND" id="{646D8295-9EBC-4549-AEF2-D4E35BCDA2CA}">
          <p14:sldIdLst>
            <p14:sldId id="557"/>
            <p14:sldId id="558"/>
            <p14:sldId id="559"/>
            <p14:sldId id="560"/>
          </p14:sldIdLst>
        </p14:section>
        <p14:section name="EU Discussion" id="{EA9626E4-8FF6-1C4E-A52D-B182FEFFAE3B}">
          <p14:sldIdLst>
            <p14:sldId id="261"/>
            <p14:sldId id="288"/>
            <p14:sldId id="286"/>
            <p14:sldId id="2147470484"/>
            <p14:sldId id="2147470485"/>
            <p14:sldId id="2147470486"/>
            <p14:sldId id="2147470487"/>
            <p14:sldId id="2147470488"/>
            <p14:sldId id="2147470489"/>
            <p14:sldId id="2147470490"/>
            <p14:sldId id="2147470491"/>
            <p14:sldId id="2147470492"/>
            <p14:sldId id="2147470493"/>
            <p14:sldId id="2147470494"/>
            <p14:sldId id="2147470495"/>
            <p14:sldId id="2147470496"/>
            <p14:sldId id="269"/>
            <p14:sldId id="270"/>
            <p14:sldId id="2147470497"/>
            <p14:sldId id="2147470498"/>
            <p14:sldId id="2147470499"/>
            <p14:sldId id="2147470500"/>
            <p14:sldId id="2147470501"/>
            <p14:sldId id="2147470502"/>
            <p14:sldId id="2147470503"/>
            <p14:sldId id="2147470504"/>
            <p14:sldId id="268"/>
            <p14:sldId id="2147470358"/>
            <p14:sldId id="2147470470"/>
            <p14:sldId id="2147470480"/>
            <p14:sldId id="1248"/>
            <p14:sldId id="2147470481"/>
            <p14:sldId id="2147470479"/>
            <p14:sldId id="2147470482"/>
            <p14:sldId id="2147470371"/>
            <p14:sldId id="2147470483"/>
            <p14:sldId id="2147470505"/>
            <p14:sldId id="284"/>
            <p14:sldId id="2147470506"/>
            <p14:sldId id="2147470507"/>
            <p14:sldId id="2147470508"/>
            <p14:sldId id="299"/>
            <p14:sldId id="2147470509"/>
            <p14:sldId id="300"/>
            <p14:sldId id="301"/>
            <p14:sldId id="2147470510"/>
            <p14:sldId id="303"/>
            <p14:sldId id="2147470511"/>
            <p14:sldId id="2147470512"/>
            <p14:sldId id="2147470513"/>
            <p14:sldId id="302"/>
            <p14:sldId id="2147470514"/>
            <p14:sldId id="2147470515"/>
            <p14:sldId id="2147470516"/>
            <p14:sldId id="287"/>
            <p14:sldId id="2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64C61-3968-52ED-0ECF-F13B953E7710}" v="2" dt="2024-10-29T12:23:20.76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92"/>
    <p:restoredTop sz="94531"/>
  </p:normalViewPr>
  <p:slideViewPr>
    <p:cSldViewPr snapToGrid="0" snapToObjects="1">
      <p:cViewPr varScale="1">
        <p:scale>
          <a:sx n="103" d="100"/>
          <a:sy n="103" d="100"/>
        </p:scale>
        <p:origin x="105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notesMaster" Target="notesMasters/notesMaster1.xml"/><Relationship Id="rId5" Type="http://schemas.openxmlformats.org/officeDocument/2006/relationships/slideMaster" Target="slideMasters/slideMaster2.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presProps" Target="presProps.xml"/><Relationship Id="rId155" Type="http://schemas.microsoft.com/office/2015/10/relationships/revisionInfo" Target="revisionInfo.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51" Type="http://schemas.openxmlformats.org/officeDocument/2006/relationships/viewProps" Target="viewProps.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theme" Target="theme/theme1.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tableStyles" Target="tableStyles.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microsoft.com/office/2016/11/relationships/changesInfo" Target="changesInfos/changesInfo1.xml"/><Relationship Id="rId16" Type="http://schemas.openxmlformats.org/officeDocument/2006/relationships/slide" Target="slides/slide3.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Bartnicka" userId="S::marta.bartnicka@efic.org::6277e945-e899-4249-a82e-c2d5b98ff62a" providerId="AD" clId="Web-{32B64C61-3968-52ED-0ECF-F13B953E7710}"/>
    <pc:docChg chg="modSld">
      <pc:chgData name="Marta Bartnicka" userId="S::marta.bartnicka@efic.org::6277e945-e899-4249-a82e-c2d5b98ff62a" providerId="AD" clId="Web-{32B64C61-3968-52ED-0ECF-F13B953E7710}" dt="2024-10-29T12:23:20.761" v="1" actId="1076"/>
      <pc:docMkLst>
        <pc:docMk/>
      </pc:docMkLst>
      <pc:sldChg chg="modSp">
        <pc:chgData name="Marta Bartnicka" userId="S::marta.bartnicka@efic.org::6277e945-e899-4249-a82e-c2d5b98ff62a" providerId="AD" clId="Web-{32B64C61-3968-52ED-0ECF-F13B953E7710}" dt="2024-10-29T12:23:20.761" v="1" actId="1076"/>
        <pc:sldMkLst>
          <pc:docMk/>
          <pc:sldMk cId="3369007930" sldId="277"/>
        </pc:sldMkLst>
        <pc:picChg chg="mod">
          <ac:chgData name="Marta Bartnicka" userId="S::marta.bartnicka@efic.org::6277e945-e899-4249-a82e-c2d5b98ff62a" providerId="AD" clId="Web-{32B64C61-3968-52ED-0ECF-F13B953E7710}" dt="2024-10-29T12:23:20.761" v="1" actId="1076"/>
          <ac:picMkLst>
            <pc:docMk/>
            <pc:sldMk cId="3369007930" sldId="277"/>
            <ac:picMk id="22" creationId="{60B87DAD-8423-D747-9738-0DFCB1315E5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0BD6A8-6FED-944C-9239-6F963396750B}" type="datetimeFigureOut">
              <a:rPr lang="en-GB" smtClean="0"/>
              <a:t>18/11/2024</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BB656-BED0-D548-B451-DFD041CDFBAC}" type="slidenum">
              <a:rPr lang="en-GB" smtClean="0"/>
              <a:t>‹Nº›</a:t>
            </a:fld>
            <a:endParaRPr lang="en-GB"/>
          </a:p>
        </p:txBody>
      </p:sp>
    </p:spTree>
    <p:extLst>
      <p:ext uri="{BB962C8B-B14F-4D97-AF65-F5344CB8AC3E}">
        <p14:creationId xmlns:p14="http://schemas.microsoft.com/office/powerpoint/2010/main" val="1033377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9BCF8015-ECBF-1548-A327-07E646DD4E33}" type="slidenum">
              <a:rPr lang="en-GB" smtClean="0"/>
              <a:t>4</a:t>
            </a:fld>
            <a:endParaRPr lang="en-GB" dirty="0"/>
          </a:p>
        </p:txBody>
      </p:sp>
    </p:spTree>
    <p:extLst>
      <p:ext uri="{BB962C8B-B14F-4D97-AF65-F5344CB8AC3E}">
        <p14:creationId xmlns:p14="http://schemas.microsoft.com/office/powerpoint/2010/main" val="1287050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1214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1393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VIDEO</a:t>
            </a:r>
          </a:p>
        </p:txBody>
      </p:sp>
      <p:sp>
        <p:nvSpPr>
          <p:cNvPr id="4" name="Marcador de número de diapositiva 3"/>
          <p:cNvSpPr>
            <a:spLocks noGrp="1"/>
          </p:cNvSpPr>
          <p:nvPr>
            <p:ph type="sldNum" sz="quarter" idx="5"/>
          </p:nvPr>
        </p:nvSpPr>
        <p:spPr/>
        <p:txBody>
          <a:bodyPr/>
          <a:lstStyle/>
          <a:p>
            <a:fld id="{7E6BB656-BED0-D548-B451-DFD041CDFBAC}" type="slidenum">
              <a:rPr lang="en-GB" smtClean="0"/>
              <a:t>42</a:t>
            </a:fld>
            <a:endParaRPr lang="en-GB"/>
          </a:p>
        </p:txBody>
      </p:sp>
    </p:spTree>
    <p:extLst>
      <p:ext uri="{BB962C8B-B14F-4D97-AF65-F5344CB8AC3E}">
        <p14:creationId xmlns:p14="http://schemas.microsoft.com/office/powerpoint/2010/main" val="661059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3DDE9-769D-4A6C-BECD-1F5D37ACB742}"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970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2113D94-959B-EDAE-21B3-02EC1172A8D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DFFD80E-410A-D92A-51ED-98914D718A65}"/>
              </a:ext>
            </a:extLst>
          </p:cNvPr>
          <p:cNvSpPr txBox="1">
            <a:spLocks noGrp="1"/>
          </p:cNvSpPr>
          <p:nvPr>
            <p:ph type="body" sz="quarter" idx="1"/>
          </p:nvPr>
        </p:nvSpPr>
        <p:spPr/>
        <p:txBody>
          <a:bodyPr/>
          <a:lstStyle/>
          <a:p>
            <a:endParaRPr lang="en-NL" dirty="0"/>
          </a:p>
        </p:txBody>
      </p:sp>
      <p:sp>
        <p:nvSpPr>
          <p:cNvPr id="4" name="Tijdelijke aanduiding voor dianummer 3">
            <a:extLst>
              <a:ext uri="{FF2B5EF4-FFF2-40B4-BE49-F238E27FC236}">
                <a16:creationId xmlns:a16="http://schemas.microsoft.com/office/drawing/2014/main" id="{6319C4F0-04AA-F89D-463F-8F4428723CB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516782C0-AE3B-584C-98F7-EBB24E5ED716}" type="slidenum">
              <a:rPr kumimoji="0" sz="1800" b="0" i="0" u="none" strike="noStrike" kern="0" cap="none" spc="0" normalizeH="0" baseline="0" noProof="0">
                <a:ln>
                  <a:noFill/>
                </a:ln>
                <a:solidFill>
                  <a:srgbClr val="000000"/>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74</a:t>
            </a:fld>
            <a:endParaRPr kumimoji="0" lang="nl-NL" sz="1200" b="0" i="0" u="none" strike="noStrike" kern="1200" cap="none" spc="0" normalizeH="0" baseline="0" noProof="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578461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1A49AA6-59C5-CD5E-FEF7-CDCB1DD0D4B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6AAACF-7FC2-9AE3-9A93-DB232AB12B9A}"/>
              </a:ext>
            </a:extLst>
          </p:cNvPr>
          <p:cNvSpPr txBox="1">
            <a:spLocks noGrp="1"/>
          </p:cNvSpPr>
          <p:nvPr>
            <p:ph type="body" sz="quarter" idx="1"/>
          </p:nvPr>
        </p:nvSpPr>
        <p:spPr/>
        <p:txBody>
          <a:bodyPr/>
          <a:lstStyle/>
          <a:p>
            <a:endParaRPr lang="en-NL" dirty="0"/>
          </a:p>
        </p:txBody>
      </p:sp>
      <p:sp>
        <p:nvSpPr>
          <p:cNvPr id="4" name="Tijdelijke aanduiding voor dianummer 3">
            <a:extLst>
              <a:ext uri="{FF2B5EF4-FFF2-40B4-BE49-F238E27FC236}">
                <a16:creationId xmlns:a16="http://schemas.microsoft.com/office/drawing/2014/main" id="{506F8A82-4F46-3A1A-2D37-305EF706D73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D76955A-3BB1-B34C-B911-6057BEA83554}" type="slidenum">
              <a:rPr kumimoji="0" sz="1800" b="0" i="0" u="none" strike="noStrike" kern="0" cap="none" spc="0" normalizeH="0" baseline="0" noProof="0">
                <a:ln>
                  <a:noFill/>
                </a:ln>
                <a:solidFill>
                  <a:srgbClr val="000000"/>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75</a:t>
            </a:fld>
            <a:endParaRPr kumimoji="0" lang="nl-NL" sz="1200" b="0" i="0" u="none" strike="noStrike" kern="1200" cap="none" spc="0" normalizeH="0" baseline="0" noProof="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33897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572285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2024-11-05 17:29:30</a:t>
            </a:r>
          </a:p>
          <a:p>
            <a:r>
              <a:t>--------------------------------------------</a:t>
            </a:r>
          </a:p>
          <a:p>
            <a:r>
              <a:t>Firstly, a quick primer on who the  European Cancer Organisation is, so you  understand a little bit more where  we are coming from on all this.</a:t>
            </a:r>
          </a:p>
          <a:p>
            <a:r>
              <a:t>The European Cancer Organisation  is an umbrella federation of 42,  primarily healthcare professional  organisations, supported by 21  patient advocacy organisations,  set up in the early 1980s with a  founding mission we remain true  to which is….</a:t>
            </a:r>
          </a:p>
          <a:p>
            <a:r>
              <a:t>…and that really speaks to what we  do on HPV cancer elimination. It  involves a wide range of  oncology professionals to make  it happen, but the goal, which is  reachable, brings us all together.</a:t>
            </a:r>
          </a:p>
        </p:txBody>
      </p:sp>
    </p:spTree>
    <p:extLst>
      <p:ext uri="{BB962C8B-B14F-4D97-AF65-F5344CB8AC3E}">
        <p14:creationId xmlns:p14="http://schemas.microsoft.com/office/powerpoint/2010/main" val="4079784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04177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7681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b="0" i="0" u="none" strike="noStrike" dirty="0">
              <a:solidFill>
                <a:srgbClr val="000000"/>
              </a:solidFill>
              <a:effectLst/>
              <a:latin typeface="Arial" panose="020B0604020202020204" pitchFamily="34" charset="0"/>
            </a:endParaRPr>
          </a:p>
          <a:p>
            <a:endParaRPr lang="en-GB" b="1" i="0" u="none" strike="noStrike" dirty="0">
              <a:solidFill>
                <a:srgbClr val="000000"/>
              </a:solidFill>
              <a:effectLst/>
              <a:latin typeface="Arial" panose="020B0604020202020204" pitchFamily="34" charset="0"/>
            </a:endParaRPr>
          </a:p>
          <a:p>
            <a:r>
              <a:rPr lang="en-GB" b="1" i="0" u="none" strike="noStrike" dirty="0">
                <a:solidFill>
                  <a:srgbClr val="000000"/>
                </a:solidFill>
                <a:effectLst/>
                <a:latin typeface="Arial" panose="020B0604020202020204" pitchFamily="34" charset="0"/>
              </a:rPr>
              <a:t>The SIP National Platforms are comprised of healthcare professional / scientific and patient representative bodies from all over Europe with an interest in pain, and there are several SIP National Platforms across Europe. </a:t>
            </a:r>
          </a:p>
          <a:p>
            <a:endParaRPr lang="en-GB" b="1" i="0" u="none" strike="noStrike" dirty="0">
              <a:solidFill>
                <a:srgbClr val="000000"/>
              </a:solidFill>
              <a:effectLst/>
              <a:latin typeface="Arial" panose="020B0604020202020204" pitchFamily="34" charset="0"/>
            </a:endParaRPr>
          </a:p>
          <a:p>
            <a:r>
              <a:rPr lang="en-GB" b="1" i="0" u="none" strike="noStrike" dirty="0">
                <a:solidFill>
                  <a:srgbClr val="000000"/>
                </a:solidFill>
                <a:effectLst/>
                <a:latin typeface="Arial" panose="020B0604020202020204" pitchFamily="34" charset="0"/>
              </a:rPr>
              <a:t>This year we have two additional new Platforms: Sweden and Germany.</a:t>
            </a:r>
            <a:endParaRPr lang="en-GB" dirty="0"/>
          </a:p>
        </p:txBody>
      </p:sp>
      <p:sp>
        <p:nvSpPr>
          <p:cNvPr id="4" name="Marcador de número de diapositiva 3"/>
          <p:cNvSpPr>
            <a:spLocks noGrp="1"/>
          </p:cNvSpPr>
          <p:nvPr>
            <p:ph type="sldNum" sz="quarter" idx="5"/>
          </p:nvPr>
        </p:nvSpPr>
        <p:spPr/>
        <p:txBody>
          <a:bodyPr/>
          <a:lstStyle/>
          <a:p>
            <a:fld id="{9BCF8015-ECBF-1548-A327-07E646DD4E33}" type="slidenum">
              <a:rPr lang="en-GB" smtClean="0"/>
              <a:t>5</a:t>
            </a:fld>
            <a:endParaRPr lang="en-GB" dirty="0"/>
          </a:p>
        </p:txBody>
      </p:sp>
    </p:spTree>
    <p:extLst>
      <p:ext uri="{BB962C8B-B14F-4D97-AF65-F5344CB8AC3E}">
        <p14:creationId xmlns:p14="http://schemas.microsoft.com/office/powerpoint/2010/main" val="740759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18560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43161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082678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98230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847286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30267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99330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271399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512749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61373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9BCF8015-ECBF-1548-A327-07E646DD4E33}" type="slidenum">
              <a:rPr lang="en-GB" smtClean="0"/>
              <a:t>6</a:t>
            </a:fld>
            <a:endParaRPr lang="en-GB" dirty="0"/>
          </a:p>
        </p:txBody>
      </p:sp>
    </p:spTree>
    <p:extLst>
      <p:ext uri="{BB962C8B-B14F-4D97-AF65-F5344CB8AC3E}">
        <p14:creationId xmlns:p14="http://schemas.microsoft.com/office/powerpoint/2010/main" val="1016241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103704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11104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846838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35299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75430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15077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2024-11-05 17:30:10</a:t>
            </a:r>
          </a:p>
          <a:p>
            <a:r>
              <a:t>--------------------------------------------</a:t>
            </a:r>
          </a:p>
          <a:p>
            <a:r>
              <a:t>The venue will be the same as the  previous edition, in the city  centre        of        Brussels.   While adding a more digital  touch to the Summit, The LED  screen will bring more flexibility  in presenting content and will  help saving time and costs in  changing stagings for the  smartCARE and  PROTECT-EUROPE showcase  event on Friday. </a:t>
            </a:r>
          </a:p>
        </p:txBody>
      </p:sp>
    </p:spTree>
    <p:extLst>
      <p:ext uri="{BB962C8B-B14F-4D97-AF65-F5344CB8AC3E}">
        <p14:creationId xmlns:p14="http://schemas.microsoft.com/office/powerpoint/2010/main" val="2419764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3371152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28431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DCFB2-2FC4-4A48-85D8-914292BD17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0356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9BCF8015-ECBF-1548-A327-07E646DD4E33}" type="slidenum">
              <a:rPr lang="en-GB" smtClean="0"/>
              <a:t>7</a:t>
            </a:fld>
            <a:endParaRPr lang="en-GB" dirty="0"/>
          </a:p>
        </p:txBody>
      </p:sp>
    </p:spTree>
    <p:extLst>
      <p:ext uri="{BB962C8B-B14F-4D97-AF65-F5344CB8AC3E}">
        <p14:creationId xmlns:p14="http://schemas.microsoft.com/office/powerpoint/2010/main" val="1899757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84C344-543F-4FBB-8B6A-6150788C149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7113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84C344-543F-4FBB-8B6A-6150788C149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20160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31BD0-E0D9-4653-BFCE-7FA18B193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1847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31BD0-E0D9-4653-BFCE-7FA18B193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327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F189F-7B07-4C50-AF65-78F1D34205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326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TT Norms" panose="020B0604020202020204" charset="0"/>
                <a:ea typeface="TT Norms Bold"/>
                <a:cs typeface="TT Norms Bold"/>
                <a:sym typeface="TT Norms Bold"/>
              </a:rPr>
              <a:t>Enhance the promotion, recognition and impact of the profession in the Europe Region through focusing on the theme of Cancer and the role of physiotherapy in Cancer care.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F189F-7B07-4C50-AF65-78F1D34205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132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3870"/>
              </a:lnSpc>
              <a:spcBef>
                <a:spcPct val="0"/>
              </a:spcBef>
            </a:pPr>
            <a:r>
              <a:rPr lang="en-GB" sz="1200" dirty="0">
                <a:solidFill>
                  <a:srgbClr val="000000"/>
                </a:solidFill>
                <a:latin typeface="TT Norms" panose="020B0604020202020204" charset="0"/>
                <a:ea typeface="TT Norms Bold"/>
                <a:cs typeface="TT Norms Bold"/>
                <a:sym typeface="TT Norms Bold"/>
              </a:rPr>
              <a:t>Enhance the promotion, recognition and impact of the profession in the Europe Region through focusing on the theme of Mental Health and the role of physiotherapy in Mental Health from the perspectives of education and research, professional practice, and advocacy and the EU. </a:t>
            </a:r>
          </a:p>
          <a:p>
            <a:pPr algn="just">
              <a:lnSpc>
                <a:spcPts val="3870"/>
              </a:lnSpc>
              <a:spcBef>
                <a:spcPct val="0"/>
              </a:spcBef>
            </a:pPr>
            <a:endParaRPr lang="en-GB" sz="1200" dirty="0">
              <a:solidFill>
                <a:srgbClr val="000000"/>
              </a:solidFill>
              <a:latin typeface="TT Norms" panose="020B0604020202020204" charset="0"/>
              <a:ea typeface="TT Norms Bold"/>
              <a:cs typeface="TT Norms Bold"/>
              <a:sym typeface="TT Norms Bold"/>
            </a:endParaRPr>
          </a:p>
          <a:p>
            <a:pPr algn="just">
              <a:lnSpc>
                <a:spcPts val="3870"/>
              </a:lnSpc>
              <a:spcBef>
                <a:spcPct val="0"/>
              </a:spcBef>
            </a:pPr>
            <a:r>
              <a:rPr lang="en-GB" sz="1200" dirty="0">
                <a:solidFill>
                  <a:srgbClr val="000000"/>
                </a:solidFill>
                <a:latin typeface="TT Norms" panose="020B0604020202020204" charset="0"/>
                <a:ea typeface="TT Norms Bold"/>
                <a:cs typeface="TT Norms Bold"/>
                <a:sym typeface="TT Norms Bold"/>
              </a:rPr>
              <a:t>The Working Group identified that the main focus would be to raise awareness on what is physiotherapy in mental health and what impact physiotherapy has on mental health.</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F189F-7B07-4C50-AF65-78F1D34205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761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E7144-0954-8CEF-E5D6-5C05B3309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D5A237-C721-3DFE-7696-6B04CB592E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F0CF0-A35A-1385-B45F-5C8EBD7DEB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1921D50-7F49-08B7-438B-BF06E2EA91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F189F-7B07-4C50-AF65-78F1D34205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8665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76E86-A5BA-FD96-1386-C63C19E01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16C22-2E23-F02B-E430-578850B2E7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B9C381-B426-5860-072A-FAD5BC768218}"/>
              </a:ext>
            </a:extLst>
          </p:cNvPr>
          <p:cNvSpPr>
            <a:spLocks noGrp="1"/>
          </p:cNvSpPr>
          <p:nvPr>
            <p:ph type="body" idx="1"/>
          </p:nvPr>
        </p:nvSpPr>
        <p:spPr/>
        <p:txBody>
          <a:bodyPr/>
          <a:lstStyle/>
          <a:p>
            <a:pPr marL="0" lvl="0" indent="0" algn="l" rtl="0">
              <a:spcBef>
                <a:spcPts val="0"/>
              </a:spcBef>
              <a:spcAft>
                <a:spcPts val="0"/>
              </a:spcAft>
              <a:buNone/>
            </a:pPr>
            <a:r>
              <a:rPr lang="en-GB" dirty="0">
                <a:latin typeface="Arial"/>
                <a:ea typeface="Arial"/>
                <a:cs typeface="Arial"/>
                <a:sym typeface="Arial"/>
              </a:rPr>
              <a:t>At the Europe Region, we continue to focus on the cancer, mental health, and prevention areas. Currently, the Europe Region is </a:t>
            </a:r>
            <a:r>
              <a:rPr lang="en-GB">
                <a:latin typeface="Arial"/>
                <a:ea typeface="Arial"/>
                <a:cs typeface="Arial"/>
                <a:sym typeface="Arial"/>
              </a:rPr>
              <a:t>involved in </a:t>
            </a:r>
            <a:r>
              <a:rPr lang="en-GB" dirty="0">
                <a:latin typeface="Arial"/>
                <a:ea typeface="Arial"/>
                <a:cs typeface="Arial"/>
                <a:sym typeface="Arial"/>
              </a:rPr>
              <a:t>2 EU-funded projects, </a:t>
            </a:r>
            <a:r>
              <a:rPr lang="en-GB" dirty="0" err="1">
                <a:latin typeface="Arial"/>
                <a:ea typeface="Arial"/>
                <a:cs typeface="Arial"/>
                <a:sym typeface="Arial"/>
              </a:rPr>
              <a:t>UcanACT</a:t>
            </a:r>
            <a:r>
              <a:rPr lang="en-GB" dirty="0">
                <a:latin typeface="Arial"/>
                <a:ea typeface="Arial"/>
                <a:cs typeface="Arial"/>
                <a:sym typeface="Arial"/>
              </a:rPr>
              <a:t> and PROMINENCE. </a:t>
            </a:r>
          </a:p>
          <a:p>
            <a:pPr algn="just">
              <a:lnSpc>
                <a:spcPts val="3870"/>
              </a:lnSpc>
              <a:spcBef>
                <a:spcPct val="0"/>
              </a:spcBef>
            </a:pPr>
            <a:endParaRPr lang="en-GB" sz="1200" dirty="0">
              <a:solidFill>
                <a:srgbClr val="000000"/>
              </a:solidFill>
              <a:latin typeface="TT Norms" panose="020B0604020202020204" charset="0"/>
              <a:ea typeface="TT Norms Bold"/>
              <a:cs typeface="TT Norms Bold"/>
              <a:sym typeface="TT Norms Bold"/>
            </a:endParaRPr>
          </a:p>
          <a:p>
            <a:endParaRPr lang="en-GB" dirty="0"/>
          </a:p>
        </p:txBody>
      </p:sp>
      <p:sp>
        <p:nvSpPr>
          <p:cNvPr id="4" name="Slide Number Placeholder 3">
            <a:extLst>
              <a:ext uri="{FF2B5EF4-FFF2-40B4-BE49-F238E27FC236}">
                <a16:creationId xmlns:a16="http://schemas.microsoft.com/office/drawing/2014/main" id="{9B9E45EE-BBF3-53BB-FC40-6DA356163B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F189F-7B07-4C50-AF65-78F1D34205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233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Currently, the flagship project is UcanACT, where the Europe Region is the project’s coordinator. There are 7 partners in addition to the Europe Region, from 4 EU countries, so altogether it’s an 8-partner partnership in 5 countries. In addition to the Consortium, we also have the participation of various local organisations. </a:t>
            </a:r>
            <a:endParaRPr dirty="0">
              <a:latin typeface="Arial"/>
              <a:ea typeface="Arial"/>
              <a:cs typeface="Arial"/>
              <a:sym typeface="Arial"/>
            </a:endParaRPr>
          </a:p>
        </p:txBody>
      </p:sp>
      <p:sp>
        <p:nvSpPr>
          <p:cNvPr id="122" name="Google Shape;12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367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9BCF8015-ECBF-1548-A327-07E646DD4E33}" type="slidenum">
              <a:rPr lang="en-GB" smtClean="0"/>
              <a:t>8</a:t>
            </a:fld>
            <a:endParaRPr lang="en-GB" dirty="0"/>
          </a:p>
        </p:txBody>
      </p:sp>
    </p:spTree>
    <p:extLst>
      <p:ext uri="{BB962C8B-B14F-4D97-AF65-F5344CB8AC3E}">
        <p14:creationId xmlns:p14="http://schemas.microsoft.com/office/powerpoint/2010/main" val="33487412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0b0aee2a41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30b0aee2a41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The main goal of UcanACT is to engage adults aged 50 and over in 3 pilot territories - Bologna, Kilkenny, and Munich - in cancer-preventive physical activity with the leadership of physiotherapists who deliver the twice weekly sessions outdoors, using the parks and urban green areas - so called PUGS - as the location for the group sessions. To make it happen, our pilot territory partners need to engage with local authorities and other stakeholders to secure the locations, advertise the physical activity sessions to our target group in the local area, and recruit physiotherapists willing to participate and commit to 2 pilot rounds.  </a:t>
            </a:r>
            <a:endParaRPr>
              <a:latin typeface="Arial"/>
              <a:ea typeface="Arial"/>
              <a:cs typeface="Arial"/>
              <a:sym typeface="Arial"/>
            </a:endParaRPr>
          </a:p>
        </p:txBody>
      </p:sp>
      <p:sp>
        <p:nvSpPr>
          <p:cNvPr id="134" name="Google Shape;134;g30b0aee2a41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4151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In addition to the already mentioned physical activity sessions, UcanACT also produced the PIM, based on literature review of best practices, showcasing PTs how to deliver the PA for older adults, accompanying MOOC for physiotherapists and sports professionals to verify their knowledge and readiness for UcanACT, an App for both PTs and participants that enables participants to practice PA unattended in their own time. The consortium also created the CES to ensure a smooth organisation in approaching participants. </a:t>
            </a:r>
            <a:endParaRPr dirty="0"/>
          </a:p>
        </p:txBody>
      </p:sp>
      <p:sp>
        <p:nvSpPr>
          <p:cNvPr id="151" name="Google Shape;15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5876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0b0aee3b94_6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The PROMINENCE project combines 6 partners from 4 EU countries, and the Europe Region is one of the partners in the project. PROMINENCE aims to introduce obesity education for entry-level physiotherapy curricula, thus educate physiotherapists on how to help patients living with obesity, also with the hopes of further NCDs prevention. </a:t>
            </a:r>
            <a:endParaRPr>
              <a:latin typeface="Arial"/>
              <a:ea typeface="Arial"/>
              <a:cs typeface="Arial"/>
              <a:sym typeface="Arial"/>
            </a:endParaRPr>
          </a:p>
        </p:txBody>
      </p:sp>
      <p:sp>
        <p:nvSpPr>
          <p:cNvPr id="172" name="Google Shape;172;g30b0aee3b94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86106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0b0aee3b94_6_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The Europe Region will design and produce the Open Education Resource, once the scoping review and curriculum analysis in the European region is fully conducted. The OER will be free of charge and available online for both physiotherapy students, physiotherapy lecturers, and those in the physiotherapy area who wish to re-visit obesity approach within the physiotherapy practice. Europe Region also facilitated the survey regarding the current state of and any gaps in obesity education at the university level in the European region that will inform the OER’s content. </a:t>
            </a:r>
            <a:endParaRPr>
              <a:latin typeface="Arial"/>
              <a:ea typeface="Arial"/>
              <a:cs typeface="Arial"/>
              <a:sym typeface="Arial"/>
            </a:endParaRPr>
          </a:p>
        </p:txBody>
      </p:sp>
      <p:sp>
        <p:nvSpPr>
          <p:cNvPr id="185" name="Google Shape;185;g30b0aee3b94_6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3060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0b0aee2a41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30b0aee2a41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In relation to the EU Agenda, ERWP’s focus remains with the three main areas that we include in our work: cancer, mental health, and prevention of NCDs. For 2025, we’re planning to apply for 3 EU funded projects that cover these areas, so keep your fingers crossed. </a:t>
            </a:r>
            <a:endParaRPr>
              <a:latin typeface="Arial"/>
              <a:ea typeface="Arial"/>
              <a:cs typeface="Arial"/>
              <a:sym typeface="Arial"/>
            </a:endParaRPr>
          </a:p>
        </p:txBody>
      </p:sp>
      <p:sp>
        <p:nvSpPr>
          <p:cNvPr id="201" name="Google Shape;201;g30b0aee2a41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9581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31BD0-E0D9-4653-BFCE-7FA18B193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330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285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83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422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67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888318-CDF0-FA49-970D-0083AFDB329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7EBE11DD-1B3F-084D-A81C-FB4A4A80D6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45FA08E5-BE19-5749-BAF8-C081F14BDC5B}"/>
              </a:ext>
            </a:extLst>
          </p:cNvPr>
          <p:cNvSpPr>
            <a:spLocks noGrp="1"/>
          </p:cNvSpPr>
          <p:nvPr>
            <p:ph type="dt" sz="half" idx="10"/>
          </p:nvPr>
        </p:nvSpPr>
        <p:spPr/>
        <p:txBody>
          <a:bodyPr/>
          <a:lstStyle/>
          <a:p>
            <a:fld id="{036511AB-7642-984E-84C4-304447AE24A8}" type="datetimeFigureOut">
              <a:rPr lang="en-GB" smtClean="0"/>
              <a:t>18/11/2024</a:t>
            </a:fld>
            <a:endParaRPr lang="en-GB" dirty="0"/>
          </a:p>
        </p:txBody>
      </p:sp>
      <p:sp>
        <p:nvSpPr>
          <p:cNvPr id="5" name="Marcador de pie de página 4">
            <a:extLst>
              <a:ext uri="{FF2B5EF4-FFF2-40B4-BE49-F238E27FC236}">
                <a16:creationId xmlns:a16="http://schemas.microsoft.com/office/drawing/2014/main" id="{FBB5E789-302C-7C41-8A6B-4D21135C030A}"/>
              </a:ext>
            </a:extLst>
          </p:cNvPr>
          <p:cNvSpPr>
            <a:spLocks noGrp="1"/>
          </p:cNvSpPr>
          <p:nvPr>
            <p:ph type="ftr" sz="quarter" idx="11"/>
          </p:nvPr>
        </p:nvSpPr>
        <p:spPr/>
        <p:txBody>
          <a:bodyPr/>
          <a:lstStyle/>
          <a:p>
            <a:endParaRPr lang="en-GB" dirty="0"/>
          </a:p>
        </p:txBody>
      </p:sp>
      <p:sp>
        <p:nvSpPr>
          <p:cNvPr id="6" name="Marcador de número de diapositiva 5">
            <a:extLst>
              <a:ext uri="{FF2B5EF4-FFF2-40B4-BE49-F238E27FC236}">
                <a16:creationId xmlns:a16="http://schemas.microsoft.com/office/drawing/2014/main" id="{0FFC7BA6-5039-D148-957F-9C96E172F482}"/>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3183649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E2F9F7-9B72-3342-98F8-D0B7F093BFE5}"/>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EF1EDCF1-C6B8-CE46-A002-61D44C75690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E651EC13-8B90-C346-99EA-D551590A9B34}"/>
              </a:ext>
            </a:extLst>
          </p:cNvPr>
          <p:cNvSpPr>
            <a:spLocks noGrp="1"/>
          </p:cNvSpPr>
          <p:nvPr>
            <p:ph type="dt" sz="half" idx="10"/>
          </p:nvPr>
        </p:nvSpPr>
        <p:spPr/>
        <p:txBody>
          <a:bodyPr/>
          <a:lstStyle/>
          <a:p>
            <a:fld id="{036511AB-7642-984E-84C4-304447AE24A8}" type="datetimeFigureOut">
              <a:rPr lang="en-GB" smtClean="0"/>
              <a:t>18/11/2024</a:t>
            </a:fld>
            <a:endParaRPr lang="en-GB" dirty="0"/>
          </a:p>
        </p:txBody>
      </p:sp>
      <p:sp>
        <p:nvSpPr>
          <p:cNvPr id="5" name="Marcador de pie de página 4">
            <a:extLst>
              <a:ext uri="{FF2B5EF4-FFF2-40B4-BE49-F238E27FC236}">
                <a16:creationId xmlns:a16="http://schemas.microsoft.com/office/drawing/2014/main" id="{19108A63-2506-404C-9B66-901A19C1F595}"/>
              </a:ext>
            </a:extLst>
          </p:cNvPr>
          <p:cNvSpPr>
            <a:spLocks noGrp="1"/>
          </p:cNvSpPr>
          <p:nvPr>
            <p:ph type="ftr" sz="quarter" idx="11"/>
          </p:nvPr>
        </p:nvSpPr>
        <p:spPr/>
        <p:txBody>
          <a:bodyPr/>
          <a:lstStyle/>
          <a:p>
            <a:endParaRPr lang="en-GB" dirty="0"/>
          </a:p>
        </p:txBody>
      </p:sp>
      <p:sp>
        <p:nvSpPr>
          <p:cNvPr id="6" name="Marcador de número de diapositiva 5">
            <a:extLst>
              <a:ext uri="{FF2B5EF4-FFF2-40B4-BE49-F238E27FC236}">
                <a16:creationId xmlns:a16="http://schemas.microsoft.com/office/drawing/2014/main" id="{F8CD79AB-FC0A-774A-B243-6896E6CC973B}"/>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2281813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765038C-0830-CF4E-B64D-3CAF7589DF2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5AB4EEEA-0F17-254A-862F-2846776B6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17C7297A-6815-A249-B421-0D0E350B28FE}"/>
              </a:ext>
            </a:extLst>
          </p:cNvPr>
          <p:cNvSpPr>
            <a:spLocks noGrp="1"/>
          </p:cNvSpPr>
          <p:nvPr>
            <p:ph type="dt" sz="half" idx="10"/>
          </p:nvPr>
        </p:nvSpPr>
        <p:spPr/>
        <p:txBody>
          <a:bodyPr/>
          <a:lstStyle/>
          <a:p>
            <a:fld id="{036511AB-7642-984E-84C4-304447AE24A8}" type="datetimeFigureOut">
              <a:rPr lang="en-GB" smtClean="0"/>
              <a:t>18/11/2024</a:t>
            </a:fld>
            <a:endParaRPr lang="en-GB" dirty="0"/>
          </a:p>
        </p:txBody>
      </p:sp>
      <p:sp>
        <p:nvSpPr>
          <p:cNvPr id="5" name="Marcador de pie de página 4">
            <a:extLst>
              <a:ext uri="{FF2B5EF4-FFF2-40B4-BE49-F238E27FC236}">
                <a16:creationId xmlns:a16="http://schemas.microsoft.com/office/drawing/2014/main" id="{781D8E6B-90C1-B342-A948-C0AEC215F9E9}"/>
              </a:ext>
            </a:extLst>
          </p:cNvPr>
          <p:cNvSpPr>
            <a:spLocks noGrp="1"/>
          </p:cNvSpPr>
          <p:nvPr>
            <p:ph type="ftr" sz="quarter" idx="11"/>
          </p:nvPr>
        </p:nvSpPr>
        <p:spPr/>
        <p:txBody>
          <a:bodyPr/>
          <a:lstStyle/>
          <a:p>
            <a:endParaRPr lang="en-GB" dirty="0"/>
          </a:p>
        </p:txBody>
      </p:sp>
      <p:sp>
        <p:nvSpPr>
          <p:cNvPr id="6" name="Marcador de número de diapositiva 5">
            <a:extLst>
              <a:ext uri="{FF2B5EF4-FFF2-40B4-BE49-F238E27FC236}">
                <a16:creationId xmlns:a16="http://schemas.microsoft.com/office/drawing/2014/main" id="{970B7E03-2A6F-9D47-8F04-B1826517FD17}"/>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2816862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60300" y="3683633"/>
            <a:ext cx="8982000" cy="1546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5867">
                <a:solidFill>
                  <a:schemeClr val="dk2"/>
                </a:solidFill>
              </a:defRPr>
            </a:lvl1pPr>
            <a:lvl2pPr lvl="1">
              <a:spcBef>
                <a:spcPts val="0"/>
              </a:spcBef>
              <a:spcAft>
                <a:spcPts val="0"/>
              </a:spcAft>
              <a:buClr>
                <a:schemeClr val="dk2"/>
              </a:buClr>
              <a:buSzPts val="4400"/>
              <a:buNone/>
              <a:defRPr sz="5867">
                <a:solidFill>
                  <a:schemeClr val="dk2"/>
                </a:solidFill>
              </a:defRPr>
            </a:lvl2pPr>
            <a:lvl3pPr lvl="2">
              <a:spcBef>
                <a:spcPts val="0"/>
              </a:spcBef>
              <a:spcAft>
                <a:spcPts val="0"/>
              </a:spcAft>
              <a:buClr>
                <a:schemeClr val="dk2"/>
              </a:buClr>
              <a:buSzPts val="4400"/>
              <a:buNone/>
              <a:defRPr sz="5867">
                <a:solidFill>
                  <a:schemeClr val="dk2"/>
                </a:solidFill>
              </a:defRPr>
            </a:lvl3pPr>
            <a:lvl4pPr lvl="3">
              <a:spcBef>
                <a:spcPts val="0"/>
              </a:spcBef>
              <a:spcAft>
                <a:spcPts val="0"/>
              </a:spcAft>
              <a:buClr>
                <a:schemeClr val="dk2"/>
              </a:buClr>
              <a:buSzPts val="4400"/>
              <a:buNone/>
              <a:defRPr sz="5867">
                <a:solidFill>
                  <a:schemeClr val="dk2"/>
                </a:solidFill>
              </a:defRPr>
            </a:lvl4pPr>
            <a:lvl5pPr lvl="4">
              <a:spcBef>
                <a:spcPts val="0"/>
              </a:spcBef>
              <a:spcAft>
                <a:spcPts val="0"/>
              </a:spcAft>
              <a:buClr>
                <a:schemeClr val="dk2"/>
              </a:buClr>
              <a:buSzPts val="4400"/>
              <a:buNone/>
              <a:defRPr sz="5867">
                <a:solidFill>
                  <a:schemeClr val="dk2"/>
                </a:solidFill>
              </a:defRPr>
            </a:lvl5pPr>
            <a:lvl6pPr lvl="5">
              <a:spcBef>
                <a:spcPts val="0"/>
              </a:spcBef>
              <a:spcAft>
                <a:spcPts val="0"/>
              </a:spcAft>
              <a:buClr>
                <a:schemeClr val="dk2"/>
              </a:buClr>
              <a:buSzPts val="4400"/>
              <a:buNone/>
              <a:defRPr sz="5867">
                <a:solidFill>
                  <a:schemeClr val="dk2"/>
                </a:solidFill>
              </a:defRPr>
            </a:lvl6pPr>
            <a:lvl7pPr lvl="6">
              <a:spcBef>
                <a:spcPts val="0"/>
              </a:spcBef>
              <a:spcAft>
                <a:spcPts val="0"/>
              </a:spcAft>
              <a:buClr>
                <a:schemeClr val="dk2"/>
              </a:buClr>
              <a:buSzPts val="4400"/>
              <a:buNone/>
              <a:defRPr sz="5867">
                <a:solidFill>
                  <a:schemeClr val="dk2"/>
                </a:solidFill>
              </a:defRPr>
            </a:lvl7pPr>
            <a:lvl8pPr lvl="7">
              <a:spcBef>
                <a:spcPts val="0"/>
              </a:spcBef>
              <a:spcAft>
                <a:spcPts val="0"/>
              </a:spcAft>
              <a:buClr>
                <a:schemeClr val="dk2"/>
              </a:buClr>
              <a:buSzPts val="4400"/>
              <a:buNone/>
              <a:defRPr sz="5867">
                <a:solidFill>
                  <a:schemeClr val="dk2"/>
                </a:solidFill>
              </a:defRPr>
            </a:lvl8pPr>
            <a:lvl9pPr lvl="8">
              <a:spcBef>
                <a:spcPts val="0"/>
              </a:spcBef>
              <a:spcAft>
                <a:spcPts val="0"/>
              </a:spcAft>
              <a:buClr>
                <a:schemeClr val="dk2"/>
              </a:buClr>
              <a:buSzPts val="4400"/>
              <a:buNone/>
              <a:defRPr sz="5867">
                <a:solidFill>
                  <a:schemeClr val="dk2"/>
                </a:solidFill>
              </a:defRPr>
            </a:lvl9pPr>
          </a:lstStyle>
          <a:p>
            <a:endParaRPr/>
          </a:p>
        </p:txBody>
      </p:sp>
      <p:sp>
        <p:nvSpPr>
          <p:cNvPr id="11" name="Google Shape;11;p2"/>
          <p:cNvSpPr/>
          <p:nvPr/>
        </p:nvSpPr>
        <p:spPr>
          <a:xfrm>
            <a:off x="7917661" y="3377551"/>
            <a:ext cx="9624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879815" y="3377551"/>
            <a:ext cx="962400" cy="102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 y="3377551"/>
            <a:ext cx="962400" cy="102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61900" y="3377551"/>
            <a:ext cx="69556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92455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2280567" y="2882400"/>
            <a:ext cx="7631600" cy="1093200"/>
          </a:xfrm>
          <a:prstGeom prst="rect">
            <a:avLst/>
          </a:prstGeom>
        </p:spPr>
        <p:txBody>
          <a:bodyPr spcFirstLastPara="1" wrap="square" lIns="91425" tIns="91425" rIns="91425" bIns="91425" anchor="t" anchorCtr="0">
            <a:noAutofit/>
          </a:bodyPr>
          <a:lstStyle>
            <a:lvl1pPr marL="609585" lvl="0" indent="-507987" algn="ctr" rtl="0">
              <a:spcBef>
                <a:spcPts val="800"/>
              </a:spcBef>
              <a:spcAft>
                <a:spcPts val="0"/>
              </a:spcAft>
              <a:buSzPts val="2400"/>
              <a:buChar char="▷"/>
              <a:defRPr i="1"/>
            </a:lvl1pPr>
            <a:lvl2pPr marL="1219170" lvl="1" indent="-507987" algn="ctr" rtl="0">
              <a:spcBef>
                <a:spcPts val="0"/>
              </a:spcBef>
              <a:spcAft>
                <a:spcPts val="0"/>
              </a:spcAft>
              <a:buSzPts val="2400"/>
              <a:buChar char="○"/>
              <a:defRPr i="1"/>
            </a:lvl2pPr>
            <a:lvl3pPr marL="1828754" lvl="2" indent="-507987" algn="ctr" rtl="0">
              <a:spcBef>
                <a:spcPts val="0"/>
              </a:spcBef>
              <a:spcAft>
                <a:spcPts val="0"/>
              </a:spcAft>
              <a:buSzPts val="2400"/>
              <a:buChar char="■"/>
              <a:defRPr i="1"/>
            </a:lvl3pPr>
            <a:lvl4pPr marL="2438339" lvl="3" indent="-507987" algn="ctr" rtl="0">
              <a:spcBef>
                <a:spcPts val="0"/>
              </a:spcBef>
              <a:spcAft>
                <a:spcPts val="0"/>
              </a:spcAft>
              <a:buSzPts val="2400"/>
              <a:buChar char="●"/>
              <a:defRPr i="1"/>
            </a:lvl4pPr>
            <a:lvl5pPr marL="3047924" lvl="4" indent="-507987" algn="ctr" rtl="0">
              <a:spcBef>
                <a:spcPts val="0"/>
              </a:spcBef>
              <a:spcAft>
                <a:spcPts val="0"/>
              </a:spcAft>
              <a:buSzPts val="2400"/>
              <a:buChar char="○"/>
              <a:defRPr i="1"/>
            </a:lvl5pPr>
            <a:lvl6pPr marL="3657509" lvl="5" indent="-507987" algn="ctr" rtl="0">
              <a:spcBef>
                <a:spcPts val="0"/>
              </a:spcBef>
              <a:spcAft>
                <a:spcPts val="0"/>
              </a:spcAft>
              <a:buSzPts val="2400"/>
              <a:buChar char="■"/>
              <a:defRPr i="1"/>
            </a:lvl6pPr>
            <a:lvl7pPr marL="4267093" lvl="6" indent="-507987" algn="ctr" rtl="0">
              <a:spcBef>
                <a:spcPts val="0"/>
              </a:spcBef>
              <a:spcAft>
                <a:spcPts val="0"/>
              </a:spcAft>
              <a:buSzPts val="2400"/>
              <a:buChar char="●"/>
              <a:defRPr i="1"/>
            </a:lvl7pPr>
            <a:lvl8pPr marL="4876678" lvl="7" indent="-507987" algn="ctr" rtl="0">
              <a:spcBef>
                <a:spcPts val="0"/>
              </a:spcBef>
              <a:spcAft>
                <a:spcPts val="0"/>
              </a:spcAft>
              <a:buSzPts val="2400"/>
              <a:buChar char="○"/>
              <a:defRPr i="1"/>
            </a:lvl8pPr>
            <a:lvl9pPr marL="5486263" lvl="8" indent="-507987" algn="ctr">
              <a:spcBef>
                <a:spcPts val="0"/>
              </a:spcBef>
              <a:spcAft>
                <a:spcPts val="0"/>
              </a:spcAft>
              <a:buSzPts val="2400"/>
              <a:buChar char="■"/>
              <a:defRPr i="1"/>
            </a:lvl9pPr>
          </a:lstStyle>
          <a:p>
            <a:endParaRPr/>
          </a:p>
        </p:txBody>
      </p:sp>
      <p:sp>
        <p:nvSpPr>
          <p:cNvPr id="25" name="Google Shape;25;p4"/>
          <p:cNvSpPr txBox="1"/>
          <p:nvPr/>
        </p:nvSpPr>
        <p:spPr>
          <a:xfrm>
            <a:off x="4791200" y="1575225"/>
            <a:ext cx="26096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b="1">
                <a:solidFill>
                  <a:schemeClr val="accent6"/>
                </a:solidFill>
              </a:rPr>
              <a:t>“</a:t>
            </a:r>
            <a:endParaRPr sz="12800" b="1">
              <a:solidFill>
                <a:schemeClr val="accent6"/>
              </a:solidFill>
            </a:endParaRPr>
          </a:p>
        </p:txBody>
      </p:sp>
      <p:sp>
        <p:nvSpPr>
          <p:cNvPr id="26" name="Google Shape;26;p4"/>
          <p:cNvSpPr/>
          <p:nvPr/>
        </p:nvSpPr>
        <p:spPr>
          <a:xfrm>
            <a:off x="7631044" y="2132900"/>
            <a:ext cx="22804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912236" y="2132900"/>
            <a:ext cx="2280400" cy="102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0" y="2132900"/>
            <a:ext cx="2280400" cy="102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2280567" y="2132900"/>
            <a:ext cx="22804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4"/>
          <p:cNvSpPr txBox="1">
            <a:spLocks noGrp="1"/>
          </p:cNvSpPr>
          <p:nvPr>
            <p:ph type="sldNum" idx="12"/>
          </p:nvPr>
        </p:nvSpPr>
        <p:spPr>
          <a:xfrm>
            <a:off x="-167" y="6440375"/>
            <a:ext cx="12192000" cy="418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1367014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49" name="Google Shape;49;p7"/>
          <p:cNvSpPr/>
          <p:nvPr/>
        </p:nvSpPr>
        <p:spPr>
          <a:xfrm>
            <a:off x="9808488" y="6755100"/>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p:nvPr/>
        </p:nvSpPr>
        <p:spPr>
          <a:xfrm>
            <a:off x="11000416" y="6755100"/>
            <a:ext cx="1191600" cy="102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7"/>
          <p:cNvSpPr/>
          <p:nvPr/>
        </p:nvSpPr>
        <p:spPr>
          <a:xfrm>
            <a:off x="0" y="6755100"/>
            <a:ext cx="1191600" cy="102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7"/>
          <p:cNvSpPr/>
          <p:nvPr/>
        </p:nvSpPr>
        <p:spPr>
          <a:xfrm>
            <a:off x="1191613" y="6755100"/>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7"/>
          <p:cNvSpPr txBox="1">
            <a:spLocks noGrp="1"/>
          </p:cNvSpPr>
          <p:nvPr>
            <p:ph type="title"/>
          </p:nvPr>
        </p:nvSpPr>
        <p:spPr>
          <a:xfrm>
            <a:off x="1191600" y="477851"/>
            <a:ext cx="8616800" cy="11432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 name="Google Shape;54;p7"/>
          <p:cNvSpPr txBox="1">
            <a:spLocks noGrp="1"/>
          </p:cNvSpPr>
          <p:nvPr>
            <p:ph type="body" idx="1"/>
          </p:nvPr>
        </p:nvSpPr>
        <p:spPr>
          <a:xfrm>
            <a:off x="1191600" y="1600200"/>
            <a:ext cx="3161600" cy="4967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55" name="Google Shape;55;p7"/>
          <p:cNvSpPr txBox="1">
            <a:spLocks noGrp="1"/>
          </p:cNvSpPr>
          <p:nvPr>
            <p:ph type="body" idx="2"/>
          </p:nvPr>
        </p:nvSpPr>
        <p:spPr>
          <a:xfrm>
            <a:off x="4515205" y="1600200"/>
            <a:ext cx="3161600" cy="4967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56" name="Google Shape;56;p7"/>
          <p:cNvSpPr txBox="1">
            <a:spLocks noGrp="1"/>
          </p:cNvSpPr>
          <p:nvPr>
            <p:ph type="body" idx="3"/>
          </p:nvPr>
        </p:nvSpPr>
        <p:spPr>
          <a:xfrm>
            <a:off x="7838809" y="1600200"/>
            <a:ext cx="3161600" cy="4967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57" name="Google Shape;57;p7"/>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6295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8"/>
          <p:cNvSpPr/>
          <p:nvPr/>
        </p:nvSpPr>
        <p:spPr>
          <a:xfrm>
            <a:off x="9808488" y="6755100"/>
            <a:ext cx="1191600" cy="102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8"/>
          <p:cNvSpPr/>
          <p:nvPr/>
        </p:nvSpPr>
        <p:spPr>
          <a:xfrm>
            <a:off x="11000416" y="6755100"/>
            <a:ext cx="1191600" cy="102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8"/>
          <p:cNvSpPr/>
          <p:nvPr/>
        </p:nvSpPr>
        <p:spPr>
          <a:xfrm>
            <a:off x="0" y="6755100"/>
            <a:ext cx="1191600" cy="102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8"/>
          <p:cNvSpPr/>
          <p:nvPr/>
        </p:nvSpPr>
        <p:spPr>
          <a:xfrm>
            <a:off x="1191613" y="6755100"/>
            <a:ext cx="8616800" cy="102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8"/>
          <p:cNvSpPr txBox="1">
            <a:spLocks noGrp="1"/>
          </p:cNvSpPr>
          <p:nvPr>
            <p:ph type="title"/>
          </p:nvPr>
        </p:nvSpPr>
        <p:spPr>
          <a:xfrm>
            <a:off x="1191600" y="477851"/>
            <a:ext cx="8616800" cy="11432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4" name="Google Shape;64;p8"/>
          <p:cNvSpPr txBox="1">
            <a:spLocks noGrp="1"/>
          </p:cNvSpPr>
          <p:nvPr>
            <p:ph type="sldNum" idx="12"/>
          </p:nvPr>
        </p:nvSpPr>
        <p:spPr>
          <a:xfrm>
            <a:off x="11307433" y="6262577"/>
            <a:ext cx="731600" cy="418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2904611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11/18/24</a:t>
            </a:fld>
            <a:endParaRPr lang="en-US" sz="140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‹Nº›</a:t>
            </a:fld>
            <a:endParaRPr lang="en-US"/>
          </a:p>
        </p:txBody>
      </p:sp>
    </p:spTree>
    <p:extLst>
      <p:ext uri="{BB962C8B-B14F-4D97-AF65-F5344CB8AC3E}">
        <p14:creationId xmlns:p14="http://schemas.microsoft.com/office/powerpoint/2010/main" val="2693734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11/18/24</a:t>
            </a:fld>
            <a:endParaRPr lang="en-US"/>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‹Nº›</a:t>
            </a:fld>
            <a:endParaRPr lang="en-US"/>
          </a:p>
        </p:txBody>
      </p:sp>
    </p:spTree>
    <p:extLst>
      <p:ext uri="{BB962C8B-B14F-4D97-AF65-F5344CB8AC3E}">
        <p14:creationId xmlns:p14="http://schemas.microsoft.com/office/powerpoint/2010/main" val="706725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dirty="0"/>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fld id="{73C3BD54-29B9-3D42-B178-776ED395AA85}" type="datetimeFigureOut">
              <a:rPr lang="en-US" smtClean="0"/>
              <a:t>11/18/24</a:t>
            </a:fld>
            <a:endParaRPr lang="en-US"/>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‹Nº›</a:t>
            </a:fld>
            <a:endParaRPr lang="en-US"/>
          </a:p>
        </p:txBody>
      </p:sp>
    </p:spTree>
    <p:extLst>
      <p:ext uri="{BB962C8B-B14F-4D97-AF65-F5344CB8AC3E}">
        <p14:creationId xmlns:p14="http://schemas.microsoft.com/office/powerpoint/2010/main" val="801167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11/18/24</a:t>
            </a:fld>
            <a:endParaRPr lang="en-US"/>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865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F717EB-45EB-2A42-896E-B3EE4BD3B76B}"/>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9B86FC49-B5DB-5644-9946-E054ADEDD10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9F6B3F2F-E9A4-E041-8F7B-3301E141AA6D}"/>
              </a:ext>
            </a:extLst>
          </p:cNvPr>
          <p:cNvSpPr>
            <a:spLocks noGrp="1"/>
          </p:cNvSpPr>
          <p:nvPr>
            <p:ph type="dt" sz="half" idx="10"/>
          </p:nvPr>
        </p:nvSpPr>
        <p:spPr/>
        <p:txBody>
          <a:bodyPr/>
          <a:lstStyle/>
          <a:p>
            <a:fld id="{036511AB-7642-984E-84C4-304447AE24A8}" type="datetimeFigureOut">
              <a:rPr lang="en-GB" smtClean="0"/>
              <a:t>18/11/2024</a:t>
            </a:fld>
            <a:endParaRPr lang="en-GB" dirty="0"/>
          </a:p>
        </p:txBody>
      </p:sp>
      <p:sp>
        <p:nvSpPr>
          <p:cNvPr id="5" name="Marcador de pie de página 4">
            <a:extLst>
              <a:ext uri="{FF2B5EF4-FFF2-40B4-BE49-F238E27FC236}">
                <a16:creationId xmlns:a16="http://schemas.microsoft.com/office/drawing/2014/main" id="{9AE00661-6B3E-F543-8E18-4D6E3F341F6B}"/>
              </a:ext>
            </a:extLst>
          </p:cNvPr>
          <p:cNvSpPr>
            <a:spLocks noGrp="1"/>
          </p:cNvSpPr>
          <p:nvPr>
            <p:ph type="ftr" sz="quarter" idx="11"/>
          </p:nvPr>
        </p:nvSpPr>
        <p:spPr/>
        <p:txBody>
          <a:bodyPr/>
          <a:lstStyle/>
          <a:p>
            <a:endParaRPr lang="en-GB" dirty="0"/>
          </a:p>
        </p:txBody>
      </p:sp>
      <p:sp>
        <p:nvSpPr>
          <p:cNvPr id="6" name="Marcador de número de diapositiva 5">
            <a:extLst>
              <a:ext uri="{FF2B5EF4-FFF2-40B4-BE49-F238E27FC236}">
                <a16:creationId xmlns:a16="http://schemas.microsoft.com/office/drawing/2014/main" id="{50676EF1-2C83-4442-93CA-0C0F066F5846}"/>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2329795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fld id="{73C3BD54-29B9-3D42-B178-776ED395AA85}" type="datetimeFigureOut">
              <a:rPr lang="en-US" smtClean="0"/>
              <a:t>11/18/24</a:t>
            </a:fld>
            <a:endParaRPr lang="en-US"/>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2459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fld id="{73C3BD54-29B9-3D42-B178-776ED395AA85}" type="datetimeFigureOut">
              <a:rPr lang="en-US" smtClean="0"/>
              <a:t>11/18/24</a:t>
            </a:fld>
            <a:endParaRPr lang="en-US"/>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528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fld id="{73C3BD54-29B9-3D42-B178-776ED395AA85}" type="datetimeFigureOut">
              <a:rPr lang="en-US" smtClean="0"/>
              <a:t>11/18/24</a:t>
            </a:fld>
            <a:endParaRPr lang="en-US"/>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317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fld id="{73C3BD54-29B9-3D42-B178-776ED395AA85}" type="datetimeFigureOut">
              <a:rPr lang="en-US" smtClean="0"/>
              <a:t>11/18/24</a:t>
            </a:fld>
            <a:endParaRPr lang="en-US"/>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897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fld id="{73C3BD54-29B9-3D42-B178-776ED395AA85}" type="datetimeFigureOut">
              <a:rPr lang="en-US" smtClean="0"/>
              <a:t>11/18/24</a:t>
            </a:fld>
            <a:endParaRPr lang="en-US"/>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369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fld id="{73C3BD54-29B9-3D42-B178-776ED395AA85}" type="datetimeFigureOut">
              <a:rPr lang="en-US" smtClean="0"/>
              <a:t>11/18/24</a:t>
            </a:fld>
            <a:endParaRPr lang="en-US"/>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152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fld id="{73C3BD54-29B9-3D42-B178-776ED395AA85}" type="datetimeFigureOut">
              <a:rPr lang="en-US" smtClean="0"/>
              <a:t>11/18/24</a:t>
            </a:fld>
            <a:endParaRPr lang="en-US"/>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7210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73616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577864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88506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EC55AB-5E8F-9344-A511-750FBD50AF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6CF7E0E9-D80D-6749-BE33-BCB2B8CACA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4A88693-BA18-8F42-8819-0BDF2565A8E0}"/>
              </a:ext>
            </a:extLst>
          </p:cNvPr>
          <p:cNvSpPr>
            <a:spLocks noGrp="1"/>
          </p:cNvSpPr>
          <p:nvPr>
            <p:ph type="dt" sz="half" idx="10"/>
          </p:nvPr>
        </p:nvSpPr>
        <p:spPr/>
        <p:txBody>
          <a:bodyPr/>
          <a:lstStyle/>
          <a:p>
            <a:fld id="{036511AB-7642-984E-84C4-304447AE24A8}" type="datetimeFigureOut">
              <a:rPr lang="en-GB" smtClean="0"/>
              <a:t>18/11/2024</a:t>
            </a:fld>
            <a:endParaRPr lang="en-GB" dirty="0"/>
          </a:p>
        </p:txBody>
      </p:sp>
      <p:sp>
        <p:nvSpPr>
          <p:cNvPr id="5" name="Marcador de pie de página 4">
            <a:extLst>
              <a:ext uri="{FF2B5EF4-FFF2-40B4-BE49-F238E27FC236}">
                <a16:creationId xmlns:a16="http://schemas.microsoft.com/office/drawing/2014/main" id="{C8DF64C4-B7AF-6544-8905-1094B93C234F}"/>
              </a:ext>
            </a:extLst>
          </p:cNvPr>
          <p:cNvSpPr>
            <a:spLocks noGrp="1"/>
          </p:cNvSpPr>
          <p:nvPr>
            <p:ph type="ftr" sz="quarter" idx="11"/>
          </p:nvPr>
        </p:nvSpPr>
        <p:spPr/>
        <p:txBody>
          <a:bodyPr/>
          <a:lstStyle/>
          <a:p>
            <a:endParaRPr lang="en-GB" dirty="0"/>
          </a:p>
        </p:txBody>
      </p:sp>
      <p:sp>
        <p:nvSpPr>
          <p:cNvPr id="6" name="Marcador de número de diapositiva 5">
            <a:extLst>
              <a:ext uri="{FF2B5EF4-FFF2-40B4-BE49-F238E27FC236}">
                <a16:creationId xmlns:a16="http://schemas.microsoft.com/office/drawing/2014/main" id="{9C8D5067-141D-9D4E-92F5-E79B2D68BEEA}"/>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3467843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17797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69440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502652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22673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961082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886117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009919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311874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5" y="945913"/>
            <a:ext cx="8637073" cy="2618555"/>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9"/>
            <a:ext cx="8637072" cy="1071095"/>
          </a:xfrm>
        </p:spPr>
        <p:txBody>
          <a:bodyPr tIns="91440" bIns="91440">
            <a:normAutofit/>
          </a:bodyPr>
          <a:lstStyle>
            <a:lvl1pPr marL="0" indent="0" algn="l">
              <a:buNone/>
              <a:defRPr sz="1800" b="0">
                <a:solidFill>
                  <a:schemeClr val="tx1"/>
                </a:solidFill>
              </a:defRPr>
            </a:lvl1pPr>
            <a:lvl2pPr marL="457223" indent="0" algn="ctr">
              <a:buNone/>
              <a:defRPr sz="18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0FDBF3-1756-4DB0-ABBF-E4AE9CE3403B}" type="datetimeFigureOut">
              <a:rPr lang="en-GB" smtClean="0"/>
              <a:pPr/>
              <a:t>18/11/2024</a:t>
            </a:fld>
            <a:endParaRPr lang="en-GB"/>
          </a:p>
        </p:txBody>
      </p:sp>
      <p:sp>
        <p:nvSpPr>
          <p:cNvPr id="5" name="Footer Placeholder 4"/>
          <p:cNvSpPr>
            <a:spLocks noGrp="1"/>
          </p:cNvSpPr>
          <p:nvPr>
            <p:ph type="ftr" sz="quarter" idx="11"/>
          </p:nvPr>
        </p:nvSpPr>
        <p:spPr>
          <a:xfrm>
            <a:off x="1127125" y="329309"/>
            <a:ext cx="5943668" cy="309201"/>
          </a:xfrm>
        </p:spPr>
        <p:txBody>
          <a:bodyPr/>
          <a:lstStyle/>
          <a:p>
            <a:endParaRPr lang="en-GB"/>
          </a:p>
        </p:txBody>
      </p:sp>
      <p:sp>
        <p:nvSpPr>
          <p:cNvPr id="6" name="Slide Number Placeholder 5"/>
          <p:cNvSpPr>
            <a:spLocks noGrp="1"/>
          </p:cNvSpPr>
          <p:nvPr>
            <p:ph type="sldNum" sz="quarter" idx="12"/>
          </p:nvPr>
        </p:nvSpPr>
        <p:spPr>
          <a:xfrm>
            <a:off x="9924393" y="134929"/>
            <a:ext cx="811019" cy="503579"/>
          </a:xfrm>
        </p:spPr>
        <p:txBody>
          <a:bodyPr/>
          <a:lstStyle/>
          <a:p>
            <a:fld id="{7A854ABD-2FBF-41A5-8518-F2A9819BC8FB}" type="slidenum">
              <a:rPr lang="en-GB" smtClean="0"/>
              <a:pPr/>
              <a:t>‹Nº›</a:t>
            </a:fld>
            <a:endParaRPr lang="en-GB"/>
          </a:p>
        </p:txBody>
      </p:sp>
      <p:pic>
        <p:nvPicPr>
          <p:cNvPr id="16" name="Picture 15"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508711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3" y="958038"/>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7" y="2165622"/>
            <a:ext cx="4645152" cy="3293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7" y="2171770"/>
            <a:ext cx="4645152" cy="3287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0FDBF3-1756-4DB0-ABBF-E4AE9CE3403B}" type="datetimeFigureOut">
              <a:rPr lang="en-GB" smtClean="0"/>
              <a:pPr/>
              <a:t>18/11/2024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854ABD-2FBF-41A5-8518-F2A9819BC8FB}" type="slidenum">
              <a:rPr lang="en-GB" smtClean="0"/>
              <a:pPr/>
              <a:t>‹Nº›</a:t>
            </a:fld>
            <a:endParaRPr lang="en-GB"/>
          </a:p>
        </p:txBody>
      </p:sp>
      <p:pic>
        <p:nvPicPr>
          <p:cNvPr id="16" name="Picture 15"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353469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678F7C-8447-824B-942E-3F8E06C07F01}"/>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A402DD7F-A35F-E34F-AEAD-3554F281A86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C8A51D59-0622-B44B-8677-C8B53AFF8D0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11F0E8D1-1DA0-E342-853E-10E674E61748}"/>
              </a:ext>
            </a:extLst>
          </p:cNvPr>
          <p:cNvSpPr>
            <a:spLocks noGrp="1"/>
          </p:cNvSpPr>
          <p:nvPr>
            <p:ph type="dt" sz="half" idx="10"/>
          </p:nvPr>
        </p:nvSpPr>
        <p:spPr/>
        <p:txBody>
          <a:bodyPr/>
          <a:lstStyle/>
          <a:p>
            <a:fld id="{036511AB-7642-984E-84C4-304447AE24A8}" type="datetimeFigureOut">
              <a:rPr lang="en-GB" smtClean="0"/>
              <a:t>18/11/2024</a:t>
            </a:fld>
            <a:endParaRPr lang="en-GB" dirty="0"/>
          </a:p>
        </p:txBody>
      </p:sp>
      <p:sp>
        <p:nvSpPr>
          <p:cNvPr id="6" name="Marcador de pie de página 5">
            <a:extLst>
              <a:ext uri="{FF2B5EF4-FFF2-40B4-BE49-F238E27FC236}">
                <a16:creationId xmlns:a16="http://schemas.microsoft.com/office/drawing/2014/main" id="{9F9FF891-B6A9-094E-B3B5-7EA77DECD098}"/>
              </a:ext>
            </a:extLst>
          </p:cNvPr>
          <p:cNvSpPr>
            <a:spLocks noGrp="1"/>
          </p:cNvSpPr>
          <p:nvPr>
            <p:ph type="ftr" sz="quarter" idx="11"/>
          </p:nvPr>
        </p:nvSpPr>
        <p:spPr/>
        <p:txBody>
          <a:bodyPr/>
          <a:lstStyle/>
          <a:p>
            <a:endParaRPr lang="en-GB" dirty="0"/>
          </a:p>
        </p:txBody>
      </p:sp>
      <p:sp>
        <p:nvSpPr>
          <p:cNvPr id="7" name="Marcador de número de diapositiva 6">
            <a:extLst>
              <a:ext uri="{FF2B5EF4-FFF2-40B4-BE49-F238E27FC236}">
                <a16:creationId xmlns:a16="http://schemas.microsoft.com/office/drawing/2014/main" id="{B5A65CDF-B44E-7245-B9F2-1267A3065D86}"/>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1361833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AD0FDBF3-1756-4DB0-ABBF-E4AE9CE3403B}" type="datetimeFigureOut">
              <a:rPr lang="en-GB" smtClean="0"/>
              <a:pPr/>
              <a:t>18/11/2024</a:t>
            </a:fld>
            <a:endParaRPr lang="en-GB"/>
          </a:p>
        </p:txBody>
      </p:sp>
      <p:sp>
        <p:nvSpPr>
          <p:cNvPr id="5" name="Footer Placeholder 4"/>
          <p:cNvSpPr>
            <a:spLocks noGrp="1"/>
          </p:cNvSpPr>
          <p:nvPr>
            <p:ph type="ftr" sz="quarter" idx="11"/>
          </p:nvPr>
        </p:nvSpPr>
        <p:spPr/>
        <p:txBody>
          <a:bodyPr/>
          <a:lstStyle>
            <a:lvl1pPr>
              <a:defRPr sz="1200"/>
            </a:lvl1pPr>
          </a:lstStyle>
          <a:p>
            <a:endParaRPr lang="en-GB"/>
          </a:p>
        </p:txBody>
      </p:sp>
      <p:sp>
        <p:nvSpPr>
          <p:cNvPr id="6" name="Slide Number Placeholder 5"/>
          <p:cNvSpPr>
            <a:spLocks noGrp="1"/>
          </p:cNvSpPr>
          <p:nvPr>
            <p:ph type="sldNum" sz="quarter" idx="12"/>
          </p:nvPr>
        </p:nvSpPr>
        <p:spPr/>
        <p:txBody>
          <a:bodyPr/>
          <a:lstStyle/>
          <a:p>
            <a:fld id="{7A854ABD-2FBF-41A5-8518-F2A9819BC8FB}" type="slidenum">
              <a:rPr lang="en-GB" smtClean="0"/>
              <a:pPr/>
              <a:t>‹Nº›</a:t>
            </a:fld>
            <a:endParaRPr lang="en-GB"/>
          </a:p>
        </p:txBody>
      </p:sp>
      <p:pic>
        <p:nvPicPr>
          <p:cNvPr id="24" name="Picture 23" descr="RedHashing.emf"/>
          <p:cNvPicPr>
            <a:picLocks/>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612670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7D9EC4-AEAC-87BF-7BBD-95644B6A10B4}"/>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F82E1329-0F98-5609-C819-FC1ABCD69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7E551DDF-5BDB-8C9B-1FF1-0EF19340E47A}"/>
              </a:ext>
            </a:extLst>
          </p:cNvPr>
          <p:cNvSpPr>
            <a:spLocks noGrp="1"/>
          </p:cNvSpPr>
          <p:nvPr>
            <p:ph type="dt" sz="half" idx="10"/>
          </p:nvPr>
        </p:nvSpPr>
        <p:spPr/>
        <p:txBody>
          <a:bodyPr/>
          <a:lstStyle/>
          <a:p>
            <a:fld id="{1D49C92D-3235-469F-9B84-C3FAECBA8046}" type="datetimeFigureOut">
              <a:rPr lang="sv-SE" smtClean="0"/>
              <a:t>2024-11-18</a:t>
            </a:fld>
            <a:endParaRPr lang="sv-SE"/>
          </a:p>
        </p:txBody>
      </p:sp>
      <p:sp>
        <p:nvSpPr>
          <p:cNvPr id="5" name="Platshållare för sidfot 4">
            <a:extLst>
              <a:ext uri="{FF2B5EF4-FFF2-40B4-BE49-F238E27FC236}">
                <a16:creationId xmlns:a16="http://schemas.microsoft.com/office/drawing/2014/main" id="{DCC71554-9712-69DB-13B4-39EF3019420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8985AF8-62C1-1C80-BA61-A5ACBC461C77}"/>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3584595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24A468-69A0-56FE-7F8B-1E944BE55D3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8CFD22B-D333-78AC-9511-0DB6425833F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FE58851-4E46-9340-92FC-8136252D7052}"/>
              </a:ext>
            </a:extLst>
          </p:cNvPr>
          <p:cNvSpPr>
            <a:spLocks noGrp="1"/>
          </p:cNvSpPr>
          <p:nvPr>
            <p:ph type="dt" sz="half" idx="10"/>
          </p:nvPr>
        </p:nvSpPr>
        <p:spPr/>
        <p:txBody>
          <a:bodyPr/>
          <a:lstStyle/>
          <a:p>
            <a:fld id="{1D49C92D-3235-469F-9B84-C3FAECBA8046}" type="datetimeFigureOut">
              <a:rPr lang="sv-SE" smtClean="0"/>
              <a:t>2024-11-18</a:t>
            </a:fld>
            <a:endParaRPr lang="sv-SE"/>
          </a:p>
        </p:txBody>
      </p:sp>
      <p:sp>
        <p:nvSpPr>
          <p:cNvPr id="5" name="Platshållare för sidfot 4">
            <a:extLst>
              <a:ext uri="{FF2B5EF4-FFF2-40B4-BE49-F238E27FC236}">
                <a16:creationId xmlns:a16="http://schemas.microsoft.com/office/drawing/2014/main" id="{37A4B6EB-9857-5432-3D2E-A011271C17C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43DC44E-7E67-CFAC-5B4D-C2455DDFA472}"/>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625875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5FB215-9E53-0110-97B8-B78DEF9D5694}"/>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7A5466CD-43E1-2442-27EB-8395B41922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C255431-170F-F06C-4CB4-5B085E992FD3}"/>
              </a:ext>
            </a:extLst>
          </p:cNvPr>
          <p:cNvSpPr>
            <a:spLocks noGrp="1"/>
          </p:cNvSpPr>
          <p:nvPr>
            <p:ph type="dt" sz="half" idx="10"/>
          </p:nvPr>
        </p:nvSpPr>
        <p:spPr/>
        <p:txBody>
          <a:bodyPr/>
          <a:lstStyle/>
          <a:p>
            <a:fld id="{1D49C92D-3235-469F-9B84-C3FAECBA8046}" type="datetimeFigureOut">
              <a:rPr lang="sv-SE" smtClean="0"/>
              <a:t>2024-11-18</a:t>
            </a:fld>
            <a:endParaRPr lang="sv-SE"/>
          </a:p>
        </p:txBody>
      </p:sp>
      <p:sp>
        <p:nvSpPr>
          <p:cNvPr id="5" name="Platshållare för sidfot 4">
            <a:extLst>
              <a:ext uri="{FF2B5EF4-FFF2-40B4-BE49-F238E27FC236}">
                <a16:creationId xmlns:a16="http://schemas.microsoft.com/office/drawing/2014/main" id="{0AA09BBC-5D26-76D4-BD32-0CA10C1026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8F18D5D-54F1-B828-0FE1-4A917AF49464}"/>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3082563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1A419F-CADC-C187-70F3-620EE8B4D03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5871305-8599-565E-DFB1-613A70D5A910}"/>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E4031E5-C901-7264-47E5-39766839F267}"/>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719DB1E-4180-A2E7-1404-2A2FD4066843}"/>
              </a:ext>
            </a:extLst>
          </p:cNvPr>
          <p:cNvSpPr>
            <a:spLocks noGrp="1"/>
          </p:cNvSpPr>
          <p:nvPr>
            <p:ph type="dt" sz="half" idx="10"/>
          </p:nvPr>
        </p:nvSpPr>
        <p:spPr/>
        <p:txBody>
          <a:bodyPr/>
          <a:lstStyle/>
          <a:p>
            <a:fld id="{1D49C92D-3235-469F-9B84-C3FAECBA8046}" type="datetimeFigureOut">
              <a:rPr lang="sv-SE" smtClean="0"/>
              <a:t>2024-11-18</a:t>
            </a:fld>
            <a:endParaRPr lang="sv-SE"/>
          </a:p>
        </p:txBody>
      </p:sp>
      <p:sp>
        <p:nvSpPr>
          <p:cNvPr id="6" name="Platshållare för sidfot 5">
            <a:extLst>
              <a:ext uri="{FF2B5EF4-FFF2-40B4-BE49-F238E27FC236}">
                <a16:creationId xmlns:a16="http://schemas.microsoft.com/office/drawing/2014/main" id="{FFFDEA45-8983-AAE6-4D48-EA7BF4CF5F7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3656220-5C1F-19CD-B3BB-D12BA0C1E0A1}"/>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778097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3DB579-CBEF-A7A7-1B90-A85497E0BF5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F2802E1-89B7-21AA-F61B-1D0260C7C4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A83D06BE-E4CF-5E6D-57B0-CCA913744BCA}"/>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07F035C4-97C1-2B61-B497-1CCCA94622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FD48F08E-856B-D3D6-0473-4DF6AD20393F}"/>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603A4F6-5070-9DB7-07E9-AC8F0D467ADC}"/>
              </a:ext>
            </a:extLst>
          </p:cNvPr>
          <p:cNvSpPr>
            <a:spLocks noGrp="1"/>
          </p:cNvSpPr>
          <p:nvPr>
            <p:ph type="dt" sz="half" idx="10"/>
          </p:nvPr>
        </p:nvSpPr>
        <p:spPr/>
        <p:txBody>
          <a:bodyPr/>
          <a:lstStyle/>
          <a:p>
            <a:fld id="{1D49C92D-3235-469F-9B84-C3FAECBA8046}" type="datetimeFigureOut">
              <a:rPr lang="sv-SE" smtClean="0"/>
              <a:t>2024-11-18</a:t>
            </a:fld>
            <a:endParaRPr lang="sv-SE"/>
          </a:p>
        </p:txBody>
      </p:sp>
      <p:sp>
        <p:nvSpPr>
          <p:cNvPr id="8" name="Platshållare för sidfot 7">
            <a:extLst>
              <a:ext uri="{FF2B5EF4-FFF2-40B4-BE49-F238E27FC236}">
                <a16:creationId xmlns:a16="http://schemas.microsoft.com/office/drawing/2014/main" id="{7C90DCBC-62DB-8275-C7F9-73DA4DCE6E2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0BC7C70-8EEC-B193-A24B-7B83C55E0EF3}"/>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1741430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FCF9C7-1199-2CBC-EBD7-4FAE47C7BDA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7D8B750-6BE8-71E3-59A2-1C7BA0C5268A}"/>
              </a:ext>
            </a:extLst>
          </p:cNvPr>
          <p:cNvSpPr>
            <a:spLocks noGrp="1"/>
          </p:cNvSpPr>
          <p:nvPr>
            <p:ph type="dt" sz="half" idx="10"/>
          </p:nvPr>
        </p:nvSpPr>
        <p:spPr/>
        <p:txBody>
          <a:bodyPr/>
          <a:lstStyle/>
          <a:p>
            <a:fld id="{1D49C92D-3235-469F-9B84-C3FAECBA8046}" type="datetimeFigureOut">
              <a:rPr lang="sv-SE" smtClean="0"/>
              <a:t>2024-11-18</a:t>
            </a:fld>
            <a:endParaRPr lang="sv-SE"/>
          </a:p>
        </p:txBody>
      </p:sp>
      <p:sp>
        <p:nvSpPr>
          <p:cNvPr id="4" name="Platshållare för sidfot 3">
            <a:extLst>
              <a:ext uri="{FF2B5EF4-FFF2-40B4-BE49-F238E27FC236}">
                <a16:creationId xmlns:a16="http://schemas.microsoft.com/office/drawing/2014/main" id="{0E320228-F6C1-C5C0-AC25-D51A7AF4D2D2}"/>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A70A595-E206-FD6D-411B-D4518BE9CEF7}"/>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1375034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638C19B-7495-0ABA-AED2-A9D51A6A62B5}"/>
              </a:ext>
            </a:extLst>
          </p:cNvPr>
          <p:cNvSpPr>
            <a:spLocks noGrp="1"/>
          </p:cNvSpPr>
          <p:nvPr>
            <p:ph type="dt" sz="half" idx="10"/>
          </p:nvPr>
        </p:nvSpPr>
        <p:spPr/>
        <p:txBody>
          <a:bodyPr/>
          <a:lstStyle/>
          <a:p>
            <a:fld id="{1D49C92D-3235-469F-9B84-C3FAECBA8046}" type="datetimeFigureOut">
              <a:rPr lang="sv-SE" smtClean="0"/>
              <a:t>2024-11-18</a:t>
            </a:fld>
            <a:endParaRPr lang="sv-SE"/>
          </a:p>
        </p:txBody>
      </p:sp>
      <p:sp>
        <p:nvSpPr>
          <p:cNvPr id="3" name="Platshållare för sidfot 2">
            <a:extLst>
              <a:ext uri="{FF2B5EF4-FFF2-40B4-BE49-F238E27FC236}">
                <a16:creationId xmlns:a16="http://schemas.microsoft.com/office/drawing/2014/main" id="{A149E1CB-3EEA-E63F-3799-463DF03D325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B7D7534-4336-0927-2A3E-27C6181F0533}"/>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842868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74A271-EA24-CC4D-866C-94841106832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224CCBA-127A-3F5A-B446-264C60A2CD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DEA7EFD1-5D32-F85E-2FD3-FF030873C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565A4661-39AA-E28C-9486-A2FF751D259E}"/>
              </a:ext>
            </a:extLst>
          </p:cNvPr>
          <p:cNvSpPr>
            <a:spLocks noGrp="1"/>
          </p:cNvSpPr>
          <p:nvPr>
            <p:ph type="dt" sz="half" idx="10"/>
          </p:nvPr>
        </p:nvSpPr>
        <p:spPr/>
        <p:txBody>
          <a:bodyPr/>
          <a:lstStyle/>
          <a:p>
            <a:fld id="{1D49C92D-3235-469F-9B84-C3FAECBA8046}" type="datetimeFigureOut">
              <a:rPr lang="sv-SE" smtClean="0"/>
              <a:t>2024-11-18</a:t>
            </a:fld>
            <a:endParaRPr lang="sv-SE"/>
          </a:p>
        </p:txBody>
      </p:sp>
      <p:sp>
        <p:nvSpPr>
          <p:cNvPr id="6" name="Platshållare för sidfot 5">
            <a:extLst>
              <a:ext uri="{FF2B5EF4-FFF2-40B4-BE49-F238E27FC236}">
                <a16:creationId xmlns:a16="http://schemas.microsoft.com/office/drawing/2014/main" id="{1212C935-13DD-AB01-C36B-AD93837F46D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4D22726-AB4A-F12C-641A-C61E07AEB8E9}"/>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3406004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7FB9EE-8CDD-A0D2-3178-FD7CD07B08F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24556509-0ABD-B12D-B57D-4D0A24A516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EE9265A4-C19D-A206-71C7-E0630D064C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174BA6B-F9A1-7FE2-9A7E-C77A1B26A51F}"/>
              </a:ext>
            </a:extLst>
          </p:cNvPr>
          <p:cNvSpPr>
            <a:spLocks noGrp="1"/>
          </p:cNvSpPr>
          <p:nvPr>
            <p:ph type="dt" sz="half" idx="10"/>
          </p:nvPr>
        </p:nvSpPr>
        <p:spPr/>
        <p:txBody>
          <a:bodyPr/>
          <a:lstStyle/>
          <a:p>
            <a:fld id="{1D49C92D-3235-469F-9B84-C3FAECBA8046}" type="datetimeFigureOut">
              <a:rPr lang="sv-SE" smtClean="0"/>
              <a:t>2024-11-18</a:t>
            </a:fld>
            <a:endParaRPr lang="sv-SE"/>
          </a:p>
        </p:txBody>
      </p:sp>
      <p:sp>
        <p:nvSpPr>
          <p:cNvPr id="6" name="Platshållare för sidfot 5">
            <a:extLst>
              <a:ext uri="{FF2B5EF4-FFF2-40B4-BE49-F238E27FC236}">
                <a16:creationId xmlns:a16="http://schemas.microsoft.com/office/drawing/2014/main" id="{EE2C54AA-7D40-604C-288A-FE3F1A55854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FF42985-F5E5-3698-FE67-964D0EE802F4}"/>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2206409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7FECDB-50A8-1D48-8CB2-E59B434A801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9F68C58A-FDC2-BF4E-98F8-E5A3621327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CC19388-01E3-FC44-BE4D-2D5A63DDB20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60D785ED-DD6C-7245-BE8E-407F8566D9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51E1DCC-1B98-F247-8C38-819DFB08881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83CC9A22-2827-6D4E-952E-12A141C53340}"/>
              </a:ext>
            </a:extLst>
          </p:cNvPr>
          <p:cNvSpPr>
            <a:spLocks noGrp="1"/>
          </p:cNvSpPr>
          <p:nvPr>
            <p:ph type="dt" sz="half" idx="10"/>
          </p:nvPr>
        </p:nvSpPr>
        <p:spPr/>
        <p:txBody>
          <a:bodyPr/>
          <a:lstStyle/>
          <a:p>
            <a:fld id="{036511AB-7642-984E-84C4-304447AE24A8}" type="datetimeFigureOut">
              <a:rPr lang="en-GB" smtClean="0"/>
              <a:t>18/11/2024</a:t>
            </a:fld>
            <a:endParaRPr lang="en-GB" dirty="0"/>
          </a:p>
        </p:txBody>
      </p:sp>
      <p:sp>
        <p:nvSpPr>
          <p:cNvPr id="8" name="Marcador de pie de página 7">
            <a:extLst>
              <a:ext uri="{FF2B5EF4-FFF2-40B4-BE49-F238E27FC236}">
                <a16:creationId xmlns:a16="http://schemas.microsoft.com/office/drawing/2014/main" id="{05E3B73A-55CA-0841-9EE6-EA7EB54BCD0A}"/>
              </a:ext>
            </a:extLst>
          </p:cNvPr>
          <p:cNvSpPr>
            <a:spLocks noGrp="1"/>
          </p:cNvSpPr>
          <p:nvPr>
            <p:ph type="ftr" sz="quarter" idx="11"/>
          </p:nvPr>
        </p:nvSpPr>
        <p:spPr/>
        <p:txBody>
          <a:bodyPr/>
          <a:lstStyle/>
          <a:p>
            <a:endParaRPr lang="en-GB" dirty="0"/>
          </a:p>
        </p:txBody>
      </p:sp>
      <p:sp>
        <p:nvSpPr>
          <p:cNvPr id="9" name="Marcador de número de diapositiva 8">
            <a:extLst>
              <a:ext uri="{FF2B5EF4-FFF2-40B4-BE49-F238E27FC236}">
                <a16:creationId xmlns:a16="http://schemas.microsoft.com/office/drawing/2014/main" id="{92EF61E8-56B9-9242-A17B-4F427F4D118C}"/>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1483574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E851A6-66F6-9CF9-59B9-C0E736D29F03}"/>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CA33906-3D37-C102-CE93-807DE9BEFBAD}"/>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1879E8B-C523-0348-BFEA-B4D066652F44}"/>
              </a:ext>
            </a:extLst>
          </p:cNvPr>
          <p:cNvSpPr>
            <a:spLocks noGrp="1"/>
          </p:cNvSpPr>
          <p:nvPr>
            <p:ph type="dt" sz="half" idx="10"/>
          </p:nvPr>
        </p:nvSpPr>
        <p:spPr/>
        <p:txBody>
          <a:bodyPr/>
          <a:lstStyle/>
          <a:p>
            <a:fld id="{1D49C92D-3235-469F-9B84-C3FAECBA8046}" type="datetimeFigureOut">
              <a:rPr lang="sv-SE" smtClean="0"/>
              <a:t>2024-11-18</a:t>
            </a:fld>
            <a:endParaRPr lang="sv-SE"/>
          </a:p>
        </p:txBody>
      </p:sp>
      <p:sp>
        <p:nvSpPr>
          <p:cNvPr id="5" name="Platshållare för sidfot 4">
            <a:extLst>
              <a:ext uri="{FF2B5EF4-FFF2-40B4-BE49-F238E27FC236}">
                <a16:creationId xmlns:a16="http://schemas.microsoft.com/office/drawing/2014/main" id="{E8D16B37-EBD5-05EC-B7CD-E65F6F4C0B3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8966FFD-8F03-5429-4180-232495F7F2FF}"/>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2684279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45B84AB8-5DB7-59E9-B95D-63F7C54B1628}"/>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3AAF0380-FECA-E04D-EC32-26C4F4C2FBBB}"/>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F06B5A4-B303-D07C-040F-444343198C89}"/>
              </a:ext>
            </a:extLst>
          </p:cNvPr>
          <p:cNvSpPr>
            <a:spLocks noGrp="1"/>
          </p:cNvSpPr>
          <p:nvPr>
            <p:ph type="dt" sz="half" idx="10"/>
          </p:nvPr>
        </p:nvSpPr>
        <p:spPr/>
        <p:txBody>
          <a:bodyPr/>
          <a:lstStyle/>
          <a:p>
            <a:fld id="{1D49C92D-3235-469F-9B84-C3FAECBA8046}" type="datetimeFigureOut">
              <a:rPr lang="sv-SE" smtClean="0"/>
              <a:t>2024-11-18</a:t>
            </a:fld>
            <a:endParaRPr lang="sv-SE"/>
          </a:p>
        </p:txBody>
      </p:sp>
      <p:sp>
        <p:nvSpPr>
          <p:cNvPr id="5" name="Platshållare för sidfot 4">
            <a:extLst>
              <a:ext uri="{FF2B5EF4-FFF2-40B4-BE49-F238E27FC236}">
                <a16:creationId xmlns:a16="http://schemas.microsoft.com/office/drawing/2014/main" id="{A7067183-15DD-25E4-CD5D-7CE09EED446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06CE65E-140C-87D7-6C93-CBBAC74262AB}"/>
              </a:ext>
            </a:extLst>
          </p:cNvPr>
          <p:cNvSpPr>
            <a:spLocks noGrp="1"/>
          </p:cNvSpPr>
          <p:nvPr>
            <p:ph type="sldNum" sz="quarter" idx="12"/>
          </p:nvPr>
        </p:nvSpPr>
        <p:spPr/>
        <p:txBody>
          <a:bodyPr/>
          <a:lstStyle/>
          <a:p>
            <a:fld id="{4384A86F-842D-43D9-A8AA-699361604151}" type="slidenum">
              <a:rPr lang="sv-SE" smtClean="0"/>
              <a:t>‹Nº›</a:t>
            </a:fld>
            <a:endParaRPr lang="sv-SE"/>
          </a:p>
        </p:txBody>
      </p:sp>
    </p:spTree>
    <p:extLst>
      <p:ext uri="{BB962C8B-B14F-4D97-AF65-F5344CB8AC3E}">
        <p14:creationId xmlns:p14="http://schemas.microsoft.com/office/powerpoint/2010/main" val="29610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06D328-C1E5-AE9C-ECAB-62CD9DD96CE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5F10245-0424-1D14-06B4-956B23413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A8F63C8-F3A4-BAD5-74D9-8D2CF33E0390}"/>
              </a:ext>
            </a:extLst>
          </p:cNvPr>
          <p:cNvSpPr>
            <a:spLocks noGrp="1"/>
          </p:cNvSpPr>
          <p:nvPr>
            <p:ph type="dt" sz="half" idx="10"/>
          </p:nvPr>
        </p:nvSpPr>
        <p:spPr/>
        <p:txBody>
          <a:bodyPr/>
          <a:lstStyle/>
          <a:p>
            <a:fld id="{D9EA0C64-60AC-47F6-B943-733616F6B4DC}" type="datetimeFigureOut">
              <a:rPr lang="nl-NL" smtClean="0"/>
              <a:t>18-11-24</a:t>
            </a:fld>
            <a:endParaRPr lang="nl-NL"/>
          </a:p>
        </p:txBody>
      </p:sp>
      <p:sp>
        <p:nvSpPr>
          <p:cNvPr id="5" name="Tijdelijke aanduiding voor voettekst 4">
            <a:extLst>
              <a:ext uri="{FF2B5EF4-FFF2-40B4-BE49-F238E27FC236}">
                <a16:creationId xmlns:a16="http://schemas.microsoft.com/office/drawing/2014/main" id="{0F691D3C-1671-228D-BDF9-AE8CBFACEED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35D0286-5C03-B5D9-D510-3CA5D6438A0F}"/>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5867501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ADB49C-0182-A057-0154-7FD1F89BD60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3988485-28CE-B81B-CD73-EE82440475B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15E7A2B-C9D4-53CE-EE3E-8249E76EFD20}"/>
              </a:ext>
            </a:extLst>
          </p:cNvPr>
          <p:cNvSpPr>
            <a:spLocks noGrp="1"/>
          </p:cNvSpPr>
          <p:nvPr>
            <p:ph type="dt" sz="half" idx="10"/>
          </p:nvPr>
        </p:nvSpPr>
        <p:spPr/>
        <p:txBody>
          <a:bodyPr/>
          <a:lstStyle/>
          <a:p>
            <a:fld id="{D9EA0C64-60AC-47F6-B943-733616F6B4DC}" type="datetimeFigureOut">
              <a:rPr lang="nl-NL" smtClean="0"/>
              <a:t>18-11-24</a:t>
            </a:fld>
            <a:endParaRPr lang="nl-NL"/>
          </a:p>
        </p:txBody>
      </p:sp>
      <p:sp>
        <p:nvSpPr>
          <p:cNvPr id="5" name="Tijdelijke aanduiding voor voettekst 4">
            <a:extLst>
              <a:ext uri="{FF2B5EF4-FFF2-40B4-BE49-F238E27FC236}">
                <a16:creationId xmlns:a16="http://schemas.microsoft.com/office/drawing/2014/main" id="{0F071150-909D-29C0-9BCD-1088CE95B55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80FD78F-74DB-5AAD-F686-9D17A5CA2A3A}"/>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6947308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30EEF3-BB9F-FC46-2C23-87D968EEB05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8D88ED3-A632-DF81-D1B5-F48AB9BEB1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7145D0A-B022-E510-DDBE-BE20A54D6C43}"/>
              </a:ext>
            </a:extLst>
          </p:cNvPr>
          <p:cNvSpPr>
            <a:spLocks noGrp="1"/>
          </p:cNvSpPr>
          <p:nvPr>
            <p:ph type="dt" sz="half" idx="10"/>
          </p:nvPr>
        </p:nvSpPr>
        <p:spPr/>
        <p:txBody>
          <a:bodyPr/>
          <a:lstStyle/>
          <a:p>
            <a:fld id="{D9EA0C64-60AC-47F6-B943-733616F6B4DC}" type="datetimeFigureOut">
              <a:rPr lang="nl-NL" smtClean="0"/>
              <a:t>18-11-24</a:t>
            </a:fld>
            <a:endParaRPr lang="nl-NL"/>
          </a:p>
        </p:txBody>
      </p:sp>
      <p:sp>
        <p:nvSpPr>
          <p:cNvPr id="5" name="Tijdelijke aanduiding voor voettekst 4">
            <a:extLst>
              <a:ext uri="{FF2B5EF4-FFF2-40B4-BE49-F238E27FC236}">
                <a16:creationId xmlns:a16="http://schemas.microsoft.com/office/drawing/2014/main" id="{3CE2B876-F88B-BC8C-A8C7-C2E833270E3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56728D3-6B6A-21F8-180D-E8F32F28DDDF}"/>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14716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658626-55F4-404B-2BC5-2E33EB2055C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E0CDA50-E70A-52AC-D8B0-F3672A3E111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1635403-04E4-F761-EF38-11D43135391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0A66084-5FDE-7150-FBD2-44B08884F0B3}"/>
              </a:ext>
            </a:extLst>
          </p:cNvPr>
          <p:cNvSpPr>
            <a:spLocks noGrp="1"/>
          </p:cNvSpPr>
          <p:nvPr>
            <p:ph type="dt" sz="half" idx="10"/>
          </p:nvPr>
        </p:nvSpPr>
        <p:spPr/>
        <p:txBody>
          <a:bodyPr/>
          <a:lstStyle/>
          <a:p>
            <a:fld id="{D9EA0C64-60AC-47F6-B943-733616F6B4DC}" type="datetimeFigureOut">
              <a:rPr lang="nl-NL" smtClean="0"/>
              <a:t>18-11-24</a:t>
            </a:fld>
            <a:endParaRPr lang="nl-NL"/>
          </a:p>
        </p:txBody>
      </p:sp>
      <p:sp>
        <p:nvSpPr>
          <p:cNvPr id="6" name="Tijdelijke aanduiding voor voettekst 5">
            <a:extLst>
              <a:ext uri="{FF2B5EF4-FFF2-40B4-BE49-F238E27FC236}">
                <a16:creationId xmlns:a16="http://schemas.microsoft.com/office/drawing/2014/main" id="{E77D3DFB-CAED-1849-B80F-33F5BDE34B9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E45EE38-CE4B-DBDF-6E14-813EFC45BB9B}"/>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11909927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B9B9D9-10BB-22F7-A860-B369EADDF35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29DDD4E-4602-F116-4D97-58A4B472C3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E6D7E26-5111-202B-B2AB-878C062EF4E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D8F4A40-C61A-6DBB-A94A-B167109519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AE317D4-62DB-E7F1-FE72-0AE68DA4AD0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2BFA4D9-354B-3D2C-8FD0-C4E090B4EF2D}"/>
              </a:ext>
            </a:extLst>
          </p:cNvPr>
          <p:cNvSpPr>
            <a:spLocks noGrp="1"/>
          </p:cNvSpPr>
          <p:nvPr>
            <p:ph type="dt" sz="half" idx="10"/>
          </p:nvPr>
        </p:nvSpPr>
        <p:spPr/>
        <p:txBody>
          <a:bodyPr/>
          <a:lstStyle/>
          <a:p>
            <a:fld id="{D9EA0C64-60AC-47F6-B943-733616F6B4DC}" type="datetimeFigureOut">
              <a:rPr lang="nl-NL" smtClean="0"/>
              <a:t>18-11-24</a:t>
            </a:fld>
            <a:endParaRPr lang="nl-NL"/>
          </a:p>
        </p:txBody>
      </p:sp>
      <p:sp>
        <p:nvSpPr>
          <p:cNvPr id="8" name="Tijdelijke aanduiding voor voettekst 7">
            <a:extLst>
              <a:ext uri="{FF2B5EF4-FFF2-40B4-BE49-F238E27FC236}">
                <a16:creationId xmlns:a16="http://schemas.microsoft.com/office/drawing/2014/main" id="{3391BB01-B728-B2B6-791B-B42FE212C23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16A92DC-7638-8FE2-AB41-78FED1DD4423}"/>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8267808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ED40F2-A95D-DC27-479F-650235B53CD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E7BE1E4-666D-D4BC-F957-D8768D08C601}"/>
              </a:ext>
            </a:extLst>
          </p:cNvPr>
          <p:cNvSpPr>
            <a:spLocks noGrp="1"/>
          </p:cNvSpPr>
          <p:nvPr>
            <p:ph type="dt" sz="half" idx="10"/>
          </p:nvPr>
        </p:nvSpPr>
        <p:spPr/>
        <p:txBody>
          <a:bodyPr/>
          <a:lstStyle/>
          <a:p>
            <a:fld id="{D9EA0C64-60AC-47F6-B943-733616F6B4DC}" type="datetimeFigureOut">
              <a:rPr lang="nl-NL" smtClean="0"/>
              <a:t>18-11-24</a:t>
            </a:fld>
            <a:endParaRPr lang="nl-NL"/>
          </a:p>
        </p:txBody>
      </p:sp>
      <p:sp>
        <p:nvSpPr>
          <p:cNvPr id="4" name="Tijdelijke aanduiding voor voettekst 3">
            <a:extLst>
              <a:ext uri="{FF2B5EF4-FFF2-40B4-BE49-F238E27FC236}">
                <a16:creationId xmlns:a16="http://schemas.microsoft.com/office/drawing/2014/main" id="{A6CC6CD8-162E-6110-0463-CC1AE3E38F2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FF2AC27-B64E-F18E-A84D-49FB0B6031A4}"/>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452066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E12894B-4C45-BE1A-821C-315EE6FA4B2C}"/>
              </a:ext>
            </a:extLst>
          </p:cNvPr>
          <p:cNvSpPr>
            <a:spLocks noGrp="1"/>
          </p:cNvSpPr>
          <p:nvPr>
            <p:ph type="dt" sz="half" idx="10"/>
          </p:nvPr>
        </p:nvSpPr>
        <p:spPr/>
        <p:txBody>
          <a:bodyPr/>
          <a:lstStyle/>
          <a:p>
            <a:fld id="{D9EA0C64-60AC-47F6-B943-733616F6B4DC}" type="datetimeFigureOut">
              <a:rPr lang="nl-NL" smtClean="0"/>
              <a:t>18-11-24</a:t>
            </a:fld>
            <a:endParaRPr lang="nl-NL"/>
          </a:p>
        </p:txBody>
      </p:sp>
      <p:sp>
        <p:nvSpPr>
          <p:cNvPr id="3" name="Tijdelijke aanduiding voor voettekst 2">
            <a:extLst>
              <a:ext uri="{FF2B5EF4-FFF2-40B4-BE49-F238E27FC236}">
                <a16:creationId xmlns:a16="http://schemas.microsoft.com/office/drawing/2014/main" id="{82D65B27-FF83-1F3F-B52C-803E2CFE488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168B73C-4A02-7F4C-41CD-2B0B47A36701}"/>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29641716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14E15-5E2A-A20A-6B8D-79D223A7580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19F75AD-3F45-685A-1870-0F71DE472C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D40C630-98F4-0314-856E-52FE4F1472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ADA2085-F4AF-148E-9C22-3BB0BD501117}"/>
              </a:ext>
            </a:extLst>
          </p:cNvPr>
          <p:cNvSpPr>
            <a:spLocks noGrp="1"/>
          </p:cNvSpPr>
          <p:nvPr>
            <p:ph type="dt" sz="half" idx="10"/>
          </p:nvPr>
        </p:nvSpPr>
        <p:spPr/>
        <p:txBody>
          <a:bodyPr/>
          <a:lstStyle/>
          <a:p>
            <a:fld id="{D9EA0C64-60AC-47F6-B943-733616F6B4DC}" type="datetimeFigureOut">
              <a:rPr lang="nl-NL" smtClean="0"/>
              <a:t>18-11-24</a:t>
            </a:fld>
            <a:endParaRPr lang="nl-NL"/>
          </a:p>
        </p:txBody>
      </p:sp>
      <p:sp>
        <p:nvSpPr>
          <p:cNvPr id="6" name="Tijdelijke aanduiding voor voettekst 5">
            <a:extLst>
              <a:ext uri="{FF2B5EF4-FFF2-40B4-BE49-F238E27FC236}">
                <a16:creationId xmlns:a16="http://schemas.microsoft.com/office/drawing/2014/main" id="{C0294CCA-A3F9-95F9-7EA5-47AA72C3A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ED875EF-3947-4484-7C47-8EC91FFCCC66}"/>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172900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8483F5-CF7B-834B-B6E0-C07688FF046D}"/>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BD2B9DF0-4127-F44E-85F2-56B75B39440F}"/>
              </a:ext>
            </a:extLst>
          </p:cNvPr>
          <p:cNvSpPr>
            <a:spLocks noGrp="1"/>
          </p:cNvSpPr>
          <p:nvPr>
            <p:ph type="dt" sz="half" idx="10"/>
          </p:nvPr>
        </p:nvSpPr>
        <p:spPr/>
        <p:txBody>
          <a:bodyPr/>
          <a:lstStyle/>
          <a:p>
            <a:fld id="{036511AB-7642-984E-84C4-304447AE24A8}" type="datetimeFigureOut">
              <a:rPr lang="en-GB" smtClean="0"/>
              <a:t>18/11/2024</a:t>
            </a:fld>
            <a:endParaRPr lang="en-GB" dirty="0"/>
          </a:p>
        </p:txBody>
      </p:sp>
      <p:sp>
        <p:nvSpPr>
          <p:cNvPr id="4" name="Marcador de pie de página 3">
            <a:extLst>
              <a:ext uri="{FF2B5EF4-FFF2-40B4-BE49-F238E27FC236}">
                <a16:creationId xmlns:a16="http://schemas.microsoft.com/office/drawing/2014/main" id="{E5C4C002-3CA2-BD42-8F52-2442DE987351}"/>
              </a:ext>
            </a:extLst>
          </p:cNvPr>
          <p:cNvSpPr>
            <a:spLocks noGrp="1"/>
          </p:cNvSpPr>
          <p:nvPr>
            <p:ph type="ftr" sz="quarter" idx="11"/>
          </p:nvPr>
        </p:nvSpPr>
        <p:spPr/>
        <p:txBody>
          <a:bodyPr/>
          <a:lstStyle/>
          <a:p>
            <a:endParaRPr lang="en-GB" dirty="0"/>
          </a:p>
        </p:txBody>
      </p:sp>
      <p:sp>
        <p:nvSpPr>
          <p:cNvPr id="5" name="Marcador de número de diapositiva 4">
            <a:extLst>
              <a:ext uri="{FF2B5EF4-FFF2-40B4-BE49-F238E27FC236}">
                <a16:creationId xmlns:a16="http://schemas.microsoft.com/office/drawing/2014/main" id="{A1A31019-1106-0E43-B3B3-F51EAE24B7E2}"/>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2750402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EACFC-751E-B2EE-CEE4-0F4DF8187D5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5B735FF-B4A9-A2A2-2906-AF2B47C5FA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735417F-598C-97EC-A55C-60732B682E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40C7984-0EF6-496C-220E-9BB560796870}"/>
              </a:ext>
            </a:extLst>
          </p:cNvPr>
          <p:cNvSpPr>
            <a:spLocks noGrp="1"/>
          </p:cNvSpPr>
          <p:nvPr>
            <p:ph type="dt" sz="half" idx="10"/>
          </p:nvPr>
        </p:nvSpPr>
        <p:spPr/>
        <p:txBody>
          <a:bodyPr/>
          <a:lstStyle/>
          <a:p>
            <a:fld id="{D9EA0C64-60AC-47F6-B943-733616F6B4DC}" type="datetimeFigureOut">
              <a:rPr lang="nl-NL" smtClean="0"/>
              <a:t>18-11-24</a:t>
            </a:fld>
            <a:endParaRPr lang="nl-NL"/>
          </a:p>
        </p:txBody>
      </p:sp>
      <p:sp>
        <p:nvSpPr>
          <p:cNvPr id="6" name="Tijdelijke aanduiding voor voettekst 5">
            <a:extLst>
              <a:ext uri="{FF2B5EF4-FFF2-40B4-BE49-F238E27FC236}">
                <a16:creationId xmlns:a16="http://schemas.microsoft.com/office/drawing/2014/main" id="{0610DE9B-CFF6-FEFA-D0B9-4DC01485EF1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E424937-5A27-2BA7-AB6F-61AB52472DC1}"/>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8378014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7CD18C-5D28-5B4E-E249-F95F84193C6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FD3FF06-A034-398A-D368-5790FF57175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A30BA14-FA5D-F327-896D-E6FE288F3289}"/>
              </a:ext>
            </a:extLst>
          </p:cNvPr>
          <p:cNvSpPr>
            <a:spLocks noGrp="1"/>
          </p:cNvSpPr>
          <p:nvPr>
            <p:ph type="dt" sz="half" idx="10"/>
          </p:nvPr>
        </p:nvSpPr>
        <p:spPr/>
        <p:txBody>
          <a:bodyPr/>
          <a:lstStyle/>
          <a:p>
            <a:fld id="{D9EA0C64-60AC-47F6-B943-733616F6B4DC}" type="datetimeFigureOut">
              <a:rPr lang="nl-NL" smtClean="0"/>
              <a:t>18-11-24</a:t>
            </a:fld>
            <a:endParaRPr lang="nl-NL"/>
          </a:p>
        </p:txBody>
      </p:sp>
      <p:sp>
        <p:nvSpPr>
          <p:cNvPr id="5" name="Tijdelijke aanduiding voor voettekst 4">
            <a:extLst>
              <a:ext uri="{FF2B5EF4-FFF2-40B4-BE49-F238E27FC236}">
                <a16:creationId xmlns:a16="http://schemas.microsoft.com/office/drawing/2014/main" id="{6796C969-DE3A-A3C8-2012-05DD0DE707D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7B5FE85-B4C3-D67A-125F-2F4E82377662}"/>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26128093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DC34296-2E34-E5FB-7B1A-7AC5D8C9648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B6AFEBB-BC1C-6180-4080-76435D108E2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C41B234-8F00-078D-1CC6-890E428E4363}"/>
              </a:ext>
            </a:extLst>
          </p:cNvPr>
          <p:cNvSpPr>
            <a:spLocks noGrp="1"/>
          </p:cNvSpPr>
          <p:nvPr>
            <p:ph type="dt" sz="half" idx="10"/>
          </p:nvPr>
        </p:nvSpPr>
        <p:spPr/>
        <p:txBody>
          <a:bodyPr/>
          <a:lstStyle/>
          <a:p>
            <a:fld id="{D9EA0C64-60AC-47F6-B943-733616F6B4DC}" type="datetimeFigureOut">
              <a:rPr lang="nl-NL" smtClean="0"/>
              <a:t>18-11-24</a:t>
            </a:fld>
            <a:endParaRPr lang="nl-NL"/>
          </a:p>
        </p:txBody>
      </p:sp>
      <p:sp>
        <p:nvSpPr>
          <p:cNvPr id="5" name="Tijdelijke aanduiding voor voettekst 4">
            <a:extLst>
              <a:ext uri="{FF2B5EF4-FFF2-40B4-BE49-F238E27FC236}">
                <a16:creationId xmlns:a16="http://schemas.microsoft.com/office/drawing/2014/main" id="{9E69AFF4-F481-33E2-87BE-A3D537FD0D0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D0A4E2-73E1-80A1-50EF-C1E746484D2F}"/>
              </a:ext>
            </a:extLst>
          </p:cNvPr>
          <p:cNvSpPr>
            <a:spLocks noGrp="1"/>
          </p:cNvSpPr>
          <p:nvPr>
            <p:ph type="sldNum" sz="quarter" idx="12"/>
          </p:nvPr>
        </p:nvSpPr>
        <p:spPr/>
        <p:txBody>
          <a:bodyPr/>
          <a:lstStyle/>
          <a:p>
            <a:fld id="{20BD51DC-A90B-4699-A789-BA9C3AE4378F}" type="slidenum">
              <a:rPr lang="nl-NL" smtClean="0"/>
              <a:t>‹Nº›</a:t>
            </a:fld>
            <a:endParaRPr lang="nl-NL"/>
          </a:p>
        </p:txBody>
      </p:sp>
    </p:spTree>
    <p:extLst>
      <p:ext uri="{BB962C8B-B14F-4D97-AF65-F5344CB8AC3E}">
        <p14:creationId xmlns:p14="http://schemas.microsoft.com/office/powerpoint/2010/main" val="3964561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Balk rood ">
    <p:spTree>
      <p:nvGrpSpPr>
        <p:cNvPr id="1" name=""/>
        <p:cNvGrpSpPr/>
        <p:nvPr/>
      </p:nvGrpSpPr>
      <p:grpSpPr>
        <a:xfrm>
          <a:off x="0" y="0"/>
          <a:ext cx="0" cy="0"/>
          <a:chOff x="0" y="0"/>
          <a:chExt cx="0" cy="0"/>
        </a:xfrm>
      </p:grpSpPr>
      <p:sp>
        <p:nvSpPr>
          <p:cNvPr id="2" name="Rechthoek 2">
            <a:extLst>
              <a:ext uri="{FF2B5EF4-FFF2-40B4-BE49-F238E27FC236}">
                <a16:creationId xmlns:a16="http://schemas.microsoft.com/office/drawing/2014/main" id="{5FC500F4-865A-5E98-48E7-251BE47923CE}"/>
              </a:ext>
            </a:extLst>
          </p:cNvPr>
          <p:cNvSpPr/>
          <p:nvPr/>
        </p:nvSpPr>
        <p:spPr>
          <a:xfrm>
            <a:off x="0" y="6307805"/>
            <a:ext cx="12191996" cy="550194"/>
          </a:xfrm>
          <a:prstGeom prst="rect">
            <a:avLst/>
          </a:prstGeom>
          <a:solidFill>
            <a:srgbClr val="E6331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1B7497"/>
              </a:solidFill>
              <a:uFillTx/>
              <a:latin typeface="Aptos"/>
            </a:endParaRPr>
          </a:p>
        </p:txBody>
      </p:sp>
      <p:pic>
        <p:nvPicPr>
          <p:cNvPr id="3" name="Graphic 3">
            <a:extLst>
              <a:ext uri="{FF2B5EF4-FFF2-40B4-BE49-F238E27FC236}">
                <a16:creationId xmlns:a16="http://schemas.microsoft.com/office/drawing/2014/main" id="{1B978117-2313-4C17-C360-C04CADCDE7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34913" y="6447736"/>
            <a:ext cx="1561850" cy="237826"/>
          </a:xfrm>
          <a:prstGeom prst="rect">
            <a:avLst/>
          </a:prstGeom>
          <a:noFill/>
          <a:ln cap="flat">
            <a:noFill/>
          </a:ln>
        </p:spPr>
      </p:pic>
    </p:spTree>
    <p:extLst>
      <p:ext uri="{BB962C8B-B14F-4D97-AF65-F5344CB8AC3E}">
        <p14:creationId xmlns:p14="http://schemas.microsoft.com/office/powerpoint/2010/main" val="3037402748"/>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772FF-37A5-9C81-75C3-228D1D04B8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2D1125C6-A363-76AD-18D0-9B9DE7D65D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3B7DD389-4575-EB32-1EB2-CC51EC2A2261}"/>
              </a:ext>
            </a:extLst>
          </p:cNvPr>
          <p:cNvSpPr>
            <a:spLocks noGrp="1"/>
          </p:cNvSpPr>
          <p:nvPr>
            <p:ph type="dt" sz="half" idx="10"/>
          </p:nvPr>
        </p:nvSpPr>
        <p:spPr/>
        <p:txBody>
          <a:bodyPr/>
          <a:lstStyle/>
          <a:p>
            <a:fld id="{D94EB38F-EEA7-458F-ABA6-2D84423ED5B5}" type="datetimeFigureOut">
              <a:rPr lang="fi-FI" smtClean="0"/>
              <a:t>18.11.2024</a:t>
            </a:fld>
            <a:endParaRPr lang="fi-FI"/>
          </a:p>
        </p:txBody>
      </p:sp>
      <p:sp>
        <p:nvSpPr>
          <p:cNvPr id="5" name="Footer Placeholder 4">
            <a:extLst>
              <a:ext uri="{FF2B5EF4-FFF2-40B4-BE49-F238E27FC236}">
                <a16:creationId xmlns:a16="http://schemas.microsoft.com/office/drawing/2014/main" id="{CBF6C4D6-EA26-A1B5-8BB3-6FCFCDB85F09}"/>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20C6D7FE-4084-697A-3238-61D1409E337C}"/>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4868556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FF5E-3B9C-9F00-9268-E9F1349317E3}"/>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641CADF-C64A-E75A-249F-9551F95D10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238B70BD-B93A-02ED-59D8-CED8876B7C76}"/>
              </a:ext>
            </a:extLst>
          </p:cNvPr>
          <p:cNvSpPr>
            <a:spLocks noGrp="1"/>
          </p:cNvSpPr>
          <p:nvPr>
            <p:ph type="dt" sz="half" idx="10"/>
          </p:nvPr>
        </p:nvSpPr>
        <p:spPr/>
        <p:txBody>
          <a:bodyPr/>
          <a:lstStyle/>
          <a:p>
            <a:fld id="{D94EB38F-EEA7-458F-ABA6-2D84423ED5B5}" type="datetimeFigureOut">
              <a:rPr lang="fi-FI" smtClean="0"/>
              <a:t>18.11.2024</a:t>
            </a:fld>
            <a:endParaRPr lang="fi-FI"/>
          </a:p>
        </p:txBody>
      </p:sp>
      <p:sp>
        <p:nvSpPr>
          <p:cNvPr id="5" name="Footer Placeholder 4">
            <a:extLst>
              <a:ext uri="{FF2B5EF4-FFF2-40B4-BE49-F238E27FC236}">
                <a16:creationId xmlns:a16="http://schemas.microsoft.com/office/drawing/2014/main" id="{DC8CB682-F369-AD5C-866D-E95D24ECC1D9}"/>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48972C6D-7192-4DE0-2C49-DB9D78E43BBF}"/>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8421545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140F9-B7BC-6F62-18D1-3F0E091C95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E6374861-8358-2BC8-8C49-7ABFDC3E67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2E4E4D-117B-2BCB-4C17-30559C7806ED}"/>
              </a:ext>
            </a:extLst>
          </p:cNvPr>
          <p:cNvSpPr>
            <a:spLocks noGrp="1"/>
          </p:cNvSpPr>
          <p:nvPr>
            <p:ph type="dt" sz="half" idx="10"/>
          </p:nvPr>
        </p:nvSpPr>
        <p:spPr/>
        <p:txBody>
          <a:bodyPr/>
          <a:lstStyle/>
          <a:p>
            <a:fld id="{D94EB38F-EEA7-458F-ABA6-2D84423ED5B5}" type="datetimeFigureOut">
              <a:rPr lang="fi-FI" smtClean="0"/>
              <a:t>18.11.2024</a:t>
            </a:fld>
            <a:endParaRPr lang="fi-FI"/>
          </a:p>
        </p:txBody>
      </p:sp>
      <p:sp>
        <p:nvSpPr>
          <p:cNvPr id="5" name="Footer Placeholder 4">
            <a:extLst>
              <a:ext uri="{FF2B5EF4-FFF2-40B4-BE49-F238E27FC236}">
                <a16:creationId xmlns:a16="http://schemas.microsoft.com/office/drawing/2014/main" id="{7B586849-613C-C25B-9987-B73C6A9D006B}"/>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9DAE12E9-C116-B169-489D-53BCB4EB7573}"/>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26266366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39854-79D3-D417-1C98-8EFF22338765}"/>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C291BAD-AD31-0C3F-2475-FA91FDB259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7A660EB4-56A7-FBB6-39A2-E055B12AB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330B7BBB-99B9-FD26-FE24-4A77F0B1C619}"/>
              </a:ext>
            </a:extLst>
          </p:cNvPr>
          <p:cNvSpPr>
            <a:spLocks noGrp="1"/>
          </p:cNvSpPr>
          <p:nvPr>
            <p:ph type="dt" sz="half" idx="10"/>
          </p:nvPr>
        </p:nvSpPr>
        <p:spPr/>
        <p:txBody>
          <a:bodyPr/>
          <a:lstStyle/>
          <a:p>
            <a:fld id="{D94EB38F-EEA7-458F-ABA6-2D84423ED5B5}" type="datetimeFigureOut">
              <a:rPr lang="fi-FI" smtClean="0"/>
              <a:t>18.11.2024</a:t>
            </a:fld>
            <a:endParaRPr lang="fi-FI"/>
          </a:p>
        </p:txBody>
      </p:sp>
      <p:sp>
        <p:nvSpPr>
          <p:cNvPr id="6" name="Footer Placeholder 5">
            <a:extLst>
              <a:ext uri="{FF2B5EF4-FFF2-40B4-BE49-F238E27FC236}">
                <a16:creationId xmlns:a16="http://schemas.microsoft.com/office/drawing/2014/main" id="{4E74700E-CDAB-C905-86C0-935BFAF9B8EA}"/>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8ACC095C-62F6-C8D2-F2BC-E640215E5AAC}"/>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27582699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73E61-1AEC-E6B0-967A-1233DB1EE5C1}"/>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3D03ACB9-85D6-8574-14AD-882E3EDD16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5828B8-3DC2-230E-DEEE-6D43F68633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C6A01FAA-D8F1-5FF0-6CA1-677E4DFD9F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67B354-2C0D-88A2-6A84-0636D5548A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2C8133E-6ECE-DCBD-DA9A-F2D1774FC3DD}"/>
              </a:ext>
            </a:extLst>
          </p:cNvPr>
          <p:cNvSpPr>
            <a:spLocks noGrp="1"/>
          </p:cNvSpPr>
          <p:nvPr>
            <p:ph type="dt" sz="half" idx="10"/>
          </p:nvPr>
        </p:nvSpPr>
        <p:spPr/>
        <p:txBody>
          <a:bodyPr/>
          <a:lstStyle/>
          <a:p>
            <a:fld id="{D94EB38F-EEA7-458F-ABA6-2D84423ED5B5}" type="datetimeFigureOut">
              <a:rPr lang="fi-FI" smtClean="0"/>
              <a:t>18.11.2024</a:t>
            </a:fld>
            <a:endParaRPr lang="fi-FI"/>
          </a:p>
        </p:txBody>
      </p:sp>
      <p:sp>
        <p:nvSpPr>
          <p:cNvPr id="8" name="Footer Placeholder 7">
            <a:extLst>
              <a:ext uri="{FF2B5EF4-FFF2-40B4-BE49-F238E27FC236}">
                <a16:creationId xmlns:a16="http://schemas.microsoft.com/office/drawing/2014/main" id="{A70A629E-5CA7-E00E-1CE0-3265561990FD}"/>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A4BD75B1-8B78-6444-0EDB-ACA1422972F1}"/>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7264917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540B-8478-49FC-0028-9A6D188FF126}"/>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EAEA2AD1-97FD-39EB-8341-F19C72610AF2}"/>
              </a:ext>
            </a:extLst>
          </p:cNvPr>
          <p:cNvSpPr>
            <a:spLocks noGrp="1"/>
          </p:cNvSpPr>
          <p:nvPr>
            <p:ph type="dt" sz="half" idx="10"/>
          </p:nvPr>
        </p:nvSpPr>
        <p:spPr/>
        <p:txBody>
          <a:bodyPr/>
          <a:lstStyle/>
          <a:p>
            <a:fld id="{D94EB38F-EEA7-458F-ABA6-2D84423ED5B5}" type="datetimeFigureOut">
              <a:rPr lang="fi-FI" smtClean="0"/>
              <a:t>18.11.2024</a:t>
            </a:fld>
            <a:endParaRPr lang="fi-FI"/>
          </a:p>
        </p:txBody>
      </p:sp>
      <p:sp>
        <p:nvSpPr>
          <p:cNvPr id="4" name="Footer Placeholder 3">
            <a:extLst>
              <a:ext uri="{FF2B5EF4-FFF2-40B4-BE49-F238E27FC236}">
                <a16:creationId xmlns:a16="http://schemas.microsoft.com/office/drawing/2014/main" id="{2772928A-E3BB-D8BC-0CDE-C03E5E47E6EF}"/>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CB215A4F-6899-F466-98B2-8B84A5F01A57}"/>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233476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15E4484-EADD-A541-A462-984BD9326AC4}"/>
              </a:ext>
            </a:extLst>
          </p:cNvPr>
          <p:cNvSpPr>
            <a:spLocks noGrp="1"/>
          </p:cNvSpPr>
          <p:nvPr>
            <p:ph type="dt" sz="half" idx="10"/>
          </p:nvPr>
        </p:nvSpPr>
        <p:spPr/>
        <p:txBody>
          <a:bodyPr/>
          <a:lstStyle/>
          <a:p>
            <a:fld id="{036511AB-7642-984E-84C4-304447AE24A8}" type="datetimeFigureOut">
              <a:rPr lang="en-GB" smtClean="0"/>
              <a:t>18/11/2024</a:t>
            </a:fld>
            <a:endParaRPr lang="en-GB" dirty="0"/>
          </a:p>
        </p:txBody>
      </p:sp>
      <p:sp>
        <p:nvSpPr>
          <p:cNvPr id="3" name="Marcador de pie de página 2">
            <a:extLst>
              <a:ext uri="{FF2B5EF4-FFF2-40B4-BE49-F238E27FC236}">
                <a16:creationId xmlns:a16="http://schemas.microsoft.com/office/drawing/2014/main" id="{82A13380-3A2C-9D45-B463-EA7C4C02AEBA}"/>
              </a:ext>
            </a:extLst>
          </p:cNvPr>
          <p:cNvSpPr>
            <a:spLocks noGrp="1"/>
          </p:cNvSpPr>
          <p:nvPr>
            <p:ph type="ftr" sz="quarter" idx="11"/>
          </p:nvPr>
        </p:nvSpPr>
        <p:spPr/>
        <p:txBody>
          <a:bodyPr/>
          <a:lstStyle/>
          <a:p>
            <a:endParaRPr lang="en-GB" dirty="0"/>
          </a:p>
        </p:txBody>
      </p:sp>
      <p:sp>
        <p:nvSpPr>
          <p:cNvPr id="4" name="Marcador de número de diapositiva 3">
            <a:extLst>
              <a:ext uri="{FF2B5EF4-FFF2-40B4-BE49-F238E27FC236}">
                <a16:creationId xmlns:a16="http://schemas.microsoft.com/office/drawing/2014/main" id="{EC9BCE6E-89D8-4341-BB18-667326526394}"/>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34441768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BEF531-7F13-B1E6-C5A3-1DCF88B82C26}"/>
              </a:ext>
            </a:extLst>
          </p:cNvPr>
          <p:cNvSpPr>
            <a:spLocks noGrp="1"/>
          </p:cNvSpPr>
          <p:nvPr>
            <p:ph type="dt" sz="half" idx="10"/>
          </p:nvPr>
        </p:nvSpPr>
        <p:spPr/>
        <p:txBody>
          <a:bodyPr/>
          <a:lstStyle/>
          <a:p>
            <a:fld id="{D94EB38F-EEA7-458F-ABA6-2D84423ED5B5}" type="datetimeFigureOut">
              <a:rPr lang="fi-FI" smtClean="0"/>
              <a:t>18.11.2024</a:t>
            </a:fld>
            <a:endParaRPr lang="fi-FI"/>
          </a:p>
        </p:txBody>
      </p:sp>
      <p:sp>
        <p:nvSpPr>
          <p:cNvPr id="3" name="Footer Placeholder 2">
            <a:extLst>
              <a:ext uri="{FF2B5EF4-FFF2-40B4-BE49-F238E27FC236}">
                <a16:creationId xmlns:a16="http://schemas.microsoft.com/office/drawing/2014/main" id="{823BEC44-CD10-C37C-39B6-F9706AE4AEA7}"/>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1A683CA4-1B4C-4A26-58A3-3367C6FC6366}"/>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36460613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5B26-2634-5124-4957-56BE32A5CA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E4C0227B-921A-4374-FE89-5857E1946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7684EE08-4FE3-9D47-0F57-AE9AA38685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22A58-7967-AB4B-CDFC-25F259E1C60A}"/>
              </a:ext>
            </a:extLst>
          </p:cNvPr>
          <p:cNvSpPr>
            <a:spLocks noGrp="1"/>
          </p:cNvSpPr>
          <p:nvPr>
            <p:ph type="dt" sz="half" idx="10"/>
          </p:nvPr>
        </p:nvSpPr>
        <p:spPr/>
        <p:txBody>
          <a:bodyPr/>
          <a:lstStyle/>
          <a:p>
            <a:fld id="{D94EB38F-EEA7-458F-ABA6-2D84423ED5B5}" type="datetimeFigureOut">
              <a:rPr lang="fi-FI" smtClean="0"/>
              <a:t>18.11.2024</a:t>
            </a:fld>
            <a:endParaRPr lang="fi-FI"/>
          </a:p>
        </p:txBody>
      </p:sp>
      <p:sp>
        <p:nvSpPr>
          <p:cNvPr id="6" name="Footer Placeholder 5">
            <a:extLst>
              <a:ext uri="{FF2B5EF4-FFF2-40B4-BE49-F238E27FC236}">
                <a16:creationId xmlns:a16="http://schemas.microsoft.com/office/drawing/2014/main" id="{A4F38724-CEA1-4864-A156-27FE41AECA79}"/>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EE0A4DD-9F63-378B-7975-6AA9E76F4E40}"/>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1966442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365D4-E9F2-4684-88E9-2BE08DFF15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1F61CAC1-AAB5-8EFB-F38E-3980AAB7F2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894BD94F-AFB5-80EA-8D11-78970A3E5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49B89-F914-23E7-7485-5A65DE78B3A1}"/>
              </a:ext>
            </a:extLst>
          </p:cNvPr>
          <p:cNvSpPr>
            <a:spLocks noGrp="1"/>
          </p:cNvSpPr>
          <p:nvPr>
            <p:ph type="dt" sz="half" idx="10"/>
          </p:nvPr>
        </p:nvSpPr>
        <p:spPr/>
        <p:txBody>
          <a:bodyPr/>
          <a:lstStyle/>
          <a:p>
            <a:fld id="{D94EB38F-EEA7-458F-ABA6-2D84423ED5B5}" type="datetimeFigureOut">
              <a:rPr lang="fi-FI" smtClean="0"/>
              <a:t>18.11.2024</a:t>
            </a:fld>
            <a:endParaRPr lang="fi-FI"/>
          </a:p>
        </p:txBody>
      </p:sp>
      <p:sp>
        <p:nvSpPr>
          <p:cNvPr id="6" name="Footer Placeholder 5">
            <a:extLst>
              <a:ext uri="{FF2B5EF4-FFF2-40B4-BE49-F238E27FC236}">
                <a16:creationId xmlns:a16="http://schemas.microsoft.com/office/drawing/2014/main" id="{433C90BB-B021-26A9-480B-E6CD31799B42}"/>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82C12836-ADBC-7DC4-FAA2-E0C5F28F9190}"/>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42740444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5D5F-EBAE-CCD4-275F-30E9498B1DC4}"/>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0A0920FC-9B57-3A97-5A65-8845A2332E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1D144C10-BA9B-A001-A4EB-3C18E980012E}"/>
              </a:ext>
            </a:extLst>
          </p:cNvPr>
          <p:cNvSpPr>
            <a:spLocks noGrp="1"/>
          </p:cNvSpPr>
          <p:nvPr>
            <p:ph type="dt" sz="half" idx="10"/>
          </p:nvPr>
        </p:nvSpPr>
        <p:spPr/>
        <p:txBody>
          <a:bodyPr/>
          <a:lstStyle/>
          <a:p>
            <a:fld id="{D94EB38F-EEA7-458F-ABA6-2D84423ED5B5}" type="datetimeFigureOut">
              <a:rPr lang="fi-FI" smtClean="0"/>
              <a:t>18.11.2024</a:t>
            </a:fld>
            <a:endParaRPr lang="fi-FI"/>
          </a:p>
        </p:txBody>
      </p:sp>
      <p:sp>
        <p:nvSpPr>
          <p:cNvPr id="5" name="Footer Placeholder 4">
            <a:extLst>
              <a:ext uri="{FF2B5EF4-FFF2-40B4-BE49-F238E27FC236}">
                <a16:creationId xmlns:a16="http://schemas.microsoft.com/office/drawing/2014/main" id="{06A91779-3AA8-AABF-7032-2D3121BD5858}"/>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DAF51B96-7521-643D-974C-071D1090B277}"/>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19435236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70D11A-67D5-637D-EDF4-9A3969E0C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B0FACA55-1A6E-B4D9-8D8F-9C8A03FF59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76DC5B2-96C3-6891-0296-434261C7CFD5}"/>
              </a:ext>
            </a:extLst>
          </p:cNvPr>
          <p:cNvSpPr>
            <a:spLocks noGrp="1"/>
          </p:cNvSpPr>
          <p:nvPr>
            <p:ph type="dt" sz="half" idx="10"/>
          </p:nvPr>
        </p:nvSpPr>
        <p:spPr/>
        <p:txBody>
          <a:bodyPr/>
          <a:lstStyle/>
          <a:p>
            <a:fld id="{D94EB38F-EEA7-458F-ABA6-2D84423ED5B5}" type="datetimeFigureOut">
              <a:rPr lang="fi-FI" smtClean="0"/>
              <a:t>18.11.2024</a:t>
            </a:fld>
            <a:endParaRPr lang="fi-FI"/>
          </a:p>
        </p:txBody>
      </p:sp>
      <p:sp>
        <p:nvSpPr>
          <p:cNvPr id="5" name="Footer Placeholder 4">
            <a:extLst>
              <a:ext uri="{FF2B5EF4-FFF2-40B4-BE49-F238E27FC236}">
                <a16:creationId xmlns:a16="http://schemas.microsoft.com/office/drawing/2014/main" id="{9E35E742-D21E-06BB-927C-492ED23F51E7}"/>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D1DC9A55-4FAF-8068-D67F-6F86330DB9E3}"/>
              </a:ext>
            </a:extLst>
          </p:cNvPr>
          <p:cNvSpPr>
            <a:spLocks noGrp="1"/>
          </p:cNvSpPr>
          <p:nvPr>
            <p:ph type="sldNum" sz="quarter" idx="12"/>
          </p:nvPr>
        </p:nvSpPr>
        <p:spPr/>
        <p:txBody>
          <a:bodyPr/>
          <a:lstStyle/>
          <a:p>
            <a:fld id="{45A48AA3-8DB9-4395-A36F-00C426ABCBA4}" type="slidenum">
              <a:rPr lang="fi-FI" smtClean="0"/>
              <a:t>‹Nº›</a:t>
            </a:fld>
            <a:endParaRPr lang="fi-FI"/>
          </a:p>
        </p:txBody>
      </p:sp>
    </p:spTree>
    <p:extLst>
      <p:ext uri="{BB962C8B-B14F-4D97-AF65-F5344CB8AC3E}">
        <p14:creationId xmlns:p14="http://schemas.microsoft.com/office/powerpoint/2010/main" val="1279513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cxnSp>
        <p:nvCxnSpPr>
          <p:cNvPr id="23" name="Connecteur droit 22">
            <a:extLst>
              <a:ext uri="{FF2B5EF4-FFF2-40B4-BE49-F238E27FC236}">
                <a16:creationId xmlns:a16="http://schemas.microsoft.com/office/drawing/2014/main" id="{9C2774E4-5C64-4C62-984F-3967F8EB8213}"/>
              </a:ext>
            </a:extLst>
          </p:cNvPr>
          <p:cNvCxnSpPr>
            <a:cxnSpLocks/>
          </p:cNvCxnSpPr>
          <p:nvPr userDrawn="1"/>
        </p:nvCxnSpPr>
        <p:spPr>
          <a:xfrm>
            <a:off x="0" y="836712"/>
            <a:ext cx="12192000"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88241F9B-0D2C-427A-A3BB-2BECB174CFED}"/>
              </a:ext>
            </a:extLst>
          </p:cNvPr>
          <p:cNvCxnSpPr>
            <a:cxnSpLocks/>
          </p:cNvCxnSpPr>
          <p:nvPr userDrawn="1"/>
        </p:nvCxnSpPr>
        <p:spPr>
          <a:xfrm>
            <a:off x="0" y="6021288"/>
            <a:ext cx="9840416"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180363E9-1308-4C0E-BDA5-CF390AD35CAC}"/>
              </a:ext>
            </a:extLst>
          </p:cNvPr>
          <p:cNvCxnSpPr>
            <a:cxnSpLocks/>
          </p:cNvCxnSpPr>
          <p:nvPr userDrawn="1"/>
        </p:nvCxnSpPr>
        <p:spPr>
          <a:xfrm>
            <a:off x="815413" y="0"/>
            <a:ext cx="0" cy="685800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33F0FED1-B8F9-445B-959A-F64BB176898C}"/>
              </a:ext>
            </a:extLst>
          </p:cNvPr>
          <p:cNvSpPr/>
          <p:nvPr userDrawn="1"/>
        </p:nvSpPr>
        <p:spPr>
          <a:xfrm>
            <a:off x="719403" y="740702"/>
            <a:ext cx="192021" cy="192021"/>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9" name="Ellipse 28">
            <a:extLst>
              <a:ext uri="{FF2B5EF4-FFF2-40B4-BE49-F238E27FC236}">
                <a16:creationId xmlns:a16="http://schemas.microsoft.com/office/drawing/2014/main" id="{0F7C9BB3-3FAB-4AF6-A672-13B009C327B3}"/>
              </a:ext>
            </a:extLst>
          </p:cNvPr>
          <p:cNvSpPr/>
          <p:nvPr userDrawn="1"/>
        </p:nvSpPr>
        <p:spPr>
          <a:xfrm>
            <a:off x="750930" y="5284730"/>
            <a:ext cx="128967" cy="128967"/>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30" name="Ellipse 29">
            <a:extLst>
              <a:ext uri="{FF2B5EF4-FFF2-40B4-BE49-F238E27FC236}">
                <a16:creationId xmlns:a16="http://schemas.microsoft.com/office/drawing/2014/main" id="{4953AD7C-105B-44C2-B8FA-6295064382B1}"/>
              </a:ext>
            </a:extLst>
          </p:cNvPr>
          <p:cNvSpPr/>
          <p:nvPr userDrawn="1"/>
        </p:nvSpPr>
        <p:spPr>
          <a:xfrm>
            <a:off x="719403" y="5925278"/>
            <a:ext cx="192021" cy="192021"/>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31" name="Image 30">
            <a:extLst>
              <a:ext uri="{FF2B5EF4-FFF2-40B4-BE49-F238E27FC236}">
                <a16:creationId xmlns:a16="http://schemas.microsoft.com/office/drawing/2014/main" id="{B770CC4A-0144-496C-B843-8E6984A9BF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8449" y="5733256"/>
            <a:ext cx="1496764" cy="669171"/>
          </a:xfrm>
          <a:prstGeom prst="rect">
            <a:avLst/>
          </a:prstGeom>
        </p:spPr>
      </p:pic>
      <p:sp>
        <p:nvSpPr>
          <p:cNvPr id="33" name="Espace réservé du texte 32">
            <a:extLst>
              <a:ext uri="{FF2B5EF4-FFF2-40B4-BE49-F238E27FC236}">
                <a16:creationId xmlns:a16="http://schemas.microsoft.com/office/drawing/2014/main" id="{E87A3DCC-5F52-46C1-83E5-0DCD52BF0AF8}"/>
              </a:ext>
            </a:extLst>
          </p:cNvPr>
          <p:cNvSpPr>
            <a:spLocks noGrp="1" noChangeAspect="1"/>
          </p:cNvSpPr>
          <p:nvPr>
            <p:ph type="body" sz="quarter" idx="10" hasCustomPrompt="1"/>
          </p:nvPr>
        </p:nvSpPr>
        <p:spPr>
          <a:xfrm>
            <a:off x="1386361" y="3356071"/>
            <a:ext cx="9126120" cy="748795"/>
          </a:xfrm>
          <a:prstGeom prst="rect">
            <a:avLst/>
          </a:prstGeom>
        </p:spPr>
        <p:txBody>
          <a:bodyPr wrap="square">
            <a:spAutoFit/>
          </a:bodyPr>
          <a:lstStyle>
            <a:lvl1pPr marL="0" indent="0">
              <a:buNone/>
              <a:defRPr sz="2133" b="0">
                <a:solidFill>
                  <a:schemeClr val="tx1"/>
                </a:solidFill>
                <a:latin typeface="+mn-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A short description about the subject of the presentation. Can be used as a subtitle. </a:t>
            </a:r>
          </a:p>
        </p:txBody>
      </p:sp>
      <p:sp>
        <p:nvSpPr>
          <p:cNvPr id="36" name="Espace réservé du texte 32">
            <a:extLst>
              <a:ext uri="{FF2B5EF4-FFF2-40B4-BE49-F238E27FC236}">
                <a16:creationId xmlns:a16="http://schemas.microsoft.com/office/drawing/2014/main" id="{16284A64-7B54-461F-9363-2BE4503F91FE}"/>
              </a:ext>
            </a:extLst>
          </p:cNvPr>
          <p:cNvSpPr>
            <a:spLocks noGrp="1"/>
          </p:cNvSpPr>
          <p:nvPr>
            <p:ph type="body" sz="quarter" idx="12" hasCustomPrompt="1"/>
          </p:nvPr>
        </p:nvSpPr>
        <p:spPr>
          <a:xfrm>
            <a:off x="1391463" y="5282092"/>
            <a:ext cx="7584835" cy="384043"/>
          </a:xfrm>
          <a:prstGeom prst="rect">
            <a:avLst/>
          </a:prstGeom>
        </p:spPr>
        <p:txBody>
          <a:bodyPr>
            <a:noAutofit/>
          </a:bodyPr>
          <a:lstStyle>
            <a:lvl1pPr marL="0" indent="0">
              <a:buNone/>
              <a:defRPr sz="2133" b="0">
                <a:solidFill>
                  <a:srgbClr val="AE1022"/>
                </a:solidFill>
                <a:latin typeface="+mn-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Presentation date</a:t>
            </a:r>
          </a:p>
        </p:txBody>
      </p:sp>
      <p:sp>
        <p:nvSpPr>
          <p:cNvPr id="15" name="Espace réservé du texte 32">
            <a:extLst>
              <a:ext uri="{FF2B5EF4-FFF2-40B4-BE49-F238E27FC236}">
                <a16:creationId xmlns:a16="http://schemas.microsoft.com/office/drawing/2014/main" id="{DFFB4CC0-14B2-483B-83A6-DA9CE43781CA}"/>
              </a:ext>
            </a:extLst>
          </p:cNvPr>
          <p:cNvSpPr>
            <a:spLocks noGrp="1"/>
          </p:cNvSpPr>
          <p:nvPr>
            <p:ph type="body" sz="quarter" idx="13" hasCustomPrompt="1"/>
          </p:nvPr>
        </p:nvSpPr>
        <p:spPr>
          <a:xfrm>
            <a:off x="1391481" y="4770503"/>
            <a:ext cx="7584825" cy="386691"/>
          </a:xfrm>
          <a:prstGeom prst="rect">
            <a:avLst/>
          </a:prstGeom>
        </p:spPr>
        <p:txBody>
          <a:bodyPr>
            <a:noAutofit/>
          </a:bodyPr>
          <a:lstStyle>
            <a:lvl1pPr marL="0" indent="0">
              <a:buNone/>
              <a:defRPr sz="2133" b="0">
                <a:solidFill>
                  <a:schemeClr val="tx1"/>
                </a:solidFill>
                <a:latin typeface="+mn-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Presenter Name</a:t>
            </a:r>
          </a:p>
        </p:txBody>
      </p:sp>
      <p:sp>
        <p:nvSpPr>
          <p:cNvPr id="17" name="Espace réservé du texte 32">
            <a:extLst>
              <a:ext uri="{FF2B5EF4-FFF2-40B4-BE49-F238E27FC236}">
                <a16:creationId xmlns:a16="http://schemas.microsoft.com/office/drawing/2014/main" id="{495DAAF3-5ADD-3B4B-9B4A-F80003C2F6E4}"/>
              </a:ext>
            </a:extLst>
          </p:cNvPr>
          <p:cNvSpPr>
            <a:spLocks noGrp="1" noChangeAspect="1"/>
          </p:cNvSpPr>
          <p:nvPr>
            <p:ph type="body" sz="quarter" idx="14" hasCustomPrompt="1"/>
          </p:nvPr>
        </p:nvSpPr>
        <p:spPr>
          <a:xfrm>
            <a:off x="1391480" y="1237013"/>
            <a:ext cx="9024995" cy="1110904"/>
          </a:xfrm>
          <a:prstGeom prst="rect">
            <a:avLst/>
          </a:prstGeom>
        </p:spPr>
        <p:txBody>
          <a:bodyPr wrap="square" lIns="90000" tIns="46800" rIns="90000" bIns="46800">
            <a:spAutoFit/>
          </a:bodyPr>
          <a:lstStyle>
            <a:lvl1pPr marL="0" indent="0">
              <a:spcBef>
                <a:spcPts val="800"/>
              </a:spcBef>
              <a:buNone/>
              <a:defRPr sz="6400" b="1" i="0" baseline="0">
                <a:solidFill>
                  <a:schemeClr val="accent1"/>
                </a:solidFill>
                <a:latin typeface="+mn-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Presentation Title</a:t>
            </a:r>
          </a:p>
        </p:txBody>
      </p:sp>
    </p:spTree>
    <p:extLst>
      <p:ext uri="{BB962C8B-B14F-4D97-AF65-F5344CB8AC3E}">
        <p14:creationId xmlns:p14="http://schemas.microsoft.com/office/powerpoint/2010/main" val="34054329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xtra Content">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EC9FD404-747D-47CF-8BD6-85DE35A09CA4}"/>
              </a:ext>
            </a:extLst>
          </p:cNvPr>
          <p:cNvSpPr>
            <a:spLocks noGrp="1"/>
          </p:cNvSpPr>
          <p:nvPr>
            <p:ph type="body" sz="quarter" idx="10" hasCustomPrompt="1"/>
          </p:nvPr>
        </p:nvSpPr>
        <p:spPr>
          <a:xfrm>
            <a:off x="432825" y="452669"/>
            <a:ext cx="10175676" cy="576064"/>
          </a:xfrm>
          <a:prstGeom prst="rect">
            <a:avLst/>
          </a:prstGeom>
        </p:spPr>
        <p:txBody>
          <a:bodyPr>
            <a:noAutofit/>
          </a:bodyPr>
          <a:lstStyle>
            <a:lvl1pPr marL="0" indent="0">
              <a:lnSpc>
                <a:spcPts val="3333"/>
              </a:lnSpc>
              <a:spcBef>
                <a:spcPts val="0"/>
              </a:spcBef>
              <a:buNone/>
              <a:defRPr sz="3733" b="1">
                <a:solidFill>
                  <a:schemeClr val="accent1"/>
                </a:solidFill>
                <a:latin typeface="+mj-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First line of the headline</a:t>
            </a:r>
          </a:p>
        </p:txBody>
      </p:sp>
      <p:sp>
        <p:nvSpPr>
          <p:cNvPr id="6" name="Content Placeholder 4">
            <a:extLst>
              <a:ext uri="{FF2B5EF4-FFF2-40B4-BE49-F238E27FC236}">
                <a16:creationId xmlns:a16="http://schemas.microsoft.com/office/drawing/2014/main" id="{448225EB-A123-4416-BF74-09996F924290}"/>
              </a:ext>
            </a:extLst>
          </p:cNvPr>
          <p:cNvSpPr>
            <a:spLocks noGrp="1"/>
          </p:cNvSpPr>
          <p:nvPr>
            <p:ph sz="quarter" idx="11"/>
          </p:nvPr>
        </p:nvSpPr>
        <p:spPr>
          <a:xfrm>
            <a:off x="431800" y="1220755"/>
            <a:ext cx="10176933" cy="5187245"/>
          </a:xfrm>
          <a:prstGeom prst="rect">
            <a:avLst/>
          </a:prstGeom>
        </p:spPr>
        <p:txBody>
          <a:bodyPr/>
          <a:lstStyle>
            <a:lvl1pPr marL="241294" indent="-241294" defTabSz="479988">
              <a:buFont typeface="Arial" panose="020B0604020202020204" pitchFamily="34" charset="0"/>
              <a:buChar char="•"/>
              <a:defRPr>
                <a:solidFill>
                  <a:schemeClr val="tx1"/>
                </a:solidFill>
                <a:latin typeface="+mn-lt"/>
              </a:defRPr>
            </a:lvl1pPr>
            <a:lvl2pPr marL="596885" indent="-239178" defTabSz="478355">
              <a:buClr>
                <a:srgbClr val="AE1022"/>
              </a:buClr>
              <a:buFont typeface="Arial" panose="020B0604020202020204" pitchFamily="34" charset="0"/>
              <a:buChar char="•"/>
              <a:defRPr>
                <a:solidFill>
                  <a:schemeClr val="tx1"/>
                </a:solidFill>
                <a:latin typeface="+mn-lt"/>
              </a:defRPr>
            </a:lvl2pPr>
            <a:lvl3pPr marL="838179" indent="-239178">
              <a:buClr>
                <a:srgbClr val="AE1022"/>
              </a:buClr>
              <a:buFont typeface="Arial" panose="020B0604020202020204" pitchFamily="34" charset="0"/>
              <a:buChar char="•"/>
              <a:defRPr>
                <a:solidFill>
                  <a:schemeClr val="tx1"/>
                </a:solidFill>
                <a:latin typeface="+mn-lt"/>
              </a:defRPr>
            </a:lvl3pPr>
            <a:lvl4pPr marL="1073124" indent="-239178">
              <a:buClr>
                <a:srgbClr val="AE1022"/>
              </a:buClr>
              <a:buFont typeface="Arial" panose="020B0604020202020204" pitchFamily="34" charset="0"/>
              <a:buChar char="•"/>
              <a:tabLst>
                <a:tab pos="1073124" algn="l"/>
              </a:tabLst>
              <a:defRPr>
                <a:solidFill>
                  <a:schemeClr val="tx1"/>
                </a:solidFill>
                <a:latin typeface="+mn-lt"/>
              </a:defRPr>
            </a:lvl4pPr>
            <a:lvl5pPr marL="1314418" indent="-239178">
              <a:buClr>
                <a:srgbClr val="AE1022"/>
              </a:buClr>
              <a:buFont typeface="Arial" panose="020B0604020202020204" pitchFamily="34" charset="0"/>
              <a:buChar char="•"/>
              <a:defRPr>
                <a:solidFill>
                  <a:schemeClr val="tx1"/>
                </a:solidFill>
                <a:latin typeface="+mn-lt"/>
              </a:defRPr>
            </a:lvl5pPr>
            <a:lvl6pPr marL="1555712" indent="-239178">
              <a:buClr>
                <a:srgbClr val="AE1022"/>
              </a:buClr>
              <a:buFont typeface="Arial" panose="020B0604020202020204" pitchFamily="34" charset="0"/>
              <a:buChar char="•"/>
              <a:tabLst>
                <a:tab pos="1435064" algn="l"/>
              </a:tabLst>
              <a:defRPr sz="2400"/>
            </a:lvl6pPr>
            <a:lvl7pPr marL="1795155" indent="-239178">
              <a:buClr>
                <a:srgbClr val="C00000"/>
              </a:buClr>
              <a:defRPr sz="2400"/>
            </a:lvl7pPr>
            <a:lvl8pPr marL="2039949" indent="-239178">
              <a:buClr>
                <a:srgbClr val="C00000"/>
              </a:buClr>
              <a:defRPr sz="2400"/>
            </a:lvl8pPr>
            <a:lvl9pPr marL="3232070" indent="-304792">
              <a:buClr>
                <a:srgbClr val="C00000"/>
              </a:buClr>
              <a:buNone/>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53401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ding Page">
    <p:spTree>
      <p:nvGrpSpPr>
        <p:cNvPr id="1" name=""/>
        <p:cNvGrpSpPr/>
        <p:nvPr/>
      </p:nvGrpSpPr>
      <p:grpSpPr>
        <a:xfrm>
          <a:off x="0" y="0"/>
          <a:ext cx="0" cy="0"/>
          <a:chOff x="0" y="0"/>
          <a:chExt cx="0" cy="0"/>
        </a:xfrm>
      </p:grpSpPr>
      <p:sp>
        <p:nvSpPr>
          <p:cNvPr id="5" name="Espace réservé du texte 5">
            <a:extLst>
              <a:ext uri="{FF2B5EF4-FFF2-40B4-BE49-F238E27FC236}">
                <a16:creationId xmlns:a16="http://schemas.microsoft.com/office/drawing/2014/main" id="{75713D93-C919-4892-838C-B532C4D773A2}"/>
              </a:ext>
            </a:extLst>
          </p:cNvPr>
          <p:cNvSpPr>
            <a:spLocks noGrp="1"/>
          </p:cNvSpPr>
          <p:nvPr>
            <p:ph type="body" sz="quarter" idx="10" hasCustomPrompt="1"/>
          </p:nvPr>
        </p:nvSpPr>
        <p:spPr>
          <a:xfrm>
            <a:off x="432825" y="452669"/>
            <a:ext cx="10175676" cy="576064"/>
          </a:xfrm>
          <a:prstGeom prst="rect">
            <a:avLst/>
          </a:prstGeom>
        </p:spPr>
        <p:txBody>
          <a:bodyPr>
            <a:noAutofit/>
          </a:bodyPr>
          <a:lstStyle>
            <a:lvl1pPr marL="0" indent="0">
              <a:lnSpc>
                <a:spcPts val="3333"/>
              </a:lnSpc>
              <a:spcBef>
                <a:spcPts val="0"/>
              </a:spcBef>
              <a:buNone/>
              <a:defRPr sz="3733" b="1" baseline="0">
                <a:solidFill>
                  <a:schemeClr val="accent1"/>
                </a:solidFill>
                <a:latin typeface="+mj-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Want to use just a headline? =&gt; type here</a:t>
            </a:r>
          </a:p>
        </p:txBody>
      </p:sp>
    </p:spTree>
    <p:extLst>
      <p:ext uri="{BB962C8B-B14F-4D97-AF65-F5344CB8AC3E}">
        <p14:creationId xmlns:p14="http://schemas.microsoft.com/office/powerpoint/2010/main" val="36313036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_Sub-title">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8A1CE93C-D99C-4EDD-BA67-BCAAD80495D2}"/>
              </a:ext>
            </a:extLst>
          </p:cNvPr>
          <p:cNvSpPr>
            <a:spLocks noGrp="1"/>
          </p:cNvSpPr>
          <p:nvPr>
            <p:ph type="body" sz="quarter" idx="10" hasCustomPrompt="1"/>
          </p:nvPr>
        </p:nvSpPr>
        <p:spPr>
          <a:xfrm>
            <a:off x="477567" y="1818887"/>
            <a:ext cx="9101139" cy="1536789"/>
          </a:xfrm>
          <a:prstGeom prst="rect">
            <a:avLst/>
          </a:prstGeom>
        </p:spPr>
        <p:txBody>
          <a:bodyPr/>
          <a:lstStyle>
            <a:lvl1pPr marL="0" indent="0">
              <a:lnSpc>
                <a:spcPct val="100000"/>
              </a:lnSpc>
              <a:spcBef>
                <a:spcPts val="600"/>
              </a:spcBef>
              <a:buNone/>
              <a:defRPr sz="3733" b="1">
                <a:solidFill>
                  <a:schemeClr val="accent1"/>
                </a:solidFill>
                <a:latin typeface="+mj-lt"/>
              </a:defRPr>
            </a:lvl1pPr>
            <a:lvl2pPr marL="355582" indent="0">
              <a:buNone/>
              <a:defRPr/>
            </a:lvl2pPr>
            <a:lvl3pPr marL="709048" indent="0">
              <a:buNone/>
              <a:defRPr/>
            </a:lvl3pPr>
            <a:lvl4pPr marL="1079446" indent="0">
              <a:buNone/>
              <a:defRPr/>
            </a:lvl4pPr>
            <a:lvl5pPr marL="1435028" indent="0">
              <a:buNone/>
              <a:defRPr/>
            </a:lvl5pPr>
          </a:lstStyle>
          <a:p>
            <a:pPr lvl="0"/>
            <a:r>
              <a:rPr lang="en-GB" dirty="0"/>
              <a:t>S</a:t>
            </a:r>
            <a:r>
              <a:rPr lang="en-US" dirty="0" err="1"/>
              <a:t>ub</a:t>
            </a:r>
            <a:r>
              <a:rPr lang="en-US" dirty="0"/>
              <a:t>-Title</a:t>
            </a:r>
          </a:p>
        </p:txBody>
      </p:sp>
      <p:sp>
        <p:nvSpPr>
          <p:cNvPr id="5" name="Text Placeholder 4">
            <a:extLst>
              <a:ext uri="{FF2B5EF4-FFF2-40B4-BE49-F238E27FC236}">
                <a16:creationId xmlns:a16="http://schemas.microsoft.com/office/drawing/2014/main" id="{6C2DF46A-1BA8-44CA-B779-2ACC2C31960D}"/>
              </a:ext>
            </a:extLst>
          </p:cNvPr>
          <p:cNvSpPr>
            <a:spLocks noGrp="1"/>
          </p:cNvSpPr>
          <p:nvPr>
            <p:ph type="body" sz="quarter" idx="11"/>
          </p:nvPr>
        </p:nvSpPr>
        <p:spPr>
          <a:xfrm>
            <a:off x="477569" y="3429001"/>
            <a:ext cx="9101137" cy="2190751"/>
          </a:xfrm>
          <a:prstGeom prst="rect">
            <a:avLst/>
          </a:prstGeom>
        </p:spPr>
        <p:txBody>
          <a:bodyPr/>
          <a:lstStyle>
            <a:lvl1pPr>
              <a:buFontTx/>
              <a:buNone/>
              <a:defRPr>
                <a:latin typeface="+mn-lt"/>
              </a:defRPr>
            </a:lvl1pPr>
            <a:lvl2pPr indent="-355191">
              <a:buClr>
                <a:srgbClr val="AE1022"/>
              </a:buClr>
              <a:buFont typeface="Arial" panose="020B0604020202020204" pitchFamily="34" charset="0"/>
              <a:buChar char="•"/>
              <a:defRPr>
                <a:latin typeface="+mn-lt"/>
              </a:defRPr>
            </a:lvl2pPr>
            <a:lvl3pPr indent="-355191">
              <a:buClr>
                <a:srgbClr val="AE1022"/>
              </a:buClr>
              <a:buFont typeface="Arial" panose="020B0604020202020204" pitchFamily="34" charset="0"/>
              <a:buChar char="•"/>
              <a:defRPr>
                <a:latin typeface="+mn-lt"/>
              </a:defRPr>
            </a:lvl3pPr>
            <a:lvl4pPr indent="-355191">
              <a:buClr>
                <a:srgbClr val="AE1022"/>
              </a:buClr>
              <a:buFont typeface="Arial" panose="020B0604020202020204" pitchFamily="34" charset="0"/>
              <a:buChar char="•"/>
              <a:defRPr>
                <a:latin typeface="+mn-lt"/>
              </a:defRPr>
            </a:lvl4pPr>
            <a:lvl5pPr indent="-355191">
              <a:buClr>
                <a:srgbClr val="AE1022"/>
              </a:buClr>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42178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635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2D318B-E4CA-8643-9B5A-01E09A8C93A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01DDB7E9-75C9-5749-ADFE-D20BD36CDB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0E604A1E-5A9A-9045-98E3-036CF49305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D5F884D-352B-0042-9C6D-4DC067BD9741}"/>
              </a:ext>
            </a:extLst>
          </p:cNvPr>
          <p:cNvSpPr>
            <a:spLocks noGrp="1"/>
          </p:cNvSpPr>
          <p:nvPr>
            <p:ph type="dt" sz="half" idx="10"/>
          </p:nvPr>
        </p:nvSpPr>
        <p:spPr/>
        <p:txBody>
          <a:bodyPr/>
          <a:lstStyle/>
          <a:p>
            <a:fld id="{036511AB-7642-984E-84C4-304447AE24A8}" type="datetimeFigureOut">
              <a:rPr lang="en-GB" smtClean="0"/>
              <a:t>18/11/2024</a:t>
            </a:fld>
            <a:endParaRPr lang="en-GB" dirty="0"/>
          </a:p>
        </p:txBody>
      </p:sp>
      <p:sp>
        <p:nvSpPr>
          <p:cNvPr id="6" name="Marcador de pie de página 5">
            <a:extLst>
              <a:ext uri="{FF2B5EF4-FFF2-40B4-BE49-F238E27FC236}">
                <a16:creationId xmlns:a16="http://schemas.microsoft.com/office/drawing/2014/main" id="{D61189DC-AE96-7347-A4AD-F7066F7B3668}"/>
              </a:ext>
            </a:extLst>
          </p:cNvPr>
          <p:cNvSpPr>
            <a:spLocks noGrp="1"/>
          </p:cNvSpPr>
          <p:nvPr>
            <p:ph type="ftr" sz="quarter" idx="11"/>
          </p:nvPr>
        </p:nvSpPr>
        <p:spPr/>
        <p:txBody>
          <a:bodyPr/>
          <a:lstStyle/>
          <a:p>
            <a:endParaRPr lang="en-GB" dirty="0"/>
          </a:p>
        </p:txBody>
      </p:sp>
      <p:sp>
        <p:nvSpPr>
          <p:cNvPr id="7" name="Marcador de número de diapositiva 6">
            <a:extLst>
              <a:ext uri="{FF2B5EF4-FFF2-40B4-BE49-F238E27FC236}">
                <a16:creationId xmlns:a16="http://schemas.microsoft.com/office/drawing/2014/main" id="{304B4781-3F65-C44C-870B-35010EB6369A}"/>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33935698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General content">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861B12CF-C574-4831-92D6-4B1240FED72B}"/>
              </a:ext>
            </a:extLst>
          </p:cNvPr>
          <p:cNvSpPr>
            <a:spLocks noGrp="1"/>
          </p:cNvSpPr>
          <p:nvPr>
            <p:ph sz="quarter" idx="11" hasCustomPrompt="1"/>
          </p:nvPr>
        </p:nvSpPr>
        <p:spPr>
          <a:xfrm>
            <a:off x="431801" y="1604435"/>
            <a:ext cx="10368723" cy="4129617"/>
          </a:xfrm>
          <a:prstGeom prst="rect">
            <a:avLst/>
          </a:prstGeom>
        </p:spPr>
        <p:txBody>
          <a:bodyPr lIns="91336" tIns="45668" rIns="91336" bIns="45668"/>
          <a:lstStyle>
            <a:lvl1pPr marL="0" indent="0">
              <a:buNone/>
              <a:defRPr sz="2400">
                <a:solidFill>
                  <a:schemeClr val="tx1">
                    <a:lumMod val="95000"/>
                    <a:lumOff val="5000"/>
                  </a:schemeClr>
                </a:solidFill>
                <a:latin typeface="+mn-lt"/>
              </a:defRPr>
            </a:lvl1pPr>
            <a:lvl2pPr marL="355158" indent="0">
              <a:buNone/>
              <a:defRPr sz="1600">
                <a:solidFill>
                  <a:schemeClr val="tx1">
                    <a:lumMod val="95000"/>
                    <a:lumOff val="5000"/>
                  </a:schemeClr>
                </a:solidFill>
                <a:latin typeface="+mj-lt"/>
              </a:defRPr>
            </a:lvl2pPr>
            <a:lvl3pPr marL="708129" indent="0">
              <a:buNone/>
              <a:defRPr sz="1600">
                <a:solidFill>
                  <a:schemeClr val="tx1">
                    <a:lumMod val="95000"/>
                    <a:lumOff val="5000"/>
                  </a:schemeClr>
                </a:solidFill>
                <a:latin typeface="+mj-lt"/>
              </a:defRPr>
            </a:lvl3pPr>
            <a:lvl4pPr marL="1078033" indent="0">
              <a:buNone/>
              <a:defRPr sz="1600">
                <a:solidFill>
                  <a:schemeClr val="tx1">
                    <a:lumMod val="95000"/>
                    <a:lumOff val="5000"/>
                  </a:schemeClr>
                </a:solidFill>
                <a:latin typeface="+mj-lt"/>
              </a:defRPr>
            </a:lvl4pPr>
            <a:lvl5pPr marL="1433120" indent="0">
              <a:buNone/>
              <a:defRPr sz="1600">
                <a:solidFill>
                  <a:schemeClr val="tx1">
                    <a:lumMod val="95000"/>
                    <a:lumOff val="5000"/>
                  </a:schemeClr>
                </a:solidFill>
                <a:latin typeface="+mj-lt"/>
              </a:defRPr>
            </a:lvl5pPr>
          </a:lstStyle>
          <a:p>
            <a:pPr lvl="0"/>
            <a:r>
              <a:rPr lang="en-US" dirty="0"/>
              <a:t>Click on icon to select type of content, or start typing</a:t>
            </a:r>
            <a:endParaRPr lang="fr-FR" dirty="0"/>
          </a:p>
        </p:txBody>
      </p:sp>
      <p:sp>
        <p:nvSpPr>
          <p:cNvPr id="4" name="Espace réservé du texte 5">
            <a:extLst>
              <a:ext uri="{FF2B5EF4-FFF2-40B4-BE49-F238E27FC236}">
                <a16:creationId xmlns:a16="http://schemas.microsoft.com/office/drawing/2014/main" id="{8A1CE93C-D99C-4EDD-BA67-BCAAD80495D2}"/>
              </a:ext>
            </a:extLst>
          </p:cNvPr>
          <p:cNvSpPr>
            <a:spLocks noGrp="1"/>
          </p:cNvSpPr>
          <p:nvPr>
            <p:ph type="body" sz="quarter" idx="10" hasCustomPrompt="1"/>
          </p:nvPr>
        </p:nvSpPr>
        <p:spPr>
          <a:xfrm>
            <a:off x="432825" y="452672"/>
            <a:ext cx="9120000" cy="960109"/>
          </a:xfrm>
          <a:prstGeom prst="rect">
            <a:avLst/>
          </a:prstGeom>
        </p:spPr>
        <p:txBody>
          <a:bodyPr lIns="91336" tIns="45668" rIns="91336" bIns="45668"/>
          <a:lstStyle>
            <a:lvl1pPr marL="0" indent="0">
              <a:lnSpc>
                <a:spcPts val="3333"/>
              </a:lnSpc>
              <a:spcBef>
                <a:spcPts val="0"/>
              </a:spcBef>
              <a:buNone/>
              <a:defRPr sz="3733" b="1">
                <a:solidFill>
                  <a:schemeClr val="accent1"/>
                </a:solidFill>
                <a:latin typeface="+mj-lt"/>
              </a:defRPr>
            </a:lvl1pPr>
            <a:lvl2pPr marL="355158" indent="0">
              <a:buNone/>
              <a:defRPr/>
            </a:lvl2pPr>
            <a:lvl3pPr marL="708129" indent="0">
              <a:buNone/>
              <a:defRPr/>
            </a:lvl3pPr>
            <a:lvl4pPr marL="1078033" indent="0">
              <a:buNone/>
              <a:defRPr/>
            </a:lvl4pPr>
            <a:lvl5pPr marL="1433120" indent="0">
              <a:buNone/>
              <a:defRPr/>
            </a:lvl5pPr>
          </a:lstStyle>
          <a:p>
            <a:pPr lvl="0"/>
            <a:r>
              <a:rPr lang="en-US" dirty="0"/>
              <a:t>First line of the headline</a:t>
            </a:r>
          </a:p>
        </p:txBody>
      </p:sp>
    </p:spTree>
    <p:extLst>
      <p:ext uri="{BB962C8B-B14F-4D97-AF65-F5344CB8AC3E}">
        <p14:creationId xmlns:p14="http://schemas.microsoft.com/office/powerpoint/2010/main" val="406062372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6A01797-8D6C-4BBB-8B5F-CB24DB662EAA}"/>
              </a:ext>
            </a:extLst>
          </p:cNvPr>
          <p:cNvSpPr>
            <a:spLocks noGrp="1"/>
          </p:cNvSpPr>
          <p:nvPr>
            <p:ph type="body" sz="quarter" idx="10" hasCustomPrompt="1"/>
          </p:nvPr>
        </p:nvSpPr>
        <p:spPr>
          <a:xfrm>
            <a:off x="432825" y="452672"/>
            <a:ext cx="9120000" cy="960109"/>
          </a:xfrm>
          <a:prstGeom prst="rect">
            <a:avLst/>
          </a:prstGeom>
        </p:spPr>
        <p:txBody>
          <a:bodyPr lIns="91336" tIns="45668" rIns="91336" bIns="45668"/>
          <a:lstStyle>
            <a:lvl1pPr marL="0" indent="0">
              <a:lnSpc>
                <a:spcPts val="3333"/>
              </a:lnSpc>
              <a:spcBef>
                <a:spcPts val="0"/>
              </a:spcBef>
              <a:buNone/>
              <a:defRPr sz="3733" b="1">
                <a:solidFill>
                  <a:schemeClr val="accent1"/>
                </a:solidFill>
                <a:latin typeface="+mj-lt"/>
              </a:defRPr>
            </a:lvl1pPr>
            <a:lvl2pPr marL="355166" indent="0">
              <a:buNone/>
              <a:defRPr/>
            </a:lvl2pPr>
            <a:lvl3pPr marL="708146" indent="0">
              <a:buNone/>
              <a:defRPr/>
            </a:lvl3pPr>
            <a:lvl4pPr marL="1078060" indent="0">
              <a:buNone/>
              <a:defRPr/>
            </a:lvl4pPr>
            <a:lvl5pPr marL="1433156" indent="0">
              <a:buNone/>
              <a:defRPr/>
            </a:lvl5pPr>
          </a:lstStyle>
          <a:p>
            <a:pPr lvl="0"/>
            <a:r>
              <a:rPr lang="en-US" dirty="0"/>
              <a:t>First line of the headline</a:t>
            </a:r>
          </a:p>
        </p:txBody>
      </p:sp>
      <p:sp>
        <p:nvSpPr>
          <p:cNvPr id="8" name="Espace réservé du texte 7">
            <a:extLst>
              <a:ext uri="{FF2B5EF4-FFF2-40B4-BE49-F238E27FC236}">
                <a16:creationId xmlns:a16="http://schemas.microsoft.com/office/drawing/2014/main" id="{EF734305-4997-41D6-B5C3-AD35E80BE455}"/>
              </a:ext>
            </a:extLst>
          </p:cNvPr>
          <p:cNvSpPr>
            <a:spLocks noGrp="1"/>
          </p:cNvSpPr>
          <p:nvPr>
            <p:ph type="body" sz="quarter" idx="11" hasCustomPrompt="1"/>
          </p:nvPr>
        </p:nvSpPr>
        <p:spPr>
          <a:xfrm>
            <a:off x="5423927" y="2180864"/>
            <a:ext cx="4032448" cy="3037581"/>
          </a:xfrm>
          <a:prstGeom prst="rect">
            <a:avLst/>
          </a:prstGeom>
        </p:spPr>
        <p:txBody>
          <a:bodyPr lIns="91336" tIns="45668" rIns="91336" bIns="45668"/>
          <a:lstStyle>
            <a:lvl1pPr marL="0" indent="0">
              <a:lnSpc>
                <a:spcPts val="2400"/>
              </a:lnSpc>
              <a:spcBef>
                <a:spcPts val="416"/>
              </a:spcBef>
              <a:buNone/>
              <a:defRPr sz="1733" b="0">
                <a:solidFill>
                  <a:schemeClr val="tx1"/>
                </a:solidFill>
                <a:latin typeface="+mn-lt"/>
              </a:defRPr>
            </a:lvl1pPr>
            <a:lvl2pPr marL="355166" indent="0">
              <a:buNone/>
              <a:defRPr/>
            </a:lvl2pPr>
            <a:lvl3pPr marL="708146" indent="0">
              <a:buNone/>
              <a:defRPr/>
            </a:lvl3pPr>
            <a:lvl4pPr marL="1078060" indent="0">
              <a:buNone/>
              <a:defRPr/>
            </a:lvl4pPr>
            <a:lvl5pPr marL="1433156" indent="0">
              <a:buNone/>
              <a:defRPr/>
            </a:lvl5pPr>
          </a:lstStyle>
          <a:p>
            <a:pPr lvl="0"/>
            <a:r>
              <a:rPr lang="fr-FR" dirty="0"/>
              <a:t>Abusus enim multitudine </a:t>
            </a:r>
            <a:r>
              <a:rPr lang="fr-FR" dirty="0" err="1"/>
              <a:t>hominum</a:t>
            </a:r>
            <a:r>
              <a:rPr lang="fr-FR" dirty="0"/>
              <a:t>, </a:t>
            </a:r>
            <a:r>
              <a:rPr lang="fr-FR" dirty="0" err="1"/>
              <a:t>quam</a:t>
            </a:r>
            <a:r>
              <a:rPr lang="fr-FR" dirty="0"/>
              <a:t> </a:t>
            </a:r>
            <a:r>
              <a:rPr lang="fr-FR" dirty="0" err="1"/>
              <a:t>tranquillis</a:t>
            </a:r>
            <a:r>
              <a:rPr lang="fr-FR" dirty="0"/>
              <a:t> in rebus </a:t>
            </a:r>
            <a:r>
              <a:rPr lang="fr-FR" dirty="0" err="1"/>
              <a:t>diutius</a:t>
            </a:r>
            <a:r>
              <a:rPr lang="fr-FR" dirty="0"/>
              <a:t> </a:t>
            </a:r>
            <a:r>
              <a:rPr lang="fr-FR" dirty="0" err="1"/>
              <a:t>rexit</a:t>
            </a:r>
            <a:r>
              <a:rPr lang="fr-FR" dirty="0"/>
              <a:t>, ex </a:t>
            </a:r>
            <a:r>
              <a:rPr lang="fr-FR" dirty="0" err="1"/>
              <a:t>agrestibus</a:t>
            </a:r>
            <a:r>
              <a:rPr lang="fr-FR" dirty="0"/>
              <a:t> </a:t>
            </a:r>
            <a:r>
              <a:rPr lang="fr-FR" dirty="0" err="1"/>
              <a:t>habitaculis</a:t>
            </a:r>
            <a:r>
              <a:rPr lang="fr-FR" dirty="0"/>
              <a:t> </a:t>
            </a:r>
            <a:r>
              <a:rPr lang="fr-FR" dirty="0" err="1"/>
              <a:t>urbes</a:t>
            </a:r>
            <a:r>
              <a:rPr lang="fr-FR" dirty="0"/>
              <a:t> </a:t>
            </a:r>
            <a:r>
              <a:rPr lang="fr-FR" dirty="0" err="1"/>
              <a:t>construxit</a:t>
            </a:r>
            <a:r>
              <a:rPr lang="fr-FR" dirty="0"/>
              <a:t> </a:t>
            </a:r>
            <a:r>
              <a:rPr lang="fr-FR" dirty="0" err="1"/>
              <a:t>multis</a:t>
            </a:r>
            <a:r>
              <a:rPr lang="fr-FR" dirty="0"/>
              <a:t> </a:t>
            </a:r>
            <a:r>
              <a:rPr lang="fr-FR" dirty="0" err="1"/>
              <a:t>opibus</a:t>
            </a:r>
            <a:r>
              <a:rPr lang="fr-FR" dirty="0"/>
              <a:t> </a:t>
            </a:r>
            <a:r>
              <a:rPr lang="fr-FR" dirty="0" err="1"/>
              <a:t>firmas</a:t>
            </a:r>
            <a:r>
              <a:rPr lang="fr-FR" dirty="0"/>
              <a:t> et </a:t>
            </a:r>
            <a:r>
              <a:rPr lang="fr-FR" dirty="0" err="1"/>
              <a:t>viribus</a:t>
            </a:r>
            <a:r>
              <a:rPr lang="fr-FR" dirty="0"/>
              <a:t>, </a:t>
            </a:r>
            <a:r>
              <a:rPr lang="fr-FR" dirty="0" err="1"/>
              <a:t>quarum</a:t>
            </a:r>
            <a:r>
              <a:rPr lang="fr-FR" dirty="0"/>
              <a:t> ad </a:t>
            </a:r>
            <a:r>
              <a:rPr lang="fr-FR" dirty="0" err="1"/>
              <a:t>praesens</a:t>
            </a:r>
            <a:r>
              <a:rPr lang="fr-FR" dirty="0"/>
              <a:t> </a:t>
            </a:r>
            <a:r>
              <a:rPr lang="fr-FR" dirty="0" err="1"/>
              <a:t>pleraeque</a:t>
            </a:r>
            <a:r>
              <a:rPr lang="fr-FR" dirty="0"/>
              <a:t> </a:t>
            </a:r>
            <a:r>
              <a:rPr lang="fr-FR" dirty="0" err="1"/>
              <a:t>licet</a:t>
            </a:r>
            <a:r>
              <a:rPr lang="fr-FR" dirty="0"/>
              <a:t> </a:t>
            </a:r>
            <a:r>
              <a:rPr lang="fr-FR" dirty="0" err="1"/>
              <a:t>Graecis</a:t>
            </a:r>
            <a:r>
              <a:rPr lang="fr-FR" dirty="0"/>
              <a:t> </a:t>
            </a:r>
            <a:r>
              <a:rPr lang="fr-FR" dirty="0" err="1"/>
              <a:t>nominibus</a:t>
            </a:r>
            <a:r>
              <a:rPr lang="fr-FR" dirty="0"/>
              <a:t> </a:t>
            </a:r>
            <a:r>
              <a:rPr lang="fr-FR" dirty="0" err="1"/>
              <a:t>appellentur</a:t>
            </a:r>
            <a:r>
              <a:rPr lang="fr-FR" dirty="0"/>
              <a:t>, </a:t>
            </a:r>
            <a:r>
              <a:rPr lang="fr-FR" dirty="0" err="1"/>
              <a:t>quae</a:t>
            </a:r>
            <a:r>
              <a:rPr lang="fr-FR" dirty="0"/>
              <a:t> </a:t>
            </a:r>
            <a:r>
              <a:rPr lang="fr-FR" dirty="0" err="1"/>
              <a:t>isdem</a:t>
            </a:r>
            <a:r>
              <a:rPr lang="fr-FR" dirty="0"/>
              <a:t> ad </a:t>
            </a:r>
            <a:r>
              <a:rPr lang="fr-FR" dirty="0" err="1"/>
              <a:t>arbitrium</a:t>
            </a:r>
            <a:r>
              <a:rPr lang="fr-FR" dirty="0"/>
              <a:t> </a:t>
            </a:r>
            <a:r>
              <a:rPr lang="fr-FR" dirty="0" err="1"/>
              <a:t>inposita</a:t>
            </a:r>
            <a:r>
              <a:rPr lang="fr-FR" dirty="0"/>
              <a:t> </a:t>
            </a:r>
            <a:r>
              <a:rPr lang="fr-FR" dirty="0" err="1"/>
              <a:t>sunt</a:t>
            </a:r>
            <a:r>
              <a:rPr lang="fr-FR" dirty="0"/>
              <a:t> </a:t>
            </a:r>
            <a:r>
              <a:rPr lang="fr-FR" dirty="0" err="1"/>
              <a:t>conditoris</a:t>
            </a:r>
            <a:r>
              <a:rPr lang="fr-FR" dirty="0"/>
              <a:t>, </a:t>
            </a:r>
            <a:r>
              <a:rPr lang="fr-FR" dirty="0" err="1"/>
              <a:t>primigenia</a:t>
            </a:r>
            <a:r>
              <a:rPr lang="fr-FR" dirty="0"/>
              <a:t> </a:t>
            </a:r>
            <a:r>
              <a:rPr lang="fr-FR" dirty="0" err="1"/>
              <a:t>tamen</a:t>
            </a:r>
            <a:r>
              <a:rPr lang="fr-FR" dirty="0"/>
              <a:t> nomina non </a:t>
            </a:r>
            <a:r>
              <a:rPr lang="fr-FR" dirty="0" err="1"/>
              <a:t>amittunt</a:t>
            </a:r>
            <a:r>
              <a:rPr lang="fr-FR" dirty="0"/>
              <a:t>, </a:t>
            </a:r>
            <a:r>
              <a:rPr lang="fr-FR" dirty="0" err="1"/>
              <a:t>quae</a:t>
            </a:r>
            <a:r>
              <a:rPr lang="fr-FR" dirty="0"/>
              <a:t> </a:t>
            </a:r>
            <a:r>
              <a:rPr lang="fr-FR" dirty="0" err="1"/>
              <a:t>eis</a:t>
            </a:r>
            <a:endParaRPr lang="fr-FR" dirty="0"/>
          </a:p>
        </p:txBody>
      </p:sp>
      <p:sp>
        <p:nvSpPr>
          <p:cNvPr id="9" name="Espace réservé du texte 7">
            <a:extLst>
              <a:ext uri="{FF2B5EF4-FFF2-40B4-BE49-F238E27FC236}">
                <a16:creationId xmlns:a16="http://schemas.microsoft.com/office/drawing/2014/main" id="{2527C28F-4A99-4774-A672-5D1B9EEC6F51}"/>
              </a:ext>
            </a:extLst>
          </p:cNvPr>
          <p:cNvSpPr>
            <a:spLocks noGrp="1"/>
          </p:cNvSpPr>
          <p:nvPr>
            <p:ph type="body" sz="quarter" idx="12" hasCustomPrompt="1"/>
          </p:nvPr>
        </p:nvSpPr>
        <p:spPr>
          <a:xfrm>
            <a:off x="5423927" y="1796819"/>
            <a:ext cx="4032448" cy="384041"/>
          </a:xfrm>
          <a:prstGeom prst="rect">
            <a:avLst/>
          </a:prstGeom>
        </p:spPr>
        <p:txBody>
          <a:bodyPr lIns="91336" tIns="45668" rIns="91336" bIns="45668"/>
          <a:lstStyle>
            <a:lvl1pPr marL="0" indent="0">
              <a:lnSpc>
                <a:spcPts val="2400"/>
              </a:lnSpc>
              <a:spcBef>
                <a:spcPts val="416"/>
              </a:spcBef>
              <a:buNone/>
              <a:defRPr sz="1867" b="1">
                <a:solidFill>
                  <a:schemeClr val="tx1"/>
                </a:solidFill>
                <a:latin typeface="+mj-lt"/>
              </a:defRPr>
            </a:lvl1pPr>
            <a:lvl2pPr marL="355166" indent="0">
              <a:buNone/>
              <a:defRPr/>
            </a:lvl2pPr>
            <a:lvl3pPr marL="708146" indent="0">
              <a:buNone/>
              <a:defRPr/>
            </a:lvl3pPr>
            <a:lvl4pPr marL="1078060" indent="0">
              <a:buNone/>
              <a:defRPr/>
            </a:lvl4pPr>
            <a:lvl5pPr marL="1433156" indent="0">
              <a:buNone/>
              <a:defRPr/>
            </a:lvl5pPr>
          </a:lstStyle>
          <a:p>
            <a:pPr lvl="0"/>
            <a:r>
              <a:rPr lang="fr-FR" dirty="0"/>
              <a:t>Subtitle</a:t>
            </a:r>
          </a:p>
        </p:txBody>
      </p:sp>
      <p:sp>
        <p:nvSpPr>
          <p:cNvPr id="11" name="Espace réservé pour une image  10">
            <a:extLst>
              <a:ext uri="{FF2B5EF4-FFF2-40B4-BE49-F238E27FC236}">
                <a16:creationId xmlns:a16="http://schemas.microsoft.com/office/drawing/2014/main" id="{EFADFAF9-AE6E-498A-A329-A501546781A2}"/>
              </a:ext>
            </a:extLst>
          </p:cNvPr>
          <p:cNvSpPr>
            <a:spLocks noGrp="1"/>
          </p:cNvSpPr>
          <p:nvPr>
            <p:ph type="pic" sz="quarter" idx="13" hasCustomPrompt="1"/>
          </p:nvPr>
        </p:nvSpPr>
        <p:spPr>
          <a:xfrm>
            <a:off x="432827" y="1796820"/>
            <a:ext cx="4703068" cy="3420533"/>
          </a:xfrm>
          <a:prstGeom prst="rect">
            <a:avLst/>
          </a:prstGeom>
        </p:spPr>
        <p:txBody>
          <a:bodyPr lIns="91336" tIns="45668" rIns="91336" bIns="45668"/>
          <a:lstStyle>
            <a:lvl1pPr marL="0" indent="0">
              <a:buNone/>
              <a:defRPr sz="1733" b="0">
                <a:solidFill>
                  <a:schemeClr val="tx1"/>
                </a:solidFill>
                <a:latin typeface="+mj-lt"/>
              </a:defRPr>
            </a:lvl1pPr>
          </a:lstStyle>
          <a:p>
            <a:r>
              <a:rPr lang="en-US" dirty="0"/>
              <a:t>Click on icon to add an image</a:t>
            </a:r>
          </a:p>
        </p:txBody>
      </p:sp>
    </p:spTree>
    <p:extLst>
      <p:ext uri="{BB962C8B-B14F-4D97-AF65-F5344CB8AC3E}">
        <p14:creationId xmlns:p14="http://schemas.microsoft.com/office/powerpoint/2010/main" val="425627742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354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159ADD-341C-BBD3-14D7-401B4C497C1E}"/>
              </a:ext>
            </a:extLst>
          </p:cNvPr>
          <p:cNvSpPr>
            <a:spLocks noGrp="1"/>
          </p:cNvSpPr>
          <p:nvPr>
            <p:ph type="dt" sz="half" idx="10"/>
          </p:nvPr>
        </p:nvSpPr>
        <p:spPr/>
        <p:txBody>
          <a:bodyPr/>
          <a:lstStyle/>
          <a:p>
            <a:fld id="{DF1B746F-6F05-4662-AA9A-0A4556646A1E}" type="datetimeFigureOut">
              <a:rPr lang="en-GB" smtClean="0"/>
              <a:t>18/11/2024</a:t>
            </a:fld>
            <a:endParaRPr lang="en-GB"/>
          </a:p>
        </p:txBody>
      </p:sp>
      <p:sp>
        <p:nvSpPr>
          <p:cNvPr id="3" name="Footer Placeholder 2">
            <a:extLst>
              <a:ext uri="{FF2B5EF4-FFF2-40B4-BE49-F238E27FC236}">
                <a16:creationId xmlns:a16="http://schemas.microsoft.com/office/drawing/2014/main" id="{DB5A3DBF-D924-B929-E881-9BF2D9767D0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1C2F78-C3FE-E217-93FE-2076DC716EDE}"/>
              </a:ext>
            </a:extLst>
          </p:cNvPr>
          <p:cNvSpPr>
            <a:spLocks noGrp="1"/>
          </p:cNvSpPr>
          <p:nvPr>
            <p:ph type="sldNum" sz="quarter" idx="12"/>
          </p:nvPr>
        </p:nvSpPr>
        <p:spPr/>
        <p:txBody>
          <a:bodyPr/>
          <a:lstStyle/>
          <a:p>
            <a:fld id="{FC17841B-E941-4162-987C-BF7281C4AFE0}" type="slidenum">
              <a:rPr lang="en-GB" smtClean="0"/>
              <a:t>‹Nº›</a:t>
            </a:fld>
            <a:endParaRPr lang="en-GB"/>
          </a:p>
        </p:txBody>
      </p:sp>
    </p:spTree>
    <p:extLst>
      <p:ext uri="{BB962C8B-B14F-4D97-AF65-F5344CB8AC3E}">
        <p14:creationId xmlns:p14="http://schemas.microsoft.com/office/powerpoint/2010/main" val="17490507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11/18/24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9593271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9451" y="57188"/>
            <a:ext cx="2030114" cy="1700968"/>
          </a:xfrm>
          <a:prstGeom prst="rect">
            <a:avLst/>
          </a:prstGeom>
        </p:spPr>
      </p:pic>
      <p:sp>
        <p:nvSpPr>
          <p:cNvPr id="2" name="Holder 2"/>
          <p:cNvSpPr>
            <a:spLocks noGrp="1"/>
          </p:cNvSpPr>
          <p:nvPr>
            <p:ph type="title"/>
          </p:nvPr>
        </p:nvSpPr>
        <p:spPr/>
        <p:txBody>
          <a:bodyPr lIns="0" tIns="0" rIns="0" bIns="0"/>
          <a:lstStyle>
            <a:lvl1pPr>
              <a:defRPr sz="4000" b="0" i="0">
                <a:solidFill>
                  <a:srgbClr val="253B86"/>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11/18/24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9549167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253B86"/>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11/18/24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8616018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253B86"/>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11/18/24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3532298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11/18/24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08173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509192-18DC-E14A-B374-49C545751F2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C8CCBD0A-7440-3147-85C1-45F3AF07A1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Marcador de texto 3">
            <a:extLst>
              <a:ext uri="{FF2B5EF4-FFF2-40B4-BE49-F238E27FC236}">
                <a16:creationId xmlns:a16="http://schemas.microsoft.com/office/drawing/2014/main" id="{EC99585B-6314-D747-8754-37FBF3794C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1A6532B-EE5B-FE44-AF7C-FE2B8AB99955}"/>
              </a:ext>
            </a:extLst>
          </p:cNvPr>
          <p:cNvSpPr>
            <a:spLocks noGrp="1"/>
          </p:cNvSpPr>
          <p:nvPr>
            <p:ph type="dt" sz="half" idx="10"/>
          </p:nvPr>
        </p:nvSpPr>
        <p:spPr/>
        <p:txBody>
          <a:bodyPr/>
          <a:lstStyle/>
          <a:p>
            <a:fld id="{036511AB-7642-984E-84C4-304447AE24A8}" type="datetimeFigureOut">
              <a:rPr lang="en-GB" smtClean="0"/>
              <a:t>18/11/2024</a:t>
            </a:fld>
            <a:endParaRPr lang="en-GB" dirty="0"/>
          </a:p>
        </p:txBody>
      </p:sp>
      <p:sp>
        <p:nvSpPr>
          <p:cNvPr id="6" name="Marcador de pie de página 5">
            <a:extLst>
              <a:ext uri="{FF2B5EF4-FFF2-40B4-BE49-F238E27FC236}">
                <a16:creationId xmlns:a16="http://schemas.microsoft.com/office/drawing/2014/main" id="{CDB2000A-A0F5-9546-88C1-AF44E2A000D3}"/>
              </a:ext>
            </a:extLst>
          </p:cNvPr>
          <p:cNvSpPr>
            <a:spLocks noGrp="1"/>
          </p:cNvSpPr>
          <p:nvPr>
            <p:ph type="ftr" sz="quarter" idx="11"/>
          </p:nvPr>
        </p:nvSpPr>
        <p:spPr/>
        <p:txBody>
          <a:bodyPr/>
          <a:lstStyle/>
          <a:p>
            <a:endParaRPr lang="en-GB" dirty="0"/>
          </a:p>
        </p:txBody>
      </p:sp>
      <p:sp>
        <p:nvSpPr>
          <p:cNvPr id="7" name="Marcador de número de diapositiva 6">
            <a:extLst>
              <a:ext uri="{FF2B5EF4-FFF2-40B4-BE49-F238E27FC236}">
                <a16:creationId xmlns:a16="http://schemas.microsoft.com/office/drawing/2014/main" id="{E11108E0-63C5-A341-9DF6-23A3B0CDBDE9}"/>
              </a:ext>
            </a:extLst>
          </p:cNvPr>
          <p:cNvSpPr>
            <a:spLocks noGrp="1"/>
          </p:cNvSpPr>
          <p:nvPr>
            <p:ph type="sldNum" sz="quarter" idx="12"/>
          </p:nvPr>
        </p:nvSpPr>
        <p:spPr/>
        <p:txBody>
          <a:bodyPr/>
          <a:lstStyle/>
          <a:p>
            <a:fld id="{38AFEF39-89F8-1944-B709-49D475F7F214}" type="slidenum">
              <a:rPr lang="en-GB" smtClean="0"/>
              <a:t>‹Nº›</a:t>
            </a:fld>
            <a:endParaRPr lang="en-GB" dirty="0"/>
          </a:p>
        </p:txBody>
      </p:sp>
    </p:spTree>
    <p:extLst>
      <p:ext uri="{BB962C8B-B14F-4D97-AF65-F5344CB8AC3E}">
        <p14:creationId xmlns:p14="http://schemas.microsoft.com/office/powerpoint/2010/main" val="848382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10.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5.png"/><Relationship Id="rId5" Type="http://schemas.openxmlformats.org/officeDocument/2006/relationships/slideLayout" Target="../slideLayouts/slideLayout79.xml"/><Relationship Id="rId10" Type="http://schemas.openxmlformats.org/officeDocument/2006/relationships/theme" Target="../theme/theme9.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6000">
              <a:schemeClr val="accent1">
                <a:lumMod val="60000"/>
                <a:lumOff val="40000"/>
              </a:schemeClr>
            </a:gs>
            <a:gs pos="7000">
              <a:schemeClr val="accent1">
                <a:lumMod val="60000"/>
                <a:lumOff val="40000"/>
              </a:schemeClr>
            </a:gs>
            <a:gs pos="0">
              <a:schemeClr val="accent1">
                <a:lumMod val="60000"/>
                <a:lumOff val="40000"/>
              </a:schemeClr>
            </a:gs>
            <a:gs pos="18000">
              <a:schemeClr val="accent1">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59AE88C-83D5-3C41-87C8-C3E2DB9A1B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683A5100-B3B0-2246-BA39-0260DB6883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A4783B69-65BB-6A41-831F-52C6782BE4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511AB-7642-984E-84C4-304447AE24A8}" type="datetimeFigureOut">
              <a:rPr lang="en-GB" smtClean="0"/>
              <a:t>18/11/2024</a:t>
            </a:fld>
            <a:endParaRPr lang="en-GB" dirty="0"/>
          </a:p>
        </p:txBody>
      </p:sp>
      <p:sp>
        <p:nvSpPr>
          <p:cNvPr id="5" name="Marcador de pie de página 4">
            <a:extLst>
              <a:ext uri="{FF2B5EF4-FFF2-40B4-BE49-F238E27FC236}">
                <a16:creationId xmlns:a16="http://schemas.microsoft.com/office/drawing/2014/main" id="{643628C5-E862-D747-BF5E-AFEE2944C9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Marcador de número de diapositiva 5">
            <a:extLst>
              <a:ext uri="{FF2B5EF4-FFF2-40B4-BE49-F238E27FC236}">
                <a16:creationId xmlns:a16="http://schemas.microsoft.com/office/drawing/2014/main" id="{F17847C9-68BF-1A42-8EC5-B259E0FFC2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FEF39-89F8-1944-B709-49D475F7F214}" type="slidenum">
              <a:rPr lang="en-GB" smtClean="0"/>
              <a:t>‹Nº›</a:t>
            </a:fld>
            <a:endParaRPr lang="en-GB" dirty="0"/>
          </a:p>
        </p:txBody>
      </p:sp>
    </p:spTree>
    <p:extLst>
      <p:ext uri="{BB962C8B-B14F-4D97-AF65-F5344CB8AC3E}">
        <p14:creationId xmlns:p14="http://schemas.microsoft.com/office/powerpoint/2010/main" val="248071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87425" y="496646"/>
            <a:ext cx="10217149" cy="1183639"/>
          </a:xfrm>
          <a:prstGeom prst="rect">
            <a:avLst/>
          </a:prstGeom>
        </p:spPr>
        <p:txBody>
          <a:bodyPr wrap="square" lIns="0" tIns="0" rIns="0" bIns="0">
            <a:spAutoFit/>
          </a:bodyPr>
          <a:lstStyle>
            <a:lvl1pPr>
              <a:defRPr sz="4000" b="0" i="0">
                <a:solidFill>
                  <a:srgbClr val="253B86"/>
                </a:solidFill>
                <a:latin typeface="Trebuchet MS"/>
                <a:cs typeface="Trebuchet MS"/>
              </a:defRPr>
            </a:lvl1pPr>
          </a:lstStyle>
          <a:p>
            <a:endParaRPr/>
          </a:p>
        </p:txBody>
      </p:sp>
      <p:sp>
        <p:nvSpPr>
          <p:cNvPr id="3" name="Holder 3"/>
          <p:cNvSpPr>
            <a:spLocks noGrp="1"/>
          </p:cNvSpPr>
          <p:nvPr>
            <p:ph type="body" idx="1"/>
          </p:nvPr>
        </p:nvSpPr>
        <p:spPr>
          <a:xfrm>
            <a:off x="871279" y="2986547"/>
            <a:ext cx="10449440" cy="28651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11/18/24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45578902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91600" y="477851"/>
            <a:ext cx="8616800"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1191600" y="1831451"/>
            <a:ext cx="8616800" cy="47364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07433" y="6262577"/>
            <a:ext cx="731600" cy="418000"/>
          </a:xfrm>
          <a:prstGeom prst="rect">
            <a:avLst/>
          </a:prstGeom>
          <a:noFill/>
          <a:ln>
            <a:noFill/>
          </a:ln>
        </p:spPr>
        <p:txBody>
          <a:bodyPr spcFirstLastPara="1" wrap="square" lIns="91425" tIns="91425" rIns="91425" bIns="91425" anchor="t" anchorCtr="0">
            <a:noAutofit/>
          </a:bodyPr>
          <a:lstStyle>
            <a:lvl1pPr lvl="0" algn="r">
              <a:buNone/>
              <a:defRPr sz="1733">
                <a:solidFill>
                  <a:schemeClr val="accent6"/>
                </a:solidFill>
                <a:latin typeface="Lato"/>
                <a:ea typeface="Lato"/>
                <a:cs typeface="Lato"/>
                <a:sym typeface="Lato"/>
              </a:defRPr>
            </a:lvl1pPr>
            <a:lvl2pPr lvl="1" algn="r">
              <a:buNone/>
              <a:defRPr sz="1733">
                <a:solidFill>
                  <a:schemeClr val="accent6"/>
                </a:solidFill>
                <a:latin typeface="Lato"/>
                <a:ea typeface="Lato"/>
                <a:cs typeface="Lato"/>
                <a:sym typeface="Lato"/>
              </a:defRPr>
            </a:lvl2pPr>
            <a:lvl3pPr lvl="2" algn="r">
              <a:buNone/>
              <a:defRPr sz="1733">
                <a:solidFill>
                  <a:schemeClr val="accent6"/>
                </a:solidFill>
                <a:latin typeface="Lato"/>
                <a:ea typeface="Lato"/>
                <a:cs typeface="Lato"/>
                <a:sym typeface="Lato"/>
              </a:defRPr>
            </a:lvl3pPr>
            <a:lvl4pPr lvl="3" algn="r">
              <a:buNone/>
              <a:defRPr sz="1733">
                <a:solidFill>
                  <a:schemeClr val="accent6"/>
                </a:solidFill>
                <a:latin typeface="Lato"/>
                <a:ea typeface="Lato"/>
                <a:cs typeface="Lato"/>
                <a:sym typeface="Lato"/>
              </a:defRPr>
            </a:lvl4pPr>
            <a:lvl5pPr lvl="4" algn="r">
              <a:buNone/>
              <a:defRPr sz="1733">
                <a:solidFill>
                  <a:schemeClr val="accent6"/>
                </a:solidFill>
                <a:latin typeface="Lato"/>
                <a:ea typeface="Lato"/>
                <a:cs typeface="Lato"/>
                <a:sym typeface="Lato"/>
              </a:defRPr>
            </a:lvl5pPr>
            <a:lvl6pPr lvl="5" algn="r">
              <a:buNone/>
              <a:defRPr sz="1733">
                <a:solidFill>
                  <a:schemeClr val="accent6"/>
                </a:solidFill>
                <a:latin typeface="Lato"/>
                <a:ea typeface="Lato"/>
                <a:cs typeface="Lato"/>
                <a:sym typeface="Lato"/>
              </a:defRPr>
            </a:lvl6pPr>
            <a:lvl7pPr lvl="6" algn="r">
              <a:buNone/>
              <a:defRPr sz="1733">
                <a:solidFill>
                  <a:schemeClr val="accent6"/>
                </a:solidFill>
                <a:latin typeface="Lato"/>
                <a:ea typeface="Lato"/>
                <a:cs typeface="Lato"/>
                <a:sym typeface="Lato"/>
              </a:defRPr>
            </a:lvl7pPr>
            <a:lvl8pPr lvl="7" algn="r">
              <a:buNone/>
              <a:defRPr sz="1733">
                <a:solidFill>
                  <a:schemeClr val="accent6"/>
                </a:solidFill>
                <a:latin typeface="Lato"/>
                <a:ea typeface="Lato"/>
                <a:cs typeface="Lato"/>
                <a:sym typeface="Lato"/>
              </a:defRPr>
            </a:lvl8pPr>
            <a:lvl9pPr lvl="8" algn="r">
              <a:buNone/>
              <a:defRPr sz="1733">
                <a:solidFill>
                  <a:schemeClr val="accent6"/>
                </a:solidFill>
                <a:latin typeface="Lato"/>
                <a:ea typeface="Lato"/>
                <a:cs typeface="Lato"/>
                <a:sym typeface="Lato"/>
              </a:defRPr>
            </a:lvl9pPr>
          </a:lstStyle>
          <a:p>
            <a:fld id="{00000000-1234-1234-1234-123412341234}" type="slidenum">
              <a:rPr lang="es-ES" smtClean="0"/>
              <a:pPr/>
              <a:t>‹Nº›</a:t>
            </a:fld>
            <a:endParaRPr lang="es-ES"/>
          </a:p>
        </p:txBody>
      </p:sp>
    </p:spTree>
    <p:extLst>
      <p:ext uri="{BB962C8B-B14F-4D97-AF65-F5344CB8AC3E}">
        <p14:creationId xmlns:p14="http://schemas.microsoft.com/office/powerpoint/2010/main" val="385939155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11/18/24</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‹Nº›</a:t>
            </a:fld>
            <a:endParaRPr lang="en-US"/>
          </a:p>
        </p:txBody>
      </p:sp>
    </p:spTree>
    <p:extLst>
      <p:ext uri="{BB962C8B-B14F-4D97-AF65-F5344CB8AC3E}">
        <p14:creationId xmlns:p14="http://schemas.microsoft.com/office/powerpoint/2010/main" val="29073967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11/18/24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13195045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1538" b="-1538"/>
          <a:stretch/>
        </p:blipFill>
        <p:spPr>
          <a:xfrm>
            <a:off x="0" y="6119337"/>
            <a:ext cx="12192000" cy="742951"/>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1" y="953325"/>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1"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32831" y="330372"/>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D0FDBF3-1756-4DB0-ABBF-E4AE9CE3403B}" type="datetimeFigureOut">
              <a:rPr lang="en-GB" smtClean="0"/>
              <a:pPr/>
              <a:t>18/11/2024</a:t>
            </a:fld>
            <a:endParaRPr lang="en-GB"/>
          </a:p>
        </p:txBody>
      </p:sp>
      <p:sp>
        <p:nvSpPr>
          <p:cNvPr id="5" name="Footer Placeholder 4"/>
          <p:cNvSpPr>
            <a:spLocks noGrp="1"/>
          </p:cNvSpPr>
          <p:nvPr>
            <p:ph type="ftr" sz="quarter" idx="3"/>
          </p:nvPr>
        </p:nvSpPr>
        <p:spPr>
          <a:xfrm>
            <a:off x="1130271" y="329309"/>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918077" y="137408"/>
            <a:ext cx="811019" cy="503579"/>
          </a:xfrm>
          <a:prstGeom prst="rect">
            <a:avLst/>
          </a:prstGeom>
        </p:spPr>
        <p:txBody>
          <a:bodyPr vert="horz" lIns="91440" tIns="45720" rIns="91440" bIns="45720" rtlCol="0" anchor="t"/>
          <a:lstStyle>
            <a:lvl1pPr algn="r">
              <a:defRPr sz="2800">
                <a:solidFill>
                  <a:schemeClr val="accent1"/>
                </a:solidFill>
              </a:defRPr>
            </a:lvl1pPr>
          </a:lstStyle>
          <a:p>
            <a:fld id="{7A854ABD-2FBF-41A5-8518-F2A9819BC8FB}" type="slidenum">
              <a:rPr lang="en-GB" smtClean="0"/>
              <a:pPr/>
              <a:t>‹Nº›</a:t>
            </a:fld>
            <a:endParaRPr lang="en-GB"/>
          </a:p>
        </p:txBody>
      </p:sp>
    </p:spTree>
    <p:extLst>
      <p:ext uri="{BB962C8B-B14F-4D97-AF65-F5344CB8AC3E}">
        <p14:creationId xmlns:p14="http://schemas.microsoft.com/office/powerpoint/2010/main" val="73937185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457223" rtl="0" eaLnBrk="1" latinLnBrk="0" hangingPunct="1">
        <a:lnSpc>
          <a:spcPct val="90000"/>
        </a:lnSpc>
        <a:spcBef>
          <a:spcPct val="0"/>
        </a:spcBef>
        <a:buNone/>
        <a:defRPr sz="1600" b="0" i="0" kern="1200" cap="none">
          <a:solidFill>
            <a:schemeClr val="tx1"/>
          </a:solidFill>
          <a:effectLst/>
          <a:latin typeface="+mj-lt"/>
          <a:ea typeface="+mj-ea"/>
          <a:cs typeface="+mj-cs"/>
        </a:defRPr>
      </a:lvl1pPr>
    </p:titleStyle>
    <p:bodyStyle>
      <a:lvl1pPr marL="114306" indent="-114306" algn="l" defTabSz="457223" rtl="0" eaLnBrk="1" latinLnBrk="0" hangingPunct="1">
        <a:lnSpc>
          <a:spcPct val="120000"/>
        </a:lnSpc>
        <a:spcBef>
          <a:spcPts val="500"/>
        </a:spcBef>
        <a:buClr>
          <a:schemeClr val="accent1"/>
        </a:buClr>
        <a:buSzPct val="100000"/>
        <a:buFont typeface="Arial" panose="020B0604020202020204" pitchFamily="34" charset="0"/>
        <a:buChar char="•"/>
        <a:defRPr sz="1000" kern="1200">
          <a:solidFill>
            <a:schemeClr val="tx1"/>
          </a:solidFill>
          <a:effectLst/>
          <a:latin typeface="+mn-lt"/>
          <a:ea typeface="+mn-ea"/>
          <a:cs typeface="+mn-cs"/>
        </a:defRPr>
      </a:lvl1pPr>
      <a:lvl2pPr marL="342917"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900" kern="1200" cap="none" baseline="0">
          <a:solidFill>
            <a:schemeClr val="tx1"/>
          </a:solidFill>
          <a:effectLst/>
          <a:latin typeface="+mn-lt"/>
          <a:ea typeface="+mn-ea"/>
          <a:cs typeface="+mn-cs"/>
        </a:defRPr>
      </a:lvl2pPr>
      <a:lvl3pPr marL="571529"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800" kern="1200">
          <a:solidFill>
            <a:schemeClr val="tx1"/>
          </a:solidFill>
          <a:effectLst/>
          <a:latin typeface="+mn-lt"/>
          <a:ea typeface="+mn-ea"/>
          <a:cs typeface="+mn-cs"/>
        </a:defRPr>
      </a:lvl3pPr>
      <a:lvl4pPr marL="800140"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700" kern="1200" cap="none" baseline="0">
          <a:solidFill>
            <a:schemeClr val="tx1"/>
          </a:solidFill>
          <a:effectLst/>
          <a:latin typeface="+mn-lt"/>
          <a:ea typeface="+mn-ea"/>
          <a:cs typeface="+mn-cs"/>
        </a:defRPr>
      </a:lvl4pPr>
      <a:lvl5pPr marL="1028751"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600" kern="1200">
          <a:solidFill>
            <a:schemeClr val="tx1"/>
          </a:solidFill>
          <a:effectLst/>
          <a:latin typeface="+mn-lt"/>
          <a:ea typeface="+mn-ea"/>
          <a:cs typeface="+mn-cs"/>
        </a:defRPr>
      </a:lvl5pPr>
      <a:lvl6pPr marL="1257363"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600" kern="1200">
          <a:solidFill>
            <a:schemeClr val="tx1"/>
          </a:solidFill>
          <a:effectLst/>
          <a:latin typeface="+mn-lt"/>
          <a:ea typeface="+mn-ea"/>
          <a:cs typeface="+mn-cs"/>
        </a:defRPr>
      </a:lvl6pPr>
      <a:lvl7pPr marL="1485974"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600" kern="1200">
          <a:solidFill>
            <a:schemeClr val="tx1"/>
          </a:solidFill>
          <a:effectLst/>
          <a:latin typeface="+mn-lt"/>
          <a:ea typeface="+mn-ea"/>
          <a:cs typeface="+mn-cs"/>
        </a:defRPr>
      </a:lvl7pPr>
      <a:lvl8pPr marL="1714586"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600" kern="1200" baseline="0">
          <a:solidFill>
            <a:schemeClr val="tx1"/>
          </a:solidFill>
          <a:effectLst/>
          <a:latin typeface="+mn-lt"/>
          <a:ea typeface="+mn-ea"/>
          <a:cs typeface="+mn-cs"/>
        </a:defRPr>
      </a:lvl8pPr>
      <a:lvl9pPr marL="1943197" indent="-114306" algn="l" defTabSz="457223" rtl="0" eaLnBrk="1" latinLnBrk="0" hangingPunct="1">
        <a:lnSpc>
          <a:spcPct val="120000"/>
        </a:lnSpc>
        <a:spcBef>
          <a:spcPts val="250"/>
        </a:spcBef>
        <a:buClr>
          <a:schemeClr val="accent1"/>
        </a:buClr>
        <a:buSzPct val="100000"/>
        <a:buFont typeface="Arial" panose="020B0604020202020204" pitchFamily="34" charset="0"/>
        <a:buChar char="•"/>
        <a:defRPr sz="600" kern="1200" baseline="0">
          <a:solidFill>
            <a:schemeClr val="tx1"/>
          </a:solidFill>
          <a:effectLst/>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4"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1" algn="l" defTabSz="457223"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070454-7235-DD92-CF28-FC25E88AA8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6D8C816-3CD5-600A-B8C6-BF400A8485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E21B9E8-A157-05AB-7F54-C5E2ED9AA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9C92D-3235-469F-9B84-C3FAECBA8046}" type="datetimeFigureOut">
              <a:rPr lang="sv-SE" smtClean="0"/>
              <a:t>2024-11-18</a:t>
            </a:fld>
            <a:endParaRPr lang="sv-SE"/>
          </a:p>
        </p:txBody>
      </p:sp>
      <p:sp>
        <p:nvSpPr>
          <p:cNvPr id="5" name="Platshållare för sidfot 4">
            <a:extLst>
              <a:ext uri="{FF2B5EF4-FFF2-40B4-BE49-F238E27FC236}">
                <a16:creationId xmlns:a16="http://schemas.microsoft.com/office/drawing/2014/main" id="{8F75BF62-952D-900D-2A4F-FAF34D8CE4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D712A8DB-7B07-C47F-E7A8-C4A067FAA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84A86F-842D-43D9-A8AA-699361604151}" type="slidenum">
              <a:rPr lang="sv-SE" smtClean="0"/>
              <a:t>‹Nº›</a:t>
            </a:fld>
            <a:endParaRPr lang="sv-SE"/>
          </a:p>
        </p:txBody>
      </p:sp>
    </p:spTree>
    <p:extLst>
      <p:ext uri="{BB962C8B-B14F-4D97-AF65-F5344CB8AC3E}">
        <p14:creationId xmlns:p14="http://schemas.microsoft.com/office/powerpoint/2010/main" val="37703819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CC5049C-C189-521E-D5AC-A1396E924E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188F14A-C4E9-49C7-9CB7-89C32F2453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D344B4B-B5FE-F3EE-FDC0-F3A585EF79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EA0C64-60AC-47F6-B943-733616F6B4DC}" type="datetimeFigureOut">
              <a:rPr lang="nl-NL" smtClean="0"/>
              <a:t>18-11-24</a:t>
            </a:fld>
            <a:endParaRPr lang="nl-NL"/>
          </a:p>
        </p:txBody>
      </p:sp>
      <p:sp>
        <p:nvSpPr>
          <p:cNvPr id="5" name="Tijdelijke aanduiding voor voettekst 4">
            <a:extLst>
              <a:ext uri="{FF2B5EF4-FFF2-40B4-BE49-F238E27FC236}">
                <a16:creationId xmlns:a16="http://schemas.microsoft.com/office/drawing/2014/main" id="{53813830-11A2-3DC1-2BD5-C8C9C99263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E0E35923-6E9D-7A42-E2CE-7BBB507723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BD51DC-A90B-4699-A789-BA9C3AE4378F}" type="slidenum">
              <a:rPr lang="nl-NL" smtClean="0"/>
              <a:t>‹Nº›</a:t>
            </a:fld>
            <a:endParaRPr lang="nl-NL"/>
          </a:p>
        </p:txBody>
      </p:sp>
    </p:spTree>
    <p:extLst>
      <p:ext uri="{BB962C8B-B14F-4D97-AF65-F5344CB8AC3E}">
        <p14:creationId xmlns:p14="http://schemas.microsoft.com/office/powerpoint/2010/main" val="58240376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B902E8-40B2-A878-2233-2A4C4A95B5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AE84C70B-3F5C-4CD7-44BF-62D29627AA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EC810EA7-8B8A-0475-F64F-68459C1F1E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EB38F-EEA7-458F-ABA6-2D84423ED5B5}" type="datetimeFigureOut">
              <a:rPr lang="fi-FI" smtClean="0"/>
              <a:t>18.11.2024</a:t>
            </a:fld>
            <a:endParaRPr lang="fi-FI"/>
          </a:p>
        </p:txBody>
      </p:sp>
      <p:sp>
        <p:nvSpPr>
          <p:cNvPr id="5" name="Footer Placeholder 4">
            <a:extLst>
              <a:ext uri="{FF2B5EF4-FFF2-40B4-BE49-F238E27FC236}">
                <a16:creationId xmlns:a16="http://schemas.microsoft.com/office/drawing/2014/main" id="{9E9F33EE-32BB-12AA-CBBD-6EA79035F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Slide Number Placeholder 5">
            <a:extLst>
              <a:ext uri="{FF2B5EF4-FFF2-40B4-BE49-F238E27FC236}">
                <a16:creationId xmlns:a16="http://schemas.microsoft.com/office/drawing/2014/main" id="{873D9992-AB16-4639-0A05-D17625ABF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A48AA3-8DB9-4395-A36F-00C426ABCBA4}" type="slidenum">
              <a:rPr lang="fi-FI" smtClean="0"/>
              <a:t>‹Nº›</a:t>
            </a:fld>
            <a:endParaRPr lang="fi-FI"/>
          </a:p>
        </p:txBody>
      </p:sp>
    </p:spTree>
    <p:extLst>
      <p:ext uri="{BB962C8B-B14F-4D97-AF65-F5344CB8AC3E}">
        <p14:creationId xmlns:p14="http://schemas.microsoft.com/office/powerpoint/2010/main" val="21392972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BC4A9C7A-5BA6-4888-A621-AF6B8C0AA0DF}"/>
              </a:ext>
            </a:extLst>
          </p:cNvPr>
          <p:cNvCxnSpPr>
            <a:cxnSpLocks/>
          </p:cNvCxnSpPr>
          <p:nvPr/>
        </p:nvCxnSpPr>
        <p:spPr>
          <a:xfrm>
            <a:off x="237200" y="6520908"/>
            <a:ext cx="12003483"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6D39A238-24AB-44F3-8FE5-EF47858B4208}"/>
              </a:ext>
            </a:extLst>
          </p:cNvPr>
          <p:cNvCxnSpPr>
            <a:cxnSpLocks/>
            <a:endCxn id="11" idx="0"/>
          </p:cNvCxnSpPr>
          <p:nvPr/>
        </p:nvCxnSpPr>
        <p:spPr>
          <a:xfrm>
            <a:off x="11472597" y="1056118"/>
            <a:ext cx="0" cy="536878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FA040033-896C-4E78-8EDE-BBF09671494D}"/>
              </a:ext>
            </a:extLst>
          </p:cNvPr>
          <p:cNvCxnSpPr>
            <a:cxnSpLocks/>
          </p:cNvCxnSpPr>
          <p:nvPr/>
        </p:nvCxnSpPr>
        <p:spPr>
          <a:xfrm>
            <a:off x="383365" y="6520909"/>
            <a:ext cx="0" cy="337092"/>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6FA7AD36-36F4-4B05-B569-FF77480FB16F}"/>
              </a:ext>
            </a:extLst>
          </p:cNvPr>
          <p:cNvSpPr/>
          <p:nvPr/>
        </p:nvSpPr>
        <p:spPr>
          <a:xfrm>
            <a:off x="239349" y="6376892"/>
            <a:ext cx="288032" cy="288032"/>
          </a:xfrm>
          <a:prstGeom prst="ellipse">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11" name="Ellipse 10">
            <a:extLst>
              <a:ext uri="{FF2B5EF4-FFF2-40B4-BE49-F238E27FC236}">
                <a16:creationId xmlns:a16="http://schemas.microsoft.com/office/drawing/2014/main" id="{39103FAE-72E1-4BCF-93BD-189E9C5D00C2}"/>
              </a:ext>
            </a:extLst>
          </p:cNvPr>
          <p:cNvSpPr/>
          <p:nvPr/>
        </p:nvSpPr>
        <p:spPr>
          <a:xfrm>
            <a:off x="11376587" y="6424898"/>
            <a:ext cx="192021" cy="192021"/>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2" name="Picture 1" descr="A picture containing drawing&#10;&#10;Description automatically generated">
            <a:extLst>
              <a:ext uri="{FF2B5EF4-FFF2-40B4-BE49-F238E27FC236}">
                <a16:creationId xmlns:a16="http://schemas.microsoft.com/office/drawing/2014/main" id="{37F78404-3754-472A-9C0F-76AD61DAE7C6}"/>
              </a:ext>
            </a:extLst>
          </p:cNvPr>
          <p:cNvPicPr>
            <a:picLocks noChangeAspect="1"/>
          </p:cNvPicPr>
          <p:nvPr userDrawn="1"/>
        </p:nvPicPr>
        <p:blipFill>
          <a:blip r:embed="rId11"/>
          <a:stretch>
            <a:fillRect/>
          </a:stretch>
        </p:blipFill>
        <p:spPr>
          <a:xfrm>
            <a:off x="10792136" y="452670"/>
            <a:ext cx="968493" cy="350767"/>
          </a:xfrm>
          <a:prstGeom prst="rect">
            <a:avLst/>
          </a:prstGeom>
        </p:spPr>
      </p:pic>
      <p:sp>
        <p:nvSpPr>
          <p:cNvPr id="3" name="Title Placeholder 2">
            <a:extLst>
              <a:ext uri="{FF2B5EF4-FFF2-40B4-BE49-F238E27FC236}">
                <a16:creationId xmlns:a16="http://schemas.microsoft.com/office/drawing/2014/main" id="{89271022-20A5-4D9A-84BD-CFB63810A5C6}"/>
              </a:ext>
            </a:extLst>
          </p:cNvPr>
          <p:cNvSpPr>
            <a:spLocks noGrp="1"/>
          </p:cNvSpPr>
          <p:nvPr>
            <p:ph type="title"/>
          </p:nvPr>
        </p:nvSpPr>
        <p:spPr>
          <a:xfrm>
            <a:off x="432000" y="451201"/>
            <a:ext cx="10515600" cy="546123"/>
          </a:xfrm>
          <a:prstGeom prst="rect">
            <a:avLst/>
          </a:prstGeom>
        </p:spPr>
        <p:txBody>
          <a:bodyPr vert="horz" lIns="91440" tIns="45720" rIns="91440" bIns="45720" rtlCol="0">
            <a:noAutofit/>
          </a:bodyPr>
          <a:lstStyle/>
          <a:p>
            <a:pPr marL="0" lvl="0" indent="0">
              <a:lnSpc>
                <a:spcPts val="3333"/>
              </a:lnSpc>
              <a:spcBef>
                <a:spcPts val="0"/>
              </a:spcBef>
              <a:buClr>
                <a:srgbClr val="D00040"/>
              </a:buClr>
              <a:buFont typeface="Arial" pitchFamily="34" charset="0"/>
            </a:pPr>
            <a:r>
              <a:rPr lang="en-US"/>
              <a:t>Click to edit Master title style</a:t>
            </a:r>
          </a:p>
        </p:txBody>
      </p:sp>
      <p:sp>
        <p:nvSpPr>
          <p:cNvPr id="6" name="Text Placeholder 5">
            <a:extLst>
              <a:ext uri="{FF2B5EF4-FFF2-40B4-BE49-F238E27FC236}">
                <a16:creationId xmlns:a16="http://schemas.microsoft.com/office/drawing/2014/main" id="{B374904E-396E-4218-8F2B-633F1212695D}"/>
              </a:ext>
            </a:extLst>
          </p:cNvPr>
          <p:cNvSpPr>
            <a:spLocks noGrp="1"/>
          </p:cNvSpPr>
          <p:nvPr>
            <p:ph type="body" idx="1"/>
          </p:nvPr>
        </p:nvSpPr>
        <p:spPr>
          <a:xfrm>
            <a:off x="432000" y="1219200"/>
            <a:ext cx="10515600" cy="5217600"/>
          </a:xfrm>
          <a:prstGeom prst="rect">
            <a:avLst/>
          </a:prstGeom>
        </p:spPr>
        <p:txBody>
          <a:bodyPr vert="horz" lIns="91440" tIns="45720" rIns="91440" bIns="45720" rtlCol="0">
            <a:normAutofit/>
          </a:bodyPr>
          <a:lstStyle/>
          <a:p>
            <a:pPr marL="355591" lvl="0" indent="-355591"/>
            <a:r>
              <a:rPr lang="en-US"/>
              <a:t>Click to edit Master text styles</a:t>
            </a:r>
          </a:p>
          <a:p>
            <a:pPr marL="355591" lvl="1" indent="-355591"/>
            <a:r>
              <a:rPr lang="en-US"/>
              <a:t>Second level</a:t>
            </a:r>
          </a:p>
          <a:p>
            <a:pPr marL="355591" lvl="2" indent="-355591"/>
            <a:r>
              <a:rPr lang="en-US"/>
              <a:t>Third level</a:t>
            </a:r>
          </a:p>
          <a:p>
            <a:pPr marL="355591" lvl="3" indent="-355591"/>
            <a:r>
              <a:rPr lang="en-US"/>
              <a:t>Fourth level</a:t>
            </a:r>
          </a:p>
          <a:p>
            <a:pPr marL="355591" lvl="4" indent="-355591"/>
            <a:r>
              <a:rPr lang="en-US"/>
              <a:t>Fifth level</a:t>
            </a:r>
            <a:endParaRPr lang="en-US" dirty="0"/>
          </a:p>
        </p:txBody>
      </p:sp>
    </p:spTree>
    <p:extLst>
      <p:ext uri="{BB962C8B-B14F-4D97-AF65-F5344CB8AC3E}">
        <p14:creationId xmlns:p14="http://schemas.microsoft.com/office/powerpoint/2010/main" val="418749278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hf hdr="0" ftr="0" dt="0"/>
  <p:txStyles>
    <p:titleStyle>
      <a:lvl1pPr algn="l" defTabSz="1219170" rtl="0" eaLnBrk="1" latinLnBrk="0" hangingPunct="1">
        <a:spcBef>
          <a:spcPct val="0"/>
        </a:spcBef>
        <a:buNone/>
        <a:defRPr lang="en-US" sz="3733" b="1" i="0" kern="1200" smtClean="0">
          <a:solidFill>
            <a:schemeClr val="accent1"/>
          </a:solidFill>
          <a:latin typeface="+mj-lt"/>
          <a:ea typeface="+mn-ea"/>
          <a:cs typeface="Verdana"/>
        </a:defRPr>
      </a:lvl1pPr>
    </p:titleStyle>
    <p:bodyStyle>
      <a:lvl1pPr marL="0" indent="0" algn="l" defTabSz="479988" rtl="0" eaLnBrk="1" latinLnBrk="0" hangingPunct="1">
        <a:spcBef>
          <a:spcPct val="20000"/>
        </a:spcBef>
        <a:buClr>
          <a:srgbClr val="C00000"/>
        </a:buClr>
        <a:buFont typeface="Arial" panose="020B0604020202020204" pitchFamily="34" charset="0"/>
        <a:buNone/>
        <a:defRPr lang="en-US" sz="3200" b="1" i="0" kern="1200" dirty="0" smtClean="0">
          <a:solidFill>
            <a:schemeClr val="tx1"/>
          </a:solidFill>
          <a:latin typeface="+mn-lt"/>
          <a:ea typeface="+mn-ea"/>
          <a:cs typeface="Verdana"/>
        </a:defRPr>
      </a:lvl1pPr>
      <a:lvl2pPr marL="355591" indent="0" algn="l" defTabSz="479988" rtl="0" eaLnBrk="1" latinLnBrk="0" hangingPunct="1">
        <a:spcBef>
          <a:spcPct val="20000"/>
        </a:spcBef>
        <a:buClr>
          <a:srgbClr val="C00000"/>
        </a:buClr>
        <a:buFont typeface="Arial" panose="020B0604020202020204" pitchFamily="34" charset="0"/>
        <a:buNone/>
        <a:defRPr lang="en-US" sz="2667" b="0" i="0" kern="1200" dirty="0" smtClean="0">
          <a:solidFill>
            <a:schemeClr val="tx1"/>
          </a:solidFill>
          <a:latin typeface="+mn-lt"/>
          <a:ea typeface="+mn-ea"/>
          <a:cs typeface="Verdana"/>
        </a:defRPr>
      </a:lvl2pPr>
      <a:lvl3pPr marL="709065"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mn-lt"/>
          <a:ea typeface="+mn-ea"/>
          <a:cs typeface="Verdana"/>
        </a:defRPr>
      </a:lvl3pPr>
      <a:lvl4pPr marL="1079473"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mn-lt"/>
          <a:ea typeface="+mn-ea"/>
          <a:cs typeface="Verdana"/>
        </a:defRPr>
      </a:lvl4pPr>
      <a:lvl5pPr marL="1435064" indent="0" algn="l" defTabSz="479988" rtl="0" eaLnBrk="1" latinLnBrk="0" hangingPunct="1">
        <a:spcBef>
          <a:spcPct val="20000"/>
        </a:spcBef>
        <a:buClr>
          <a:srgbClr val="C00000"/>
        </a:buClr>
        <a:buFont typeface="Arial" panose="020B0604020202020204" pitchFamily="34" charset="0"/>
        <a:buNone/>
        <a:defRPr lang="en-US" sz="2400" b="0" i="0" kern="1200" dirty="0" smtClean="0">
          <a:solidFill>
            <a:schemeClr val="tx1"/>
          </a:solidFill>
          <a:latin typeface="+mn-lt"/>
          <a:ea typeface="+mn-ea"/>
          <a:cs typeface="Verdana"/>
        </a:defRPr>
      </a:lvl5pPr>
      <a:lvl6pPr marL="2641534" indent="0" algn="l" defTabSz="1219170" rtl="0" eaLnBrk="1" latinLnBrk="0" hangingPunct="1">
        <a:spcBef>
          <a:spcPct val="20000"/>
        </a:spcBef>
        <a:buClr>
          <a:srgbClr val="C00000"/>
        </a:buClr>
        <a:buFont typeface="Arial" panose="020B0604020202020204" pitchFamily="34" charset="0"/>
        <a:buNone/>
        <a:defRPr lang="en-US" sz="1867" kern="1200" dirty="0" smtClean="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lang="en-US" sz="1867" kern="1200" dirty="0" smtClean="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lang="en-US" sz="1867" kern="1200" dirty="0" smtClean="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33.xml"/><Relationship Id="rId1" Type="http://schemas.openxmlformats.org/officeDocument/2006/relationships/slideLayout" Target="../slideLayouts/slideLayout87.xml"/><Relationship Id="rId4" Type="http://schemas.openxmlformats.org/officeDocument/2006/relationships/image" Target="../media/image276.png"/></Relationships>
</file>

<file path=ppt/slides/_rels/slide101.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34.xml"/><Relationship Id="rId1" Type="http://schemas.openxmlformats.org/officeDocument/2006/relationships/slideLayout" Target="../slideLayouts/slideLayout87.xml"/><Relationship Id="rId6" Type="http://schemas.openxmlformats.org/officeDocument/2006/relationships/image" Target="../media/image279.jpg"/><Relationship Id="rId5" Type="http://schemas.openxmlformats.org/officeDocument/2006/relationships/image" Target="../media/image278.jpg"/><Relationship Id="rId4" Type="http://schemas.openxmlformats.org/officeDocument/2006/relationships/image" Target="../media/image277.jpg"/></Relationships>
</file>

<file path=ppt/slides/_rels/slide102.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0.png"/><Relationship Id="rId7" Type="http://schemas.openxmlformats.org/officeDocument/2006/relationships/image" Target="../media/image152.png"/><Relationship Id="rId12" Type="http://schemas.openxmlformats.org/officeDocument/2006/relationships/image" Target="../media/image144.png"/><Relationship Id="rId17" Type="http://schemas.openxmlformats.org/officeDocument/2006/relationships/image" Target="../media/image280.jpg"/><Relationship Id="rId2" Type="http://schemas.openxmlformats.org/officeDocument/2006/relationships/notesSlide" Target="../notesSlides/notesSlide35.xml"/><Relationship Id="rId16" Type="http://schemas.openxmlformats.org/officeDocument/2006/relationships/image" Target="../media/image148.png"/><Relationship Id="rId1" Type="http://schemas.openxmlformats.org/officeDocument/2006/relationships/slideLayout" Target="../slideLayouts/slideLayout88.xml"/><Relationship Id="rId6" Type="http://schemas.openxmlformats.org/officeDocument/2006/relationships/image" Target="../media/image151.png"/><Relationship Id="rId11" Type="http://schemas.openxmlformats.org/officeDocument/2006/relationships/image" Target="../media/image143.png"/><Relationship Id="rId5" Type="http://schemas.openxmlformats.org/officeDocument/2006/relationships/image" Target="../media/image150.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149.png"/><Relationship Id="rId9" Type="http://schemas.openxmlformats.org/officeDocument/2006/relationships/image" Target="../media/image141.png"/><Relationship Id="rId14" Type="http://schemas.openxmlformats.org/officeDocument/2006/relationships/image" Target="../media/image146.png"/></Relationships>
</file>

<file path=ppt/slides/_rels/slide103.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0.png"/><Relationship Id="rId7" Type="http://schemas.openxmlformats.org/officeDocument/2006/relationships/image" Target="../media/image152.png"/><Relationship Id="rId12" Type="http://schemas.openxmlformats.org/officeDocument/2006/relationships/image" Target="../media/image144.png"/><Relationship Id="rId17" Type="http://schemas.openxmlformats.org/officeDocument/2006/relationships/image" Target="../media/image281.png"/><Relationship Id="rId2" Type="http://schemas.openxmlformats.org/officeDocument/2006/relationships/notesSlide" Target="../notesSlides/notesSlide36.xml"/><Relationship Id="rId16" Type="http://schemas.openxmlformats.org/officeDocument/2006/relationships/image" Target="../media/image148.png"/><Relationship Id="rId1" Type="http://schemas.openxmlformats.org/officeDocument/2006/relationships/slideLayout" Target="../slideLayouts/slideLayout85.xml"/><Relationship Id="rId6" Type="http://schemas.openxmlformats.org/officeDocument/2006/relationships/image" Target="../media/image151.png"/><Relationship Id="rId11" Type="http://schemas.openxmlformats.org/officeDocument/2006/relationships/image" Target="../media/image143.png"/><Relationship Id="rId5" Type="http://schemas.openxmlformats.org/officeDocument/2006/relationships/image" Target="../media/image150.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149.png"/><Relationship Id="rId9" Type="http://schemas.openxmlformats.org/officeDocument/2006/relationships/image" Target="../media/image141.png"/><Relationship Id="rId14" Type="http://schemas.openxmlformats.org/officeDocument/2006/relationships/image" Target="../media/image146.png"/></Relationships>
</file>

<file path=ppt/slides/_rels/slide104.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0.png"/><Relationship Id="rId7" Type="http://schemas.openxmlformats.org/officeDocument/2006/relationships/image" Target="../media/image152.png"/><Relationship Id="rId12" Type="http://schemas.openxmlformats.org/officeDocument/2006/relationships/image" Target="../media/image144.png"/><Relationship Id="rId17" Type="http://schemas.openxmlformats.org/officeDocument/2006/relationships/image" Target="../media/image282.png"/><Relationship Id="rId2" Type="http://schemas.openxmlformats.org/officeDocument/2006/relationships/notesSlide" Target="../notesSlides/notesSlide37.xml"/><Relationship Id="rId16" Type="http://schemas.openxmlformats.org/officeDocument/2006/relationships/image" Target="../media/image148.png"/><Relationship Id="rId1" Type="http://schemas.openxmlformats.org/officeDocument/2006/relationships/slideLayout" Target="../slideLayouts/slideLayout85.xml"/><Relationship Id="rId6" Type="http://schemas.openxmlformats.org/officeDocument/2006/relationships/image" Target="../media/image151.png"/><Relationship Id="rId11" Type="http://schemas.openxmlformats.org/officeDocument/2006/relationships/image" Target="../media/image143.png"/><Relationship Id="rId5" Type="http://schemas.openxmlformats.org/officeDocument/2006/relationships/image" Target="../media/image150.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149.png"/><Relationship Id="rId9" Type="http://schemas.openxmlformats.org/officeDocument/2006/relationships/image" Target="../media/image141.png"/><Relationship Id="rId14" Type="http://schemas.openxmlformats.org/officeDocument/2006/relationships/image" Target="../media/image146.png"/></Relationships>
</file>

<file path=ppt/slides/_rels/slide105.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284.png"/><Relationship Id="rId3" Type="http://schemas.openxmlformats.org/officeDocument/2006/relationships/image" Target="../media/image130.png"/><Relationship Id="rId7" Type="http://schemas.openxmlformats.org/officeDocument/2006/relationships/image" Target="../media/image152.png"/><Relationship Id="rId12" Type="http://schemas.openxmlformats.org/officeDocument/2006/relationships/image" Target="../media/image144.png"/><Relationship Id="rId17" Type="http://schemas.openxmlformats.org/officeDocument/2006/relationships/image" Target="../media/image283.png"/><Relationship Id="rId2" Type="http://schemas.openxmlformats.org/officeDocument/2006/relationships/notesSlide" Target="../notesSlides/notesSlide38.xml"/><Relationship Id="rId16" Type="http://schemas.openxmlformats.org/officeDocument/2006/relationships/image" Target="../media/image148.png"/><Relationship Id="rId1" Type="http://schemas.openxmlformats.org/officeDocument/2006/relationships/slideLayout" Target="../slideLayouts/slideLayout87.xml"/><Relationship Id="rId6" Type="http://schemas.openxmlformats.org/officeDocument/2006/relationships/image" Target="../media/image151.png"/><Relationship Id="rId11" Type="http://schemas.openxmlformats.org/officeDocument/2006/relationships/image" Target="../media/image143.png"/><Relationship Id="rId5" Type="http://schemas.openxmlformats.org/officeDocument/2006/relationships/image" Target="../media/image150.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149.png"/><Relationship Id="rId9" Type="http://schemas.openxmlformats.org/officeDocument/2006/relationships/image" Target="../media/image141.png"/><Relationship Id="rId14" Type="http://schemas.openxmlformats.org/officeDocument/2006/relationships/image" Target="../media/image14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0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39.xml"/><Relationship Id="rId1" Type="http://schemas.openxmlformats.org/officeDocument/2006/relationships/slideLayout" Target="../slideLayouts/slideLayout77.xml"/><Relationship Id="rId5" Type="http://schemas.openxmlformats.org/officeDocument/2006/relationships/image" Target="../media/image287.JPG"/><Relationship Id="rId4" Type="http://schemas.openxmlformats.org/officeDocument/2006/relationships/image" Target="../media/image28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81.xml"/></Relationships>
</file>

<file path=ppt/slides/_rels/slide111.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image" Target="../media/image289.png"/><Relationship Id="rId7" Type="http://schemas.openxmlformats.org/officeDocument/2006/relationships/image" Target="../media/image293.png"/><Relationship Id="rId2" Type="http://schemas.openxmlformats.org/officeDocument/2006/relationships/notesSlide" Target="../notesSlides/notesSlide40.xml"/><Relationship Id="rId1" Type="http://schemas.openxmlformats.org/officeDocument/2006/relationships/slideLayout" Target="../slideLayouts/slideLayout83.xml"/><Relationship Id="rId6" Type="http://schemas.openxmlformats.org/officeDocument/2006/relationships/image" Target="../media/image292.png"/><Relationship Id="rId11" Type="http://schemas.openxmlformats.org/officeDocument/2006/relationships/image" Target="../media/image297.png"/><Relationship Id="rId5" Type="http://schemas.openxmlformats.org/officeDocument/2006/relationships/image" Target="../media/image291.png"/><Relationship Id="rId10" Type="http://schemas.openxmlformats.org/officeDocument/2006/relationships/image" Target="../media/image296.png"/><Relationship Id="rId4" Type="http://schemas.openxmlformats.org/officeDocument/2006/relationships/image" Target="../media/image290.png"/><Relationship Id="rId9" Type="http://schemas.openxmlformats.org/officeDocument/2006/relationships/image" Target="../media/image295.png"/></Relationships>
</file>

<file path=ppt/slides/_rels/slide112.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jpg"/><Relationship Id="rId1" Type="http://schemas.openxmlformats.org/officeDocument/2006/relationships/slideLayout" Target="../slideLayouts/slideLayout82.xml"/><Relationship Id="rId6" Type="http://schemas.openxmlformats.org/officeDocument/2006/relationships/image" Target="../media/image302.png"/><Relationship Id="rId5" Type="http://schemas.openxmlformats.org/officeDocument/2006/relationships/image" Target="../media/image301.png"/><Relationship Id="rId4" Type="http://schemas.openxmlformats.org/officeDocument/2006/relationships/image" Target="../media/image300.png"/></Relationships>
</file>

<file path=ppt/slides/_rels/slide113.xml.rels><?xml version="1.0" encoding="UTF-8" standalone="yes"?>
<Relationships xmlns="http://schemas.openxmlformats.org/package/2006/relationships"><Relationship Id="rId8" Type="http://schemas.openxmlformats.org/officeDocument/2006/relationships/image" Target="../media/image308.svg"/><Relationship Id="rId3" Type="http://schemas.openxmlformats.org/officeDocument/2006/relationships/image" Target="../media/image303.jpg"/><Relationship Id="rId7" Type="http://schemas.openxmlformats.org/officeDocument/2006/relationships/image" Target="../media/image307.png"/><Relationship Id="rId2" Type="http://schemas.openxmlformats.org/officeDocument/2006/relationships/notesSlide" Target="../notesSlides/notesSlide41.xml"/><Relationship Id="rId1" Type="http://schemas.openxmlformats.org/officeDocument/2006/relationships/slideLayout" Target="../slideLayouts/slideLayout82.xml"/><Relationship Id="rId6" Type="http://schemas.openxmlformats.org/officeDocument/2006/relationships/image" Target="../media/image306.png"/><Relationship Id="rId5" Type="http://schemas.openxmlformats.org/officeDocument/2006/relationships/image" Target="../media/image305.jpeg"/><Relationship Id="rId4" Type="http://schemas.openxmlformats.org/officeDocument/2006/relationships/image" Target="../media/image304.png"/></Relationships>
</file>

<file path=ppt/slides/_rels/slide114.xml.rels><?xml version="1.0" encoding="UTF-8" standalone="yes"?>
<Relationships xmlns="http://schemas.openxmlformats.org/package/2006/relationships"><Relationship Id="rId3" Type="http://schemas.openxmlformats.org/officeDocument/2006/relationships/image" Target="../media/image310.jpg"/><Relationship Id="rId2" Type="http://schemas.openxmlformats.org/officeDocument/2006/relationships/image" Target="../media/image309.jpg"/><Relationship Id="rId1" Type="http://schemas.openxmlformats.org/officeDocument/2006/relationships/slideLayout" Target="../slideLayouts/slideLayout76.xml"/><Relationship Id="rId4" Type="http://schemas.openxmlformats.org/officeDocument/2006/relationships/image" Target="../media/image311.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6.xml.rels><?xml version="1.0" encoding="UTF-8" standalone="yes"?>
<Relationships xmlns="http://schemas.openxmlformats.org/package/2006/relationships"><Relationship Id="rId8" Type="http://schemas.openxmlformats.org/officeDocument/2006/relationships/image" Target="../media/image318.png"/><Relationship Id="rId13" Type="http://schemas.openxmlformats.org/officeDocument/2006/relationships/image" Target="../media/image323.png"/><Relationship Id="rId18" Type="http://schemas.openxmlformats.org/officeDocument/2006/relationships/image" Target="../media/image328.svg"/><Relationship Id="rId3" Type="http://schemas.openxmlformats.org/officeDocument/2006/relationships/image" Target="../media/image313.svg"/><Relationship Id="rId7" Type="http://schemas.openxmlformats.org/officeDocument/2006/relationships/image" Target="../media/image317.svg"/><Relationship Id="rId12" Type="http://schemas.openxmlformats.org/officeDocument/2006/relationships/image" Target="../media/image322.svg"/><Relationship Id="rId17" Type="http://schemas.openxmlformats.org/officeDocument/2006/relationships/image" Target="../media/image327.png"/><Relationship Id="rId2" Type="http://schemas.openxmlformats.org/officeDocument/2006/relationships/image" Target="../media/image312.png"/><Relationship Id="rId16" Type="http://schemas.openxmlformats.org/officeDocument/2006/relationships/image" Target="../media/image326.svg"/><Relationship Id="rId1" Type="http://schemas.openxmlformats.org/officeDocument/2006/relationships/slideLayout" Target="../slideLayouts/slideLayout33.xml"/><Relationship Id="rId6" Type="http://schemas.openxmlformats.org/officeDocument/2006/relationships/image" Target="../media/image316.png"/><Relationship Id="rId11" Type="http://schemas.openxmlformats.org/officeDocument/2006/relationships/image" Target="../media/image321.png"/><Relationship Id="rId5" Type="http://schemas.openxmlformats.org/officeDocument/2006/relationships/image" Target="../media/image315.svg"/><Relationship Id="rId15" Type="http://schemas.openxmlformats.org/officeDocument/2006/relationships/image" Target="../media/image325.png"/><Relationship Id="rId10" Type="http://schemas.openxmlformats.org/officeDocument/2006/relationships/image" Target="../media/image320.svg"/><Relationship Id="rId4" Type="http://schemas.openxmlformats.org/officeDocument/2006/relationships/image" Target="../media/image314.png"/><Relationship Id="rId9" Type="http://schemas.openxmlformats.org/officeDocument/2006/relationships/image" Target="../media/image319.png"/><Relationship Id="rId14" Type="http://schemas.openxmlformats.org/officeDocument/2006/relationships/image" Target="../media/image324.svg"/></Relationships>
</file>

<file path=ppt/slides/_rels/slide117.xml.rels><?xml version="1.0" encoding="UTF-8" standalone="yes"?>
<Relationships xmlns="http://schemas.openxmlformats.org/package/2006/relationships"><Relationship Id="rId3" Type="http://schemas.openxmlformats.org/officeDocument/2006/relationships/image" Target="../media/image330.svg"/><Relationship Id="rId7" Type="http://schemas.openxmlformats.org/officeDocument/2006/relationships/image" Target="../media/image333.png"/><Relationship Id="rId2" Type="http://schemas.openxmlformats.org/officeDocument/2006/relationships/image" Target="../media/image329.png"/><Relationship Id="rId1" Type="http://schemas.openxmlformats.org/officeDocument/2006/relationships/slideLayout" Target="../slideLayouts/slideLayout33.xml"/><Relationship Id="rId6" Type="http://schemas.openxmlformats.org/officeDocument/2006/relationships/image" Target="../media/image332.svg"/><Relationship Id="rId5" Type="http://schemas.openxmlformats.org/officeDocument/2006/relationships/image" Target="../media/image331.png"/><Relationship Id="rId4" Type="http://schemas.openxmlformats.org/officeDocument/2006/relationships/image" Target="../media/image318.png"/></Relationships>
</file>

<file path=ppt/slides/_rels/slide118.xml.rels><?xml version="1.0" encoding="UTF-8" standalone="yes"?>
<Relationships xmlns="http://schemas.openxmlformats.org/package/2006/relationships"><Relationship Id="rId8" Type="http://schemas.openxmlformats.org/officeDocument/2006/relationships/image" Target="../media/image334.png"/><Relationship Id="rId13" Type="http://schemas.openxmlformats.org/officeDocument/2006/relationships/image" Target="../media/image338.png"/><Relationship Id="rId3" Type="http://schemas.openxmlformats.org/officeDocument/2006/relationships/image" Target="../media/image329.png"/><Relationship Id="rId7" Type="http://schemas.openxmlformats.org/officeDocument/2006/relationships/image" Target="../media/image333.png"/><Relationship Id="rId12" Type="http://schemas.openxmlformats.org/officeDocument/2006/relationships/image" Target="../media/image337.svg"/><Relationship Id="rId2" Type="http://schemas.openxmlformats.org/officeDocument/2006/relationships/notesSlide" Target="../notesSlides/notesSlide42.xml"/><Relationship Id="rId1" Type="http://schemas.openxmlformats.org/officeDocument/2006/relationships/slideLayout" Target="../slideLayouts/slideLayout33.xml"/><Relationship Id="rId6" Type="http://schemas.openxmlformats.org/officeDocument/2006/relationships/image" Target="../media/image332.svg"/><Relationship Id="rId11" Type="http://schemas.openxmlformats.org/officeDocument/2006/relationships/image" Target="../media/image336.png"/><Relationship Id="rId5" Type="http://schemas.openxmlformats.org/officeDocument/2006/relationships/image" Target="../media/image331.png"/><Relationship Id="rId10" Type="http://schemas.openxmlformats.org/officeDocument/2006/relationships/image" Target="../media/image318.png"/><Relationship Id="rId4" Type="http://schemas.openxmlformats.org/officeDocument/2006/relationships/image" Target="../media/image330.svg"/><Relationship Id="rId9" Type="http://schemas.openxmlformats.org/officeDocument/2006/relationships/image" Target="../media/image335.svg"/><Relationship Id="rId14" Type="http://schemas.openxmlformats.org/officeDocument/2006/relationships/image" Target="../media/image339.svg"/></Relationships>
</file>

<file path=ppt/slides/_rels/slide119.xml.rels><?xml version="1.0" encoding="UTF-8" standalone="yes"?>
<Relationships xmlns="http://schemas.openxmlformats.org/package/2006/relationships"><Relationship Id="rId8" Type="http://schemas.openxmlformats.org/officeDocument/2006/relationships/image" Target="../media/image343.svg"/><Relationship Id="rId3" Type="http://schemas.openxmlformats.org/officeDocument/2006/relationships/image" Target="../media/image340.png"/><Relationship Id="rId7" Type="http://schemas.openxmlformats.org/officeDocument/2006/relationships/image" Target="../media/image342.png"/><Relationship Id="rId12" Type="http://schemas.openxmlformats.org/officeDocument/2006/relationships/image" Target="../media/image345.svg"/><Relationship Id="rId2" Type="http://schemas.openxmlformats.org/officeDocument/2006/relationships/notesSlide" Target="../notesSlides/notesSlide43.xml"/><Relationship Id="rId1" Type="http://schemas.openxmlformats.org/officeDocument/2006/relationships/slideLayout" Target="../slideLayouts/slideLayout33.xml"/><Relationship Id="rId6" Type="http://schemas.openxmlformats.org/officeDocument/2006/relationships/image" Target="../media/image330.svg"/><Relationship Id="rId11" Type="http://schemas.openxmlformats.org/officeDocument/2006/relationships/image" Target="../media/image344.png"/><Relationship Id="rId5" Type="http://schemas.openxmlformats.org/officeDocument/2006/relationships/image" Target="../media/image329.png"/><Relationship Id="rId10" Type="http://schemas.openxmlformats.org/officeDocument/2006/relationships/image" Target="../media/image318.png"/><Relationship Id="rId4" Type="http://schemas.openxmlformats.org/officeDocument/2006/relationships/image" Target="../media/image341.svg"/><Relationship Id="rId9" Type="http://schemas.openxmlformats.org/officeDocument/2006/relationships/image" Target="../media/image333.png"/></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8" Type="http://schemas.openxmlformats.org/officeDocument/2006/relationships/image" Target="../media/image333.png"/><Relationship Id="rId3" Type="http://schemas.openxmlformats.org/officeDocument/2006/relationships/image" Target="../media/image341.svg"/><Relationship Id="rId7" Type="http://schemas.openxmlformats.org/officeDocument/2006/relationships/image" Target="../media/image343.svg"/><Relationship Id="rId12" Type="http://schemas.openxmlformats.org/officeDocument/2006/relationships/image" Target="../media/image349.svg"/><Relationship Id="rId2" Type="http://schemas.openxmlformats.org/officeDocument/2006/relationships/image" Target="../media/image340.png"/><Relationship Id="rId1" Type="http://schemas.openxmlformats.org/officeDocument/2006/relationships/slideLayout" Target="../slideLayouts/slideLayout33.xml"/><Relationship Id="rId6" Type="http://schemas.openxmlformats.org/officeDocument/2006/relationships/image" Target="../media/image342.png"/><Relationship Id="rId11" Type="http://schemas.openxmlformats.org/officeDocument/2006/relationships/image" Target="../media/image348.png"/><Relationship Id="rId5" Type="http://schemas.openxmlformats.org/officeDocument/2006/relationships/image" Target="../media/image330.svg"/><Relationship Id="rId10" Type="http://schemas.openxmlformats.org/officeDocument/2006/relationships/image" Target="../media/image347.svg"/><Relationship Id="rId4" Type="http://schemas.openxmlformats.org/officeDocument/2006/relationships/image" Target="../media/image329.png"/><Relationship Id="rId9" Type="http://schemas.openxmlformats.org/officeDocument/2006/relationships/image" Target="../media/image346.png"/></Relationships>
</file>

<file path=ppt/slides/_rels/slide121.xml.rels><?xml version="1.0" encoding="UTF-8" standalone="yes"?>
<Relationships xmlns="http://schemas.openxmlformats.org/package/2006/relationships"><Relationship Id="rId13" Type="http://schemas.openxmlformats.org/officeDocument/2006/relationships/image" Target="../media/image354.jpeg"/><Relationship Id="rId18" Type="http://schemas.openxmlformats.org/officeDocument/2006/relationships/image" Target="../media/image359.svg"/><Relationship Id="rId26" Type="http://schemas.openxmlformats.org/officeDocument/2006/relationships/image" Target="../media/image367.svg"/><Relationship Id="rId3" Type="http://schemas.openxmlformats.org/officeDocument/2006/relationships/image" Target="../media/image341.svg"/><Relationship Id="rId21" Type="http://schemas.openxmlformats.org/officeDocument/2006/relationships/image" Target="../media/image362.png"/><Relationship Id="rId34" Type="http://schemas.openxmlformats.org/officeDocument/2006/relationships/image" Target="../media/image375.svg"/><Relationship Id="rId7" Type="http://schemas.openxmlformats.org/officeDocument/2006/relationships/image" Target="../media/image343.svg"/><Relationship Id="rId12" Type="http://schemas.openxmlformats.org/officeDocument/2006/relationships/image" Target="../media/image353.jpeg"/><Relationship Id="rId17" Type="http://schemas.openxmlformats.org/officeDocument/2006/relationships/image" Target="../media/image358.png"/><Relationship Id="rId25" Type="http://schemas.openxmlformats.org/officeDocument/2006/relationships/image" Target="../media/image366.png"/><Relationship Id="rId33" Type="http://schemas.openxmlformats.org/officeDocument/2006/relationships/image" Target="../media/image374.png"/><Relationship Id="rId2" Type="http://schemas.openxmlformats.org/officeDocument/2006/relationships/image" Target="../media/image340.png"/><Relationship Id="rId16" Type="http://schemas.openxmlformats.org/officeDocument/2006/relationships/image" Target="../media/image357.jpeg"/><Relationship Id="rId20" Type="http://schemas.openxmlformats.org/officeDocument/2006/relationships/image" Target="../media/image361.svg"/><Relationship Id="rId29" Type="http://schemas.openxmlformats.org/officeDocument/2006/relationships/image" Target="../media/image370.png"/><Relationship Id="rId1" Type="http://schemas.openxmlformats.org/officeDocument/2006/relationships/slideLayout" Target="../slideLayouts/slideLayout33.xml"/><Relationship Id="rId6" Type="http://schemas.openxmlformats.org/officeDocument/2006/relationships/image" Target="../media/image342.png"/><Relationship Id="rId11" Type="http://schemas.openxmlformats.org/officeDocument/2006/relationships/image" Target="../media/image352.jpeg"/><Relationship Id="rId24" Type="http://schemas.openxmlformats.org/officeDocument/2006/relationships/image" Target="../media/image365.svg"/><Relationship Id="rId32" Type="http://schemas.openxmlformats.org/officeDocument/2006/relationships/image" Target="../media/image373.svg"/><Relationship Id="rId5" Type="http://schemas.openxmlformats.org/officeDocument/2006/relationships/image" Target="../media/image330.svg"/><Relationship Id="rId15" Type="http://schemas.openxmlformats.org/officeDocument/2006/relationships/image" Target="../media/image356.png"/><Relationship Id="rId23" Type="http://schemas.openxmlformats.org/officeDocument/2006/relationships/image" Target="../media/image364.png"/><Relationship Id="rId28" Type="http://schemas.openxmlformats.org/officeDocument/2006/relationships/image" Target="../media/image369.svg"/><Relationship Id="rId10" Type="http://schemas.openxmlformats.org/officeDocument/2006/relationships/image" Target="../media/image351.jpeg"/><Relationship Id="rId19" Type="http://schemas.openxmlformats.org/officeDocument/2006/relationships/image" Target="../media/image360.png"/><Relationship Id="rId31" Type="http://schemas.openxmlformats.org/officeDocument/2006/relationships/image" Target="../media/image372.png"/><Relationship Id="rId4" Type="http://schemas.openxmlformats.org/officeDocument/2006/relationships/image" Target="../media/image329.png"/><Relationship Id="rId9" Type="http://schemas.openxmlformats.org/officeDocument/2006/relationships/image" Target="../media/image350.jpeg"/><Relationship Id="rId14" Type="http://schemas.openxmlformats.org/officeDocument/2006/relationships/image" Target="../media/image355.jpeg"/><Relationship Id="rId22" Type="http://schemas.openxmlformats.org/officeDocument/2006/relationships/image" Target="../media/image363.svg"/><Relationship Id="rId27" Type="http://schemas.openxmlformats.org/officeDocument/2006/relationships/image" Target="../media/image368.png"/><Relationship Id="rId30" Type="http://schemas.openxmlformats.org/officeDocument/2006/relationships/image" Target="../media/image371.svg"/><Relationship Id="rId8" Type="http://schemas.openxmlformats.org/officeDocument/2006/relationships/image" Target="../media/image333.png"/></Relationships>
</file>

<file path=ppt/slides/_rels/slide122.xml.rels><?xml version="1.0" encoding="UTF-8" standalone="yes"?>
<Relationships xmlns="http://schemas.openxmlformats.org/package/2006/relationships"><Relationship Id="rId8" Type="http://schemas.openxmlformats.org/officeDocument/2006/relationships/image" Target="../media/image372.png"/><Relationship Id="rId13" Type="http://schemas.openxmlformats.org/officeDocument/2006/relationships/image" Target="../media/image377.svg"/><Relationship Id="rId3" Type="http://schemas.openxmlformats.org/officeDocument/2006/relationships/image" Target="../media/image329.png"/><Relationship Id="rId7" Type="http://schemas.openxmlformats.org/officeDocument/2006/relationships/image" Target="../media/image333.png"/><Relationship Id="rId12" Type="http://schemas.openxmlformats.org/officeDocument/2006/relationships/image" Target="../media/image376.png"/><Relationship Id="rId2" Type="http://schemas.openxmlformats.org/officeDocument/2006/relationships/notesSlide" Target="../notesSlides/notesSlide44.xml"/><Relationship Id="rId1" Type="http://schemas.openxmlformats.org/officeDocument/2006/relationships/slideLayout" Target="../slideLayouts/slideLayout33.xml"/><Relationship Id="rId6" Type="http://schemas.openxmlformats.org/officeDocument/2006/relationships/image" Target="../media/image343.svg"/><Relationship Id="rId11" Type="http://schemas.openxmlformats.org/officeDocument/2006/relationships/image" Target="../media/image375.svg"/><Relationship Id="rId5" Type="http://schemas.openxmlformats.org/officeDocument/2006/relationships/image" Target="../media/image342.png"/><Relationship Id="rId10" Type="http://schemas.openxmlformats.org/officeDocument/2006/relationships/image" Target="../media/image374.png"/><Relationship Id="rId4" Type="http://schemas.openxmlformats.org/officeDocument/2006/relationships/image" Target="../media/image330.svg"/><Relationship Id="rId9" Type="http://schemas.openxmlformats.org/officeDocument/2006/relationships/image" Target="../media/image373.svg"/></Relationships>
</file>

<file path=ppt/slides/_rels/slide123.xml.rels><?xml version="1.0" encoding="UTF-8" standalone="yes"?>
<Relationships xmlns="http://schemas.openxmlformats.org/package/2006/relationships"><Relationship Id="rId8" Type="http://schemas.openxmlformats.org/officeDocument/2006/relationships/image" Target="../media/image374.png"/><Relationship Id="rId13" Type="http://schemas.openxmlformats.org/officeDocument/2006/relationships/image" Target="../media/image330.svg"/><Relationship Id="rId3" Type="http://schemas.openxmlformats.org/officeDocument/2006/relationships/image" Target="../media/image346.png"/><Relationship Id="rId7" Type="http://schemas.openxmlformats.org/officeDocument/2006/relationships/image" Target="../media/image333.png"/><Relationship Id="rId12" Type="http://schemas.openxmlformats.org/officeDocument/2006/relationships/image" Target="../media/image329.png"/><Relationship Id="rId2" Type="http://schemas.openxmlformats.org/officeDocument/2006/relationships/notesSlide" Target="../notesSlides/notesSlide45.xml"/><Relationship Id="rId1" Type="http://schemas.openxmlformats.org/officeDocument/2006/relationships/slideLayout" Target="../slideLayouts/slideLayout33.xml"/><Relationship Id="rId6" Type="http://schemas.openxmlformats.org/officeDocument/2006/relationships/image" Target="../media/image343.svg"/><Relationship Id="rId11" Type="http://schemas.openxmlformats.org/officeDocument/2006/relationships/image" Target="../media/image379.svg"/><Relationship Id="rId5" Type="http://schemas.openxmlformats.org/officeDocument/2006/relationships/image" Target="../media/image342.png"/><Relationship Id="rId10" Type="http://schemas.openxmlformats.org/officeDocument/2006/relationships/image" Target="../media/image378.png"/><Relationship Id="rId4" Type="http://schemas.openxmlformats.org/officeDocument/2006/relationships/image" Target="../media/image347.svg"/><Relationship Id="rId9" Type="http://schemas.openxmlformats.org/officeDocument/2006/relationships/image" Target="../media/image375.svg"/></Relationships>
</file>

<file path=ppt/slides/_rels/slide124.xml.rels><?xml version="1.0" encoding="UTF-8" standalone="yes"?>
<Relationships xmlns="http://schemas.openxmlformats.org/package/2006/relationships"><Relationship Id="rId8" Type="http://schemas.openxmlformats.org/officeDocument/2006/relationships/image" Target="../media/image346.png"/><Relationship Id="rId13" Type="http://schemas.openxmlformats.org/officeDocument/2006/relationships/image" Target="../media/image373.svg"/><Relationship Id="rId3" Type="http://schemas.openxmlformats.org/officeDocument/2006/relationships/image" Target="../media/image342.png"/><Relationship Id="rId7" Type="http://schemas.openxmlformats.org/officeDocument/2006/relationships/image" Target="../media/image381.svg"/><Relationship Id="rId12" Type="http://schemas.openxmlformats.org/officeDocument/2006/relationships/image" Target="../media/image372.png"/><Relationship Id="rId2" Type="http://schemas.openxmlformats.org/officeDocument/2006/relationships/notesSlide" Target="../notesSlides/notesSlide46.xml"/><Relationship Id="rId1" Type="http://schemas.openxmlformats.org/officeDocument/2006/relationships/slideLayout" Target="../slideLayouts/slideLayout33.xml"/><Relationship Id="rId6" Type="http://schemas.openxmlformats.org/officeDocument/2006/relationships/image" Target="../media/image380.png"/><Relationship Id="rId11" Type="http://schemas.openxmlformats.org/officeDocument/2006/relationships/image" Target="../media/image330.svg"/><Relationship Id="rId5" Type="http://schemas.openxmlformats.org/officeDocument/2006/relationships/image" Target="../media/image333.png"/><Relationship Id="rId10" Type="http://schemas.openxmlformats.org/officeDocument/2006/relationships/image" Target="../media/image329.png"/><Relationship Id="rId4" Type="http://schemas.openxmlformats.org/officeDocument/2006/relationships/image" Target="../media/image343.svg"/><Relationship Id="rId9" Type="http://schemas.openxmlformats.org/officeDocument/2006/relationships/image" Target="../media/image347.svg"/></Relationships>
</file>

<file path=ppt/slides/_rels/slide125.xml.rels><?xml version="1.0" encoding="UTF-8" standalone="yes"?>
<Relationships xmlns="http://schemas.openxmlformats.org/package/2006/relationships"><Relationship Id="rId8" Type="http://schemas.openxmlformats.org/officeDocument/2006/relationships/image" Target="../media/image329.png"/><Relationship Id="rId3" Type="http://schemas.openxmlformats.org/officeDocument/2006/relationships/image" Target="../media/image316.png"/><Relationship Id="rId7" Type="http://schemas.openxmlformats.org/officeDocument/2006/relationships/image" Target="../media/image333.png"/><Relationship Id="rId2" Type="http://schemas.openxmlformats.org/officeDocument/2006/relationships/notesSlide" Target="../notesSlides/notesSlide47.xml"/><Relationship Id="rId1" Type="http://schemas.openxmlformats.org/officeDocument/2006/relationships/slideLayout" Target="../slideLayouts/slideLayout33.xml"/><Relationship Id="rId6" Type="http://schemas.openxmlformats.org/officeDocument/2006/relationships/image" Target="../media/image343.svg"/><Relationship Id="rId5" Type="http://schemas.openxmlformats.org/officeDocument/2006/relationships/image" Target="../media/image342.png"/><Relationship Id="rId4" Type="http://schemas.openxmlformats.org/officeDocument/2006/relationships/image" Target="../media/image317.svg"/><Relationship Id="rId9" Type="http://schemas.openxmlformats.org/officeDocument/2006/relationships/image" Target="../media/image330.svg"/></Relationships>
</file>

<file path=ppt/slides/_rels/slide126.xml.rels><?xml version="1.0" encoding="UTF-8" standalone="yes"?>
<Relationships xmlns="http://schemas.openxmlformats.org/package/2006/relationships"><Relationship Id="rId8" Type="http://schemas.openxmlformats.org/officeDocument/2006/relationships/image" Target="../media/image329.png"/><Relationship Id="rId3" Type="http://schemas.openxmlformats.org/officeDocument/2006/relationships/image" Target="../media/image316.png"/><Relationship Id="rId7" Type="http://schemas.openxmlformats.org/officeDocument/2006/relationships/image" Target="../media/image333.png"/><Relationship Id="rId2" Type="http://schemas.openxmlformats.org/officeDocument/2006/relationships/notesSlide" Target="../notesSlides/notesSlide48.xml"/><Relationship Id="rId1" Type="http://schemas.openxmlformats.org/officeDocument/2006/relationships/slideLayout" Target="../slideLayouts/slideLayout33.xml"/><Relationship Id="rId6" Type="http://schemas.openxmlformats.org/officeDocument/2006/relationships/image" Target="../media/image343.svg"/><Relationship Id="rId5" Type="http://schemas.openxmlformats.org/officeDocument/2006/relationships/image" Target="../media/image342.png"/><Relationship Id="rId4" Type="http://schemas.openxmlformats.org/officeDocument/2006/relationships/image" Target="../media/image317.svg"/><Relationship Id="rId9" Type="http://schemas.openxmlformats.org/officeDocument/2006/relationships/image" Target="../media/image330.svg"/></Relationships>
</file>

<file path=ppt/slides/_rels/slide127.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49.xml"/><Relationship Id="rId1" Type="http://schemas.openxmlformats.org/officeDocument/2006/relationships/slideLayout" Target="../slideLayouts/slideLayout33.xml"/><Relationship Id="rId5" Type="http://schemas.openxmlformats.org/officeDocument/2006/relationships/image" Target="../media/image383.png"/><Relationship Id="rId4" Type="http://schemas.openxmlformats.org/officeDocument/2006/relationships/image" Target="../media/image382.png"/></Relationships>
</file>

<file path=ppt/slides/_rels/slide128.xml.rels><?xml version="1.0" encoding="UTF-8" standalone="yes"?>
<Relationships xmlns="http://schemas.openxmlformats.org/package/2006/relationships"><Relationship Id="rId8" Type="http://schemas.openxmlformats.org/officeDocument/2006/relationships/image" Target="../media/image388.gif"/><Relationship Id="rId3" Type="http://schemas.openxmlformats.org/officeDocument/2006/relationships/image" Target="../media/image384.png"/><Relationship Id="rId7" Type="http://schemas.openxmlformats.org/officeDocument/2006/relationships/image" Target="../media/image387.png"/><Relationship Id="rId2" Type="http://schemas.openxmlformats.org/officeDocument/2006/relationships/notesSlide" Target="../notesSlides/notesSlide50.xml"/><Relationship Id="rId1" Type="http://schemas.openxmlformats.org/officeDocument/2006/relationships/slideLayout" Target="../slideLayouts/slideLayout33.xml"/><Relationship Id="rId6" Type="http://schemas.openxmlformats.org/officeDocument/2006/relationships/image" Target="../media/image386.png"/><Relationship Id="rId5" Type="http://schemas.openxmlformats.org/officeDocument/2006/relationships/image" Target="../media/image385.png"/><Relationship Id="rId4" Type="http://schemas.openxmlformats.org/officeDocument/2006/relationships/image" Target="../media/image333.png"/><Relationship Id="rId9" Type="http://schemas.openxmlformats.org/officeDocument/2006/relationships/image" Target="../media/image383.png"/></Relationships>
</file>

<file path=ppt/slides/_rels/slide129.xml.rels><?xml version="1.0" encoding="UTF-8" standalone="yes"?>
<Relationships xmlns="http://schemas.openxmlformats.org/package/2006/relationships"><Relationship Id="rId8" Type="http://schemas.openxmlformats.org/officeDocument/2006/relationships/image" Target="../media/image387.png"/><Relationship Id="rId3" Type="http://schemas.openxmlformats.org/officeDocument/2006/relationships/image" Target="../media/image383.png"/><Relationship Id="rId7" Type="http://schemas.openxmlformats.org/officeDocument/2006/relationships/image" Target="../media/image389.png"/><Relationship Id="rId2" Type="http://schemas.openxmlformats.org/officeDocument/2006/relationships/notesSlide" Target="../notesSlides/notesSlide51.xml"/><Relationship Id="rId1" Type="http://schemas.openxmlformats.org/officeDocument/2006/relationships/slideLayout" Target="../slideLayouts/slideLayout33.xml"/><Relationship Id="rId6" Type="http://schemas.openxmlformats.org/officeDocument/2006/relationships/image" Target="../media/image386.png"/><Relationship Id="rId5" Type="http://schemas.openxmlformats.org/officeDocument/2006/relationships/image" Target="../media/image333.png"/><Relationship Id="rId4" Type="http://schemas.openxmlformats.org/officeDocument/2006/relationships/image" Target="../media/image384.png"/></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8" Type="http://schemas.openxmlformats.org/officeDocument/2006/relationships/image" Target="../media/image387.png"/><Relationship Id="rId3" Type="http://schemas.openxmlformats.org/officeDocument/2006/relationships/image" Target="../media/image390.png"/><Relationship Id="rId7" Type="http://schemas.openxmlformats.org/officeDocument/2006/relationships/image" Target="../media/image393.png"/><Relationship Id="rId2" Type="http://schemas.openxmlformats.org/officeDocument/2006/relationships/notesSlide" Target="../notesSlides/notesSlide52.xml"/><Relationship Id="rId1" Type="http://schemas.openxmlformats.org/officeDocument/2006/relationships/slideLayout" Target="../slideLayouts/slideLayout33.xml"/><Relationship Id="rId6" Type="http://schemas.openxmlformats.org/officeDocument/2006/relationships/image" Target="../media/image392.png"/><Relationship Id="rId5" Type="http://schemas.openxmlformats.org/officeDocument/2006/relationships/image" Target="../media/image333.png"/><Relationship Id="rId4" Type="http://schemas.openxmlformats.org/officeDocument/2006/relationships/image" Target="../media/image391.png"/></Relationships>
</file>

<file path=ppt/slides/_rels/slide131.xml.rels><?xml version="1.0" encoding="UTF-8" standalone="yes"?>
<Relationships xmlns="http://schemas.openxmlformats.org/package/2006/relationships"><Relationship Id="rId3" Type="http://schemas.openxmlformats.org/officeDocument/2006/relationships/image" Target="../media/image390.png"/><Relationship Id="rId7" Type="http://schemas.openxmlformats.org/officeDocument/2006/relationships/image" Target="../media/image393.png"/><Relationship Id="rId2" Type="http://schemas.openxmlformats.org/officeDocument/2006/relationships/notesSlide" Target="../notesSlides/notesSlide53.xml"/><Relationship Id="rId1" Type="http://schemas.openxmlformats.org/officeDocument/2006/relationships/slideLayout" Target="../slideLayouts/slideLayout33.xml"/><Relationship Id="rId6" Type="http://schemas.openxmlformats.org/officeDocument/2006/relationships/image" Target="../media/image394.png"/><Relationship Id="rId5" Type="http://schemas.openxmlformats.org/officeDocument/2006/relationships/image" Target="../media/image333.png"/><Relationship Id="rId4" Type="http://schemas.openxmlformats.org/officeDocument/2006/relationships/image" Target="../media/image391.png"/></Relationships>
</file>

<file path=ppt/slides/_rels/slide132.xml.rels><?xml version="1.0" encoding="UTF-8" standalone="yes"?>
<Relationships xmlns="http://schemas.openxmlformats.org/package/2006/relationships"><Relationship Id="rId8" Type="http://schemas.openxmlformats.org/officeDocument/2006/relationships/image" Target="../media/image329.png"/><Relationship Id="rId3" Type="http://schemas.openxmlformats.org/officeDocument/2006/relationships/image" Target="../media/image316.png"/><Relationship Id="rId7" Type="http://schemas.openxmlformats.org/officeDocument/2006/relationships/image" Target="../media/image333.png"/><Relationship Id="rId2" Type="http://schemas.openxmlformats.org/officeDocument/2006/relationships/notesSlide" Target="../notesSlides/notesSlide54.xml"/><Relationship Id="rId1" Type="http://schemas.openxmlformats.org/officeDocument/2006/relationships/slideLayout" Target="../slideLayouts/slideLayout33.xml"/><Relationship Id="rId6" Type="http://schemas.openxmlformats.org/officeDocument/2006/relationships/image" Target="../media/image343.svg"/><Relationship Id="rId5" Type="http://schemas.openxmlformats.org/officeDocument/2006/relationships/image" Target="../media/image342.png"/><Relationship Id="rId4" Type="http://schemas.openxmlformats.org/officeDocument/2006/relationships/image" Target="../media/image317.svg"/><Relationship Id="rId9" Type="http://schemas.openxmlformats.org/officeDocument/2006/relationships/image" Target="../media/image330.svg"/></Relationships>
</file>

<file path=ppt/slides/_rels/slide133.xml.rels><?xml version="1.0" encoding="UTF-8" standalone="yes"?>
<Relationships xmlns="http://schemas.openxmlformats.org/package/2006/relationships"><Relationship Id="rId8" Type="http://schemas.openxmlformats.org/officeDocument/2006/relationships/image" Target="../media/image315.svg"/><Relationship Id="rId13" Type="http://schemas.openxmlformats.org/officeDocument/2006/relationships/image" Target="../media/image322.svg"/><Relationship Id="rId18" Type="http://schemas.openxmlformats.org/officeDocument/2006/relationships/image" Target="../media/image327.png"/><Relationship Id="rId3" Type="http://schemas.openxmlformats.org/officeDocument/2006/relationships/image" Target="../media/image316.png"/><Relationship Id="rId7" Type="http://schemas.openxmlformats.org/officeDocument/2006/relationships/image" Target="../media/image314.png"/><Relationship Id="rId12" Type="http://schemas.openxmlformats.org/officeDocument/2006/relationships/image" Target="../media/image321.png"/><Relationship Id="rId17" Type="http://schemas.openxmlformats.org/officeDocument/2006/relationships/image" Target="../media/image326.svg"/><Relationship Id="rId2" Type="http://schemas.openxmlformats.org/officeDocument/2006/relationships/notesSlide" Target="../notesSlides/notesSlide55.xml"/><Relationship Id="rId16" Type="http://schemas.openxmlformats.org/officeDocument/2006/relationships/image" Target="../media/image325.png"/><Relationship Id="rId1" Type="http://schemas.openxmlformats.org/officeDocument/2006/relationships/slideLayout" Target="../slideLayouts/slideLayout33.xml"/><Relationship Id="rId6" Type="http://schemas.openxmlformats.org/officeDocument/2006/relationships/image" Target="../media/image313.svg"/><Relationship Id="rId11" Type="http://schemas.openxmlformats.org/officeDocument/2006/relationships/image" Target="../media/image395.png"/><Relationship Id="rId5" Type="http://schemas.openxmlformats.org/officeDocument/2006/relationships/image" Target="../media/image312.png"/><Relationship Id="rId15" Type="http://schemas.openxmlformats.org/officeDocument/2006/relationships/image" Target="../media/image324.svg"/><Relationship Id="rId10" Type="http://schemas.openxmlformats.org/officeDocument/2006/relationships/image" Target="../media/image320.svg"/><Relationship Id="rId19" Type="http://schemas.openxmlformats.org/officeDocument/2006/relationships/image" Target="../media/image328.svg"/><Relationship Id="rId4" Type="http://schemas.openxmlformats.org/officeDocument/2006/relationships/image" Target="../media/image317.svg"/><Relationship Id="rId9" Type="http://schemas.openxmlformats.org/officeDocument/2006/relationships/image" Target="../media/image319.png"/><Relationship Id="rId14" Type="http://schemas.openxmlformats.org/officeDocument/2006/relationships/image" Target="../media/image323.png"/></Relationships>
</file>

<file path=ppt/slides/_rels/slide1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ip-pt.pt/" TargetMode="Externa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hyperlink" Target="https://sip-pt.pt/" TargetMode="Externa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ip-pt.pt/"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ip-pt.pt/"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ip-pt.pt/"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ip-pt.pt/"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ip-pt.pt/" TargetMode="Externa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ip-pt.pt/"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8.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7.jpeg"/><Relationship Id="rId1" Type="http://schemas.openxmlformats.org/officeDocument/2006/relationships/slideLayout" Target="../slideLayouts/slideLayout39.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hyperlink" Target="https://www.gsk.com/en-gb/"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grunenthal.com/about-us" TargetMode="External"/><Relationship Id="rId5" Type="http://schemas.openxmlformats.org/officeDocument/2006/relationships/hyperlink" Target="https://www.pae-eu.eu/" TargetMode="External"/><Relationship Id="rId4" Type="http://schemas.openxmlformats.org/officeDocument/2006/relationships/hyperlink" Target="http://www.efic.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39.xml"/><Relationship Id="rId6" Type="http://schemas.openxmlformats.org/officeDocument/2006/relationships/hyperlink" Target="https://youtu.be/YMS5dJCt2fg" TargetMode="External"/><Relationship Id="rId5" Type="http://schemas.openxmlformats.org/officeDocument/2006/relationships/hyperlink" Target="https://youtu.be/5u3bcRNPpOM" TargetMode="External"/><Relationship Id="rId4" Type="http://schemas.openxmlformats.org/officeDocument/2006/relationships/hyperlink" Target="https://youtu.be/ZvMjbxgPAF4"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svg"/><Relationship Id="rId26" Type="http://schemas.openxmlformats.org/officeDocument/2006/relationships/image" Target="../media/image65.sv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image" Target="../media/image41.png"/><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33.xml"/><Relationship Id="rId6" Type="http://schemas.openxmlformats.org/officeDocument/2006/relationships/image" Target="../media/image45.svg"/><Relationship Id="rId11" Type="http://schemas.openxmlformats.org/officeDocument/2006/relationships/image" Target="../media/image50.png"/><Relationship Id="rId24" Type="http://schemas.openxmlformats.org/officeDocument/2006/relationships/image" Target="../media/image63.sv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svg"/><Relationship Id="rId10" Type="http://schemas.openxmlformats.org/officeDocument/2006/relationships/image" Target="../media/image49.svg"/><Relationship Id="rId19" Type="http://schemas.openxmlformats.org/officeDocument/2006/relationships/image" Target="../media/image58.pn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 Id="rId22" Type="http://schemas.openxmlformats.org/officeDocument/2006/relationships/image" Target="../media/image61.svg"/><Relationship Id="rId27"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8.png"/><Relationship Id="rId4"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33.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8.svg"/><Relationship Id="rId7" Type="http://schemas.openxmlformats.org/officeDocument/2006/relationships/image" Target="../media/image76.svg"/><Relationship Id="rId2" Type="http://schemas.openxmlformats.org/officeDocument/2006/relationships/image" Target="../media/image77.png"/><Relationship Id="rId1" Type="http://schemas.openxmlformats.org/officeDocument/2006/relationships/slideLayout" Target="../slideLayouts/slideLayout33.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4.svg"/><Relationship Id="rId7"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79.png"/><Relationship Id="rId5" Type="http://schemas.openxmlformats.org/officeDocument/2006/relationships/image" Target="../media/image76.sv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4.svg"/><Relationship Id="rId7"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80.png"/><Relationship Id="rId5" Type="http://schemas.openxmlformats.org/officeDocument/2006/relationships/image" Target="../media/image76.sv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4.svg"/><Relationship Id="rId7"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81.png"/><Relationship Id="rId5" Type="http://schemas.openxmlformats.org/officeDocument/2006/relationships/image" Target="../media/image76.sv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4.svg"/><Relationship Id="rId7"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82.png"/><Relationship Id="rId5" Type="http://schemas.openxmlformats.org/officeDocument/2006/relationships/image" Target="../media/image76.sv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8.jpg"/><Relationship Id="rId7" Type="http://schemas.openxmlformats.org/officeDocument/2006/relationships/image" Target="../media/image14.png"/><Relationship Id="rId12"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png"/><Relationship Id="rId15" Type="http://schemas.openxmlformats.org/officeDocument/2006/relationships/image" Target="../media/image22.jp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g"/><Relationship Id="rId14" Type="http://schemas.openxmlformats.org/officeDocument/2006/relationships/image" Target="../media/image21.jpg"/></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4.svg"/><Relationship Id="rId7"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83.jpeg"/><Relationship Id="rId5" Type="http://schemas.openxmlformats.org/officeDocument/2006/relationships/image" Target="../media/image76.sv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4.svg"/><Relationship Id="rId7" Type="http://schemas.openxmlformats.org/officeDocument/2006/relationships/image" Target="../media/image85.sv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84.png"/><Relationship Id="rId11" Type="http://schemas.openxmlformats.org/officeDocument/2006/relationships/image" Target="../media/image70.png"/><Relationship Id="rId5" Type="http://schemas.openxmlformats.org/officeDocument/2006/relationships/image" Target="../media/image76.svg"/><Relationship Id="rId10" Type="http://schemas.openxmlformats.org/officeDocument/2006/relationships/image" Target="../media/image69.png"/><Relationship Id="rId4" Type="http://schemas.openxmlformats.org/officeDocument/2006/relationships/image" Target="../media/image75.png"/><Relationship Id="rId9" Type="http://schemas.openxmlformats.org/officeDocument/2006/relationships/image" Target="../media/image87.svg"/></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4.svg"/><Relationship Id="rId7" Type="http://schemas.openxmlformats.org/officeDocument/2006/relationships/image" Target="../media/image89.sv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88.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70.png"/></Relationships>
</file>

<file path=ppt/slides/_rels/slide5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4.svg"/><Relationship Id="rId7" Type="http://schemas.openxmlformats.org/officeDocument/2006/relationships/image" Target="../media/image91.sv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90.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70.png"/></Relationships>
</file>

<file path=ppt/slides/_rels/slide5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74.svg"/><Relationship Id="rId7" Type="http://schemas.openxmlformats.org/officeDocument/2006/relationships/image" Target="../media/image83.jpeg"/><Relationship Id="rId2" Type="http://schemas.openxmlformats.org/officeDocument/2006/relationships/image" Target="../media/image73.png"/><Relationship Id="rId1" Type="http://schemas.openxmlformats.org/officeDocument/2006/relationships/slideLayout" Target="../slideLayouts/slideLayout33.xml"/><Relationship Id="rId6" Type="http://schemas.openxmlformats.org/officeDocument/2006/relationships/image" Target="../media/image94.jpeg"/><Relationship Id="rId11" Type="http://schemas.openxmlformats.org/officeDocument/2006/relationships/image" Target="../media/image70.png"/><Relationship Id="rId5" Type="http://schemas.openxmlformats.org/officeDocument/2006/relationships/image" Target="../media/image93.svg"/><Relationship Id="rId10" Type="http://schemas.openxmlformats.org/officeDocument/2006/relationships/image" Target="../media/image69.png"/><Relationship Id="rId4" Type="http://schemas.openxmlformats.org/officeDocument/2006/relationships/image" Target="../media/image92.png"/><Relationship Id="rId9" Type="http://schemas.openxmlformats.org/officeDocument/2006/relationships/image" Target="../media/image96.jpeg"/></Relationships>
</file>

<file path=ppt/slides/_rels/slide5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5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image" Target="../media/image114.png"/><Relationship Id="rId1" Type="http://schemas.openxmlformats.org/officeDocument/2006/relationships/slideLayout" Target="../slideLayouts/slideLayout53.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https://mcusercontent.com/f87b0081e725d856c3074e635/images/5df33f7b-4952-59ff-df63-85f14db0844b.png" TargetMode="External"/><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2" Type="http://schemas.openxmlformats.org/officeDocument/2006/relationships/image" Target="https://cms.yellenge.nl/media/yellenge/5518/mail/mailformat/Yellenge_-_Banner_Uitnodiging_Mail_Samenwerking_Pijn.jpg" TargetMode="External"/><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05.png"/><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125.png"/></Relationships>
</file>

<file path=ppt/slides/_rels/slide7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5.xml"/><Relationship Id="rId1" Type="http://schemas.openxmlformats.org/officeDocument/2006/relationships/slideLayout" Target="../slideLayouts/slideLayout63.xml"/><Relationship Id="rId4" Type="http://schemas.openxmlformats.org/officeDocument/2006/relationships/image" Target="../media/image125.png"/></Relationships>
</file>

<file path=ppt/slides/_rels/slide76.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4.xml"/></Relationships>
</file>

<file path=ppt/slides/_rels/slide77.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5.xml"/></Relationships>
</file>

<file path=ppt/slides/_rels/slide7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5.xml"/></Relationships>
</file>

<file path=ppt/slides/_rels/slide7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hyperlink" Target="mailto:liisa.jutila@suomenkipu.fi" TargetMode="Externa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29.png"/><Relationship Id="rId21" Type="http://schemas.openxmlformats.org/officeDocument/2006/relationships/image" Target="../media/image147.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 Type="http://schemas.openxmlformats.org/officeDocument/2006/relationships/notesSlide" Target="../notesSlides/notesSlide16.xml"/><Relationship Id="rId16" Type="http://schemas.openxmlformats.org/officeDocument/2006/relationships/image" Target="../media/image142.png"/><Relationship Id="rId20" Type="http://schemas.openxmlformats.org/officeDocument/2006/relationships/image" Target="../media/image146.png"/><Relationship Id="rId1" Type="http://schemas.openxmlformats.org/officeDocument/2006/relationships/slideLayout" Target="../slideLayouts/slideLayout88.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41.png"/><Relationship Id="rId10" Type="http://schemas.openxmlformats.org/officeDocument/2006/relationships/image" Target="../media/image136.png"/><Relationship Id="rId19" Type="http://schemas.openxmlformats.org/officeDocument/2006/relationships/image" Target="../media/image145.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 Id="rId22" Type="http://schemas.openxmlformats.org/officeDocument/2006/relationships/image" Target="../media/image14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5.xml"/></Relationships>
</file>

<file path=ppt/slides/_rels/slide85.xml.rels><?xml version="1.0" encoding="UTF-8" standalone="yes"?>
<Relationships xmlns="http://schemas.openxmlformats.org/package/2006/relationships"><Relationship Id="rId13" Type="http://schemas.openxmlformats.org/officeDocument/2006/relationships/image" Target="../media/image144.png"/><Relationship Id="rId18" Type="http://schemas.openxmlformats.org/officeDocument/2006/relationships/image" Target="../media/image153.jpg"/><Relationship Id="rId26" Type="http://schemas.openxmlformats.org/officeDocument/2006/relationships/image" Target="../media/image161.png"/><Relationship Id="rId39" Type="http://schemas.openxmlformats.org/officeDocument/2006/relationships/image" Target="../media/image174.jpg"/><Relationship Id="rId21" Type="http://schemas.openxmlformats.org/officeDocument/2006/relationships/image" Target="../media/image156.png"/><Relationship Id="rId34" Type="http://schemas.openxmlformats.org/officeDocument/2006/relationships/image" Target="../media/image169.png"/><Relationship Id="rId42" Type="http://schemas.openxmlformats.org/officeDocument/2006/relationships/image" Target="../media/image177.png"/><Relationship Id="rId47" Type="http://schemas.openxmlformats.org/officeDocument/2006/relationships/image" Target="../media/image182.png"/><Relationship Id="rId50" Type="http://schemas.openxmlformats.org/officeDocument/2006/relationships/image" Target="../media/image185.png"/><Relationship Id="rId55" Type="http://schemas.openxmlformats.org/officeDocument/2006/relationships/image" Target="../media/image190.png"/><Relationship Id="rId7" Type="http://schemas.openxmlformats.org/officeDocument/2006/relationships/image" Target="../media/image151.png"/><Relationship Id="rId2" Type="http://schemas.openxmlformats.org/officeDocument/2006/relationships/notesSlide" Target="../notesSlides/notesSlide18.xml"/><Relationship Id="rId16" Type="http://schemas.openxmlformats.org/officeDocument/2006/relationships/image" Target="../media/image147.png"/><Relationship Id="rId29" Type="http://schemas.openxmlformats.org/officeDocument/2006/relationships/image" Target="../media/image164.png"/><Relationship Id="rId11" Type="http://schemas.openxmlformats.org/officeDocument/2006/relationships/image" Target="../media/image142.png"/><Relationship Id="rId24" Type="http://schemas.openxmlformats.org/officeDocument/2006/relationships/image" Target="../media/image159.jpg"/><Relationship Id="rId32" Type="http://schemas.openxmlformats.org/officeDocument/2006/relationships/image" Target="../media/image167.jpg"/><Relationship Id="rId37" Type="http://schemas.openxmlformats.org/officeDocument/2006/relationships/image" Target="../media/image172.png"/><Relationship Id="rId40" Type="http://schemas.openxmlformats.org/officeDocument/2006/relationships/image" Target="../media/image175.png"/><Relationship Id="rId45" Type="http://schemas.openxmlformats.org/officeDocument/2006/relationships/image" Target="../media/image180.png"/><Relationship Id="rId53" Type="http://schemas.openxmlformats.org/officeDocument/2006/relationships/image" Target="../media/image188.png"/><Relationship Id="rId58" Type="http://schemas.openxmlformats.org/officeDocument/2006/relationships/image" Target="../media/image193.jpg"/><Relationship Id="rId5" Type="http://schemas.openxmlformats.org/officeDocument/2006/relationships/image" Target="../media/image149.png"/><Relationship Id="rId19" Type="http://schemas.openxmlformats.org/officeDocument/2006/relationships/image" Target="../media/image154.png"/><Relationship Id="rId4" Type="http://schemas.openxmlformats.org/officeDocument/2006/relationships/image" Target="../media/image130.png"/><Relationship Id="rId9" Type="http://schemas.openxmlformats.org/officeDocument/2006/relationships/image" Target="../media/image140.png"/><Relationship Id="rId14" Type="http://schemas.openxmlformats.org/officeDocument/2006/relationships/image" Target="../media/image145.png"/><Relationship Id="rId22" Type="http://schemas.openxmlformats.org/officeDocument/2006/relationships/image" Target="../media/image157.png"/><Relationship Id="rId27" Type="http://schemas.openxmlformats.org/officeDocument/2006/relationships/image" Target="../media/image162.png"/><Relationship Id="rId30" Type="http://schemas.openxmlformats.org/officeDocument/2006/relationships/image" Target="../media/image165.jpg"/><Relationship Id="rId35" Type="http://schemas.openxmlformats.org/officeDocument/2006/relationships/image" Target="../media/image170.jpg"/><Relationship Id="rId43" Type="http://schemas.openxmlformats.org/officeDocument/2006/relationships/image" Target="../media/image178.png"/><Relationship Id="rId48" Type="http://schemas.openxmlformats.org/officeDocument/2006/relationships/image" Target="../media/image183.png"/><Relationship Id="rId56" Type="http://schemas.openxmlformats.org/officeDocument/2006/relationships/image" Target="../media/image191.png"/><Relationship Id="rId8" Type="http://schemas.openxmlformats.org/officeDocument/2006/relationships/image" Target="../media/image152.png"/><Relationship Id="rId51" Type="http://schemas.openxmlformats.org/officeDocument/2006/relationships/image" Target="../media/image186.png"/><Relationship Id="rId3" Type="http://schemas.openxmlformats.org/officeDocument/2006/relationships/image" Target="../media/image129.png"/><Relationship Id="rId12" Type="http://schemas.openxmlformats.org/officeDocument/2006/relationships/image" Target="../media/image143.png"/><Relationship Id="rId17" Type="http://schemas.openxmlformats.org/officeDocument/2006/relationships/image" Target="../media/image148.png"/><Relationship Id="rId25" Type="http://schemas.openxmlformats.org/officeDocument/2006/relationships/image" Target="../media/image160.png"/><Relationship Id="rId33" Type="http://schemas.openxmlformats.org/officeDocument/2006/relationships/image" Target="../media/image168.jpg"/><Relationship Id="rId38" Type="http://schemas.openxmlformats.org/officeDocument/2006/relationships/image" Target="../media/image173.png"/><Relationship Id="rId46" Type="http://schemas.openxmlformats.org/officeDocument/2006/relationships/image" Target="../media/image181.png"/><Relationship Id="rId59" Type="http://schemas.openxmlformats.org/officeDocument/2006/relationships/image" Target="../media/image194.png"/><Relationship Id="rId20" Type="http://schemas.openxmlformats.org/officeDocument/2006/relationships/image" Target="../media/image155.png"/><Relationship Id="rId41" Type="http://schemas.openxmlformats.org/officeDocument/2006/relationships/image" Target="../media/image176.png"/><Relationship Id="rId54" Type="http://schemas.openxmlformats.org/officeDocument/2006/relationships/image" Target="../media/image189.png"/><Relationship Id="rId1" Type="http://schemas.openxmlformats.org/officeDocument/2006/relationships/slideLayout" Target="../slideLayouts/slideLayout87.xml"/><Relationship Id="rId6" Type="http://schemas.openxmlformats.org/officeDocument/2006/relationships/image" Target="../media/image150.png"/><Relationship Id="rId15" Type="http://schemas.openxmlformats.org/officeDocument/2006/relationships/image" Target="../media/image146.png"/><Relationship Id="rId23" Type="http://schemas.openxmlformats.org/officeDocument/2006/relationships/image" Target="../media/image158.png"/><Relationship Id="rId28" Type="http://schemas.openxmlformats.org/officeDocument/2006/relationships/image" Target="../media/image163.jpg"/><Relationship Id="rId36" Type="http://schemas.openxmlformats.org/officeDocument/2006/relationships/image" Target="../media/image171.jpg"/><Relationship Id="rId49" Type="http://schemas.openxmlformats.org/officeDocument/2006/relationships/image" Target="../media/image184.png"/><Relationship Id="rId57" Type="http://schemas.openxmlformats.org/officeDocument/2006/relationships/image" Target="../media/image192.png"/><Relationship Id="rId10" Type="http://schemas.openxmlformats.org/officeDocument/2006/relationships/image" Target="../media/image141.png"/><Relationship Id="rId31" Type="http://schemas.openxmlformats.org/officeDocument/2006/relationships/image" Target="../media/image166.png"/><Relationship Id="rId44" Type="http://schemas.openxmlformats.org/officeDocument/2006/relationships/image" Target="../media/image179.png"/><Relationship Id="rId52" Type="http://schemas.openxmlformats.org/officeDocument/2006/relationships/image" Target="../media/image187.jpg"/></Relationships>
</file>

<file path=ppt/slides/_rels/slide86.xml.rels><?xml version="1.0" encoding="UTF-8" standalone="yes"?>
<Relationships xmlns="http://schemas.openxmlformats.org/package/2006/relationships"><Relationship Id="rId13" Type="http://schemas.openxmlformats.org/officeDocument/2006/relationships/image" Target="../media/image144.png"/><Relationship Id="rId18" Type="http://schemas.openxmlformats.org/officeDocument/2006/relationships/image" Target="../media/image195.png"/><Relationship Id="rId26" Type="http://schemas.openxmlformats.org/officeDocument/2006/relationships/image" Target="../media/image203.png"/><Relationship Id="rId21" Type="http://schemas.openxmlformats.org/officeDocument/2006/relationships/image" Target="../media/image198.png"/><Relationship Id="rId34" Type="http://schemas.openxmlformats.org/officeDocument/2006/relationships/image" Target="../media/image211.jpg"/><Relationship Id="rId7" Type="http://schemas.openxmlformats.org/officeDocument/2006/relationships/image" Target="../media/image151.png"/><Relationship Id="rId12" Type="http://schemas.openxmlformats.org/officeDocument/2006/relationships/image" Target="../media/image143.png"/><Relationship Id="rId17" Type="http://schemas.openxmlformats.org/officeDocument/2006/relationships/image" Target="../media/image148.png"/><Relationship Id="rId25" Type="http://schemas.openxmlformats.org/officeDocument/2006/relationships/image" Target="../media/image202.jpg"/><Relationship Id="rId33" Type="http://schemas.openxmlformats.org/officeDocument/2006/relationships/image" Target="../media/image210.png"/><Relationship Id="rId38" Type="http://schemas.openxmlformats.org/officeDocument/2006/relationships/image" Target="../media/image215.png"/><Relationship Id="rId2" Type="http://schemas.openxmlformats.org/officeDocument/2006/relationships/notesSlide" Target="../notesSlides/notesSlide19.xml"/><Relationship Id="rId16" Type="http://schemas.openxmlformats.org/officeDocument/2006/relationships/image" Target="../media/image147.png"/><Relationship Id="rId20" Type="http://schemas.openxmlformats.org/officeDocument/2006/relationships/image" Target="../media/image197.jpg"/><Relationship Id="rId29" Type="http://schemas.openxmlformats.org/officeDocument/2006/relationships/image" Target="../media/image206.png"/><Relationship Id="rId1" Type="http://schemas.openxmlformats.org/officeDocument/2006/relationships/slideLayout" Target="../slideLayouts/slideLayout87.xml"/><Relationship Id="rId6" Type="http://schemas.openxmlformats.org/officeDocument/2006/relationships/image" Target="../media/image150.png"/><Relationship Id="rId11" Type="http://schemas.openxmlformats.org/officeDocument/2006/relationships/image" Target="../media/image142.png"/><Relationship Id="rId24" Type="http://schemas.openxmlformats.org/officeDocument/2006/relationships/image" Target="../media/image201.png"/><Relationship Id="rId32" Type="http://schemas.openxmlformats.org/officeDocument/2006/relationships/image" Target="../media/image209.jpg"/><Relationship Id="rId37" Type="http://schemas.openxmlformats.org/officeDocument/2006/relationships/image" Target="../media/image214.jpg"/><Relationship Id="rId5" Type="http://schemas.openxmlformats.org/officeDocument/2006/relationships/image" Target="../media/image149.png"/><Relationship Id="rId15" Type="http://schemas.openxmlformats.org/officeDocument/2006/relationships/image" Target="../media/image146.png"/><Relationship Id="rId23" Type="http://schemas.openxmlformats.org/officeDocument/2006/relationships/image" Target="../media/image200.png"/><Relationship Id="rId28" Type="http://schemas.openxmlformats.org/officeDocument/2006/relationships/image" Target="../media/image205.jpg"/><Relationship Id="rId36" Type="http://schemas.openxmlformats.org/officeDocument/2006/relationships/image" Target="../media/image213.png"/><Relationship Id="rId10" Type="http://schemas.openxmlformats.org/officeDocument/2006/relationships/image" Target="../media/image141.png"/><Relationship Id="rId19" Type="http://schemas.openxmlformats.org/officeDocument/2006/relationships/image" Target="../media/image196.png"/><Relationship Id="rId31" Type="http://schemas.openxmlformats.org/officeDocument/2006/relationships/image" Target="../media/image208.png"/><Relationship Id="rId4" Type="http://schemas.openxmlformats.org/officeDocument/2006/relationships/image" Target="../media/image130.png"/><Relationship Id="rId9" Type="http://schemas.openxmlformats.org/officeDocument/2006/relationships/image" Target="../media/image140.png"/><Relationship Id="rId14" Type="http://schemas.openxmlformats.org/officeDocument/2006/relationships/image" Target="../media/image145.png"/><Relationship Id="rId22" Type="http://schemas.openxmlformats.org/officeDocument/2006/relationships/image" Target="../media/image199.png"/><Relationship Id="rId27" Type="http://schemas.openxmlformats.org/officeDocument/2006/relationships/image" Target="../media/image204.png"/><Relationship Id="rId30" Type="http://schemas.openxmlformats.org/officeDocument/2006/relationships/image" Target="../media/image207.png"/><Relationship Id="rId35" Type="http://schemas.openxmlformats.org/officeDocument/2006/relationships/image" Target="../media/image212.png"/><Relationship Id="rId8" Type="http://schemas.openxmlformats.org/officeDocument/2006/relationships/image" Target="../media/image152.png"/><Relationship Id="rId3" Type="http://schemas.openxmlformats.org/officeDocument/2006/relationships/image" Target="../media/image129.png"/></Relationships>
</file>

<file path=ppt/slides/_rels/slide87.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6.jpg"/><Relationship Id="rId7" Type="http://schemas.openxmlformats.org/officeDocument/2006/relationships/image" Target="../media/image217.png"/><Relationship Id="rId2" Type="http://schemas.openxmlformats.org/officeDocument/2006/relationships/notesSlide" Target="../notesSlides/notesSlide20.xml"/><Relationship Id="rId1" Type="http://schemas.openxmlformats.org/officeDocument/2006/relationships/slideLayout" Target="../slideLayouts/slideLayout85.xml"/><Relationship Id="rId6" Type="http://schemas.openxmlformats.org/officeDocument/2006/relationships/hyperlink" Target="https://www.europeancancer.org/eu-projects" TargetMode="External"/><Relationship Id="rId11" Type="http://schemas.openxmlformats.org/officeDocument/2006/relationships/hyperlink" Target="https://www.europeancancer.org/index.php?option=com_member&amp;view=category&amp;id=0&amp;Itemid=125" TargetMode="External"/><Relationship Id="rId5" Type="http://schemas.openxmlformats.org/officeDocument/2006/relationships/hyperlink" Target="https://health.ec.europa.eu/system/files/2022-02/eu_cancer-plan_en_0.pdf" TargetMode="External"/><Relationship Id="rId10" Type="http://schemas.openxmlformats.org/officeDocument/2006/relationships/hyperlink" Target="https://www.europeancancer.org/resource/governance.html#committees__patient-advisory-committee" TargetMode="External"/><Relationship Id="rId4" Type="http://schemas.openxmlformats.org/officeDocument/2006/relationships/hyperlink" Target="https://www.europeancancer.org/topic-networks" TargetMode="External"/><Relationship Id="rId9" Type="http://schemas.openxmlformats.org/officeDocument/2006/relationships/image" Target="../media/image219.png"/></Relationships>
</file>

<file path=ppt/slides/_rels/slide88.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44.png"/><Relationship Id="rId18" Type="http://schemas.openxmlformats.org/officeDocument/2006/relationships/image" Target="../media/image220.png"/><Relationship Id="rId26" Type="http://schemas.openxmlformats.org/officeDocument/2006/relationships/image" Target="../media/image228.png"/><Relationship Id="rId3" Type="http://schemas.openxmlformats.org/officeDocument/2006/relationships/image" Target="../media/image129.png"/><Relationship Id="rId21" Type="http://schemas.openxmlformats.org/officeDocument/2006/relationships/image" Target="../media/image223.png"/><Relationship Id="rId7" Type="http://schemas.openxmlformats.org/officeDocument/2006/relationships/image" Target="../media/image151.png"/><Relationship Id="rId12" Type="http://schemas.openxmlformats.org/officeDocument/2006/relationships/image" Target="../media/image143.png"/><Relationship Id="rId17" Type="http://schemas.openxmlformats.org/officeDocument/2006/relationships/image" Target="../media/image148.png"/><Relationship Id="rId25" Type="http://schemas.openxmlformats.org/officeDocument/2006/relationships/image" Target="../media/image227.png"/><Relationship Id="rId2" Type="http://schemas.openxmlformats.org/officeDocument/2006/relationships/notesSlide" Target="../notesSlides/notesSlide21.xml"/><Relationship Id="rId16" Type="http://schemas.openxmlformats.org/officeDocument/2006/relationships/image" Target="../media/image147.png"/><Relationship Id="rId20" Type="http://schemas.openxmlformats.org/officeDocument/2006/relationships/image" Target="../media/image222.png"/><Relationship Id="rId1" Type="http://schemas.openxmlformats.org/officeDocument/2006/relationships/slideLayout" Target="../slideLayouts/slideLayout87.xml"/><Relationship Id="rId6" Type="http://schemas.openxmlformats.org/officeDocument/2006/relationships/image" Target="../media/image150.png"/><Relationship Id="rId11" Type="http://schemas.openxmlformats.org/officeDocument/2006/relationships/image" Target="../media/image142.png"/><Relationship Id="rId24" Type="http://schemas.openxmlformats.org/officeDocument/2006/relationships/image" Target="../media/image226.png"/><Relationship Id="rId5" Type="http://schemas.openxmlformats.org/officeDocument/2006/relationships/image" Target="../media/image149.png"/><Relationship Id="rId15" Type="http://schemas.openxmlformats.org/officeDocument/2006/relationships/image" Target="../media/image146.png"/><Relationship Id="rId23" Type="http://schemas.openxmlformats.org/officeDocument/2006/relationships/image" Target="../media/image225.png"/><Relationship Id="rId10" Type="http://schemas.openxmlformats.org/officeDocument/2006/relationships/image" Target="../media/image141.png"/><Relationship Id="rId19" Type="http://schemas.openxmlformats.org/officeDocument/2006/relationships/image" Target="../media/image221.png"/><Relationship Id="rId4" Type="http://schemas.openxmlformats.org/officeDocument/2006/relationships/image" Target="../media/image130.png"/><Relationship Id="rId9" Type="http://schemas.openxmlformats.org/officeDocument/2006/relationships/image" Target="../media/image140.png"/><Relationship Id="rId14" Type="http://schemas.openxmlformats.org/officeDocument/2006/relationships/image" Target="../media/image145.png"/><Relationship Id="rId22" Type="http://schemas.openxmlformats.org/officeDocument/2006/relationships/image" Target="../media/image224.png"/></Relationships>
</file>

<file path=ppt/slides/_rels/slide8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2.xml"/><Relationship Id="rId1" Type="http://schemas.openxmlformats.org/officeDocument/2006/relationships/slideLayout" Target="../slideLayouts/slideLayout88.xml"/><Relationship Id="rId4" Type="http://schemas.openxmlformats.org/officeDocument/2006/relationships/image" Target="../media/image230.jpg"/></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87.xml"/><Relationship Id="rId5" Type="http://schemas.openxmlformats.org/officeDocument/2006/relationships/image" Target="../media/image232.png"/><Relationship Id="rId4" Type="http://schemas.openxmlformats.org/officeDocument/2006/relationships/image" Target="../media/image231.png"/></Relationships>
</file>

<file path=ppt/slides/_rels/slide9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87.xml"/><Relationship Id="rId5" Type="http://schemas.openxmlformats.org/officeDocument/2006/relationships/image" Target="../media/image234.jpg"/><Relationship Id="rId4" Type="http://schemas.openxmlformats.org/officeDocument/2006/relationships/image" Target="../media/image233.jpg"/></Relationships>
</file>

<file path=ppt/slides/_rels/slide9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87.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93.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png"/><Relationship Id="rId7" Type="http://schemas.openxmlformats.org/officeDocument/2006/relationships/image" Target="../media/image242.png"/><Relationship Id="rId2" Type="http://schemas.openxmlformats.org/officeDocument/2006/relationships/notesSlide" Target="../notesSlides/notesSlide26.xml"/><Relationship Id="rId1" Type="http://schemas.openxmlformats.org/officeDocument/2006/relationships/slideLayout" Target="../slideLayouts/slideLayout85.xml"/><Relationship Id="rId6" Type="http://schemas.openxmlformats.org/officeDocument/2006/relationships/image" Target="../media/image241.jpg"/><Relationship Id="rId5" Type="http://schemas.openxmlformats.org/officeDocument/2006/relationships/image" Target="../media/image240.png"/><Relationship Id="rId4" Type="http://schemas.openxmlformats.org/officeDocument/2006/relationships/image" Target="../media/image239.png"/><Relationship Id="rId9" Type="http://schemas.openxmlformats.org/officeDocument/2006/relationships/image" Target="../media/image244.png"/></Relationships>
</file>

<file path=ppt/slides/_rels/slide9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95.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96.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257.png"/><Relationship Id="rId3" Type="http://schemas.openxmlformats.org/officeDocument/2006/relationships/image" Target="../media/image247.png"/><Relationship Id="rId7" Type="http://schemas.openxmlformats.org/officeDocument/2006/relationships/image" Target="../media/image251.png"/><Relationship Id="rId12" Type="http://schemas.openxmlformats.org/officeDocument/2006/relationships/image" Target="../media/image256.png"/><Relationship Id="rId2" Type="http://schemas.openxmlformats.org/officeDocument/2006/relationships/notesSlide" Target="../notesSlides/notesSlide29.xml"/><Relationship Id="rId1" Type="http://schemas.openxmlformats.org/officeDocument/2006/relationships/slideLayout" Target="../slideLayouts/slideLayout85.xml"/><Relationship Id="rId6" Type="http://schemas.openxmlformats.org/officeDocument/2006/relationships/image" Target="../media/image250.png"/><Relationship Id="rId11" Type="http://schemas.openxmlformats.org/officeDocument/2006/relationships/image" Target="../media/image255.png"/><Relationship Id="rId5" Type="http://schemas.openxmlformats.org/officeDocument/2006/relationships/image" Target="../media/image249.png"/><Relationship Id="rId10" Type="http://schemas.openxmlformats.org/officeDocument/2006/relationships/image" Target="../media/image254.png"/><Relationship Id="rId4" Type="http://schemas.openxmlformats.org/officeDocument/2006/relationships/image" Target="../media/image248.png"/><Relationship Id="rId9" Type="http://schemas.openxmlformats.org/officeDocument/2006/relationships/image" Target="../media/image253.png"/></Relationships>
</file>

<file path=ppt/slides/_rels/slide97.xml.rels><?xml version="1.0" encoding="UTF-8" standalone="yes"?>
<Relationships xmlns="http://schemas.openxmlformats.org/package/2006/relationships"><Relationship Id="rId8" Type="http://schemas.openxmlformats.org/officeDocument/2006/relationships/image" Target="../media/image262.jpg"/><Relationship Id="rId13" Type="http://schemas.openxmlformats.org/officeDocument/2006/relationships/image" Target="../media/image267.png"/><Relationship Id="rId3" Type="http://schemas.openxmlformats.org/officeDocument/2006/relationships/image" Target="../media/image216.jpg"/><Relationship Id="rId7" Type="http://schemas.openxmlformats.org/officeDocument/2006/relationships/image" Target="../media/image261.png"/><Relationship Id="rId12" Type="http://schemas.openxmlformats.org/officeDocument/2006/relationships/image" Target="../media/image266.jpg"/><Relationship Id="rId17" Type="http://schemas.openxmlformats.org/officeDocument/2006/relationships/image" Target="../media/image271.jpg"/><Relationship Id="rId2" Type="http://schemas.openxmlformats.org/officeDocument/2006/relationships/notesSlide" Target="../notesSlides/notesSlide30.xml"/><Relationship Id="rId16" Type="http://schemas.openxmlformats.org/officeDocument/2006/relationships/image" Target="../media/image270.png"/><Relationship Id="rId1" Type="http://schemas.openxmlformats.org/officeDocument/2006/relationships/slideLayout" Target="../slideLayouts/slideLayout87.xml"/><Relationship Id="rId6" Type="http://schemas.openxmlformats.org/officeDocument/2006/relationships/image" Target="../media/image260.jpg"/><Relationship Id="rId11" Type="http://schemas.openxmlformats.org/officeDocument/2006/relationships/image" Target="../media/image265.png"/><Relationship Id="rId5" Type="http://schemas.openxmlformats.org/officeDocument/2006/relationships/image" Target="../media/image259.jpg"/><Relationship Id="rId15" Type="http://schemas.openxmlformats.org/officeDocument/2006/relationships/image" Target="../media/image269.png"/><Relationship Id="rId10" Type="http://schemas.openxmlformats.org/officeDocument/2006/relationships/image" Target="../media/image264.png"/><Relationship Id="rId4" Type="http://schemas.openxmlformats.org/officeDocument/2006/relationships/image" Target="../media/image258.jpg"/><Relationship Id="rId9" Type="http://schemas.openxmlformats.org/officeDocument/2006/relationships/image" Target="../media/image263.png"/><Relationship Id="rId14" Type="http://schemas.openxmlformats.org/officeDocument/2006/relationships/image" Target="../media/image268.png"/></Relationships>
</file>

<file path=ppt/slides/_rels/slide98.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31.xml"/><Relationship Id="rId1" Type="http://schemas.openxmlformats.org/officeDocument/2006/relationships/slideLayout" Target="../slideLayouts/slideLayout87.xml"/><Relationship Id="rId4" Type="http://schemas.openxmlformats.org/officeDocument/2006/relationships/image" Target="../media/image272.png"/></Relationships>
</file>

<file path=ppt/slides/_rels/slide99.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32.xml"/><Relationship Id="rId1" Type="http://schemas.openxmlformats.org/officeDocument/2006/relationships/slideLayout" Target="../slideLayouts/slideLayout87.xml"/><Relationship Id="rId6" Type="http://schemas.openxmlformats.org/officeDocument/2006/relationships/image" Target="../media/image275.jpg"/><Relationship Id="rId5" Type="http://schemas.openxmlformats.org/officeDocument/2006/relationships/image" Target="../media/image274.jpg"/><Relationship Id="rId4" Type="http://schemas.openxmlformats.org/officeDocument/2006/relationships/image" Target="../media/image27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35" name="Freeform: Shape 34">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37">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0" name="Freeform: Shape 39">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ítulo 1">
            <a:extLst>
              <a:ext uri="{FF2B5EF4-FFF2-40B4-BE49-F238E27FC236}">
                <a16:creationId xmlns:a16="http://schemas.microsoft.com/office/drawing/2014/main" id="{EDF9ECCE-E115-224F-9C13-12EBE11BD54A}"/>
              </a:ext>
            </a:extLst>
          </p:cNvPr>
          <p:cNvSpPr>
            <a:spLocks noGrp="1"/>
          </p:cNvSpPr>
          <p:nvPr>
            <p:ph type="ctrTitle"/>
          </p:nvPr>
        </p:nvSpPr>
        <p:spPr>
          <a:xfrm>
            <a:off x="2132215" y="2954770"/>
            <a:ext cx="7927263" cy="948460"/>
          </a:xfrm>
        </p:spPr>
        <p:txBody>
          <a:bodyPr>
            <a:noAutofit/>
          </a:bodyPr>
          <a:lstStyle/>
          <a:p>
            <a:r>
              <a:rPr lang="en-GB" sz="4800" dirty="0">
                <a:solidFill>
                  <a:schemeClr val="accent1">
                    <a:lumMod val="75000"/>
                  </a:schemeClr>
                </a:solidFill>
                <a:latin typeface="Arial" panose="020B0604020202020204" pitchFamily="34" charset="0"/>
                <a:cs typeface="Arial" panose="020B0604020202020204" pitchFamily="34" charset="0"/>
              </a:rPr>
              <a:t>SIP Stakeholder Forum</a:t>
            </a:r>
          </a:p>
        </p:txBody>
      </p:sp>
      <p:sp>
        <p:nvSpPr>
          <p:cNvPr id="3" name="Subtítulo 2">
            <a:extLst>
              <a:ext uri="{FF2B5EF4-FFF2-40B4-BE49-F238E27FC236}">
                <a16:creationId xmlns:a16="http://schemas.microsoft.com/office/drawing/2014/main" id="{FD92D190-9E7C-5D42-86B2-FDB3E88D9540}"/>
              </a:ext>
            </a:extLst>
          </p:cNvPr>
          <p:cNvSpPr>
            <a:spLocks noGrp="1"/>
          </p:cNvSpPr>
          <p:nvPr>
            <p:ph type="subTitle" idx="1"/>
          </p:nvPr>
        </p:nvSpPr>
        <p:spPr>
          <a:xfrm>
            <a:off x="3215729" y="4165152"/>
            <a:ext cx="5760846" cy="682079"/>
          </a:xfrm>
        </p:spPr>
        <p:txBody>
          <a:bodyPr>
            <a:normAutofit/>
          </a:bodyPr>
          <a:lstStyle/>
          <a:p>
            <a:r>
              <a:rPr lang="en-GB" sz="1600" dirty="0">
                <a:solidFill>
                  <a:schemeClr val="accent1">
                    <a:lumMod val="75000"/>
                  </a:schemeClr>
                </a:solidFill>
                <a:latin typeface="Arial" panose="020B0604020202020204" pitchFamily="34" charset="0"/>
                <a:cs typeface="Arial" panose="020B0604020202020204" pitchFamily="34" charset="0"/>
              </a:rPr>
              <a:t>16</a:t>
            </a:r>
            <a:r>
              <a:rPr lang="en-GB" sz="1600" baseline="30000" dirty="0">
                <a:solidFill>
                  <a:schemeClr val="accent1">
                    <a:lumMod val="75000"/>
                  </a:schemeClr>
                </a:solidFill>
                <a:latin typeface="Arial" panose="020B0604020202020204" pitchFamily="34" charset="0"/>
                <a:cs typeface="Arial" panose="020B0604020202020204" pitchFamily="34" charset="0"/>
              </a:rPr>
              <a:t>th</a:t>
            </a:r>
            <a:r>
              <a:rPr lang="en-GB" sz="1600" dirty="0">
                <a:solidFill>
                  <a:schemeClr val="accent1">
                    <a:lumMod val="75000"/>
                  </a:schemeClr>
                </a:solidFill>
                <a:latin typeface="Arial" panose="020B0604020202020204" pitchFamily="34" charset="0"/>
                <a:cs typeface="Arial" panose="020B0604020202020204" pitchFamily="34" charset="0"/>
              </a:rPr>
              <a:t> October 2024</a:t>
            </a:r>
          </a:p>
          <a:p>
            <a:r>
              <a:rPr lang="en-GB" sz="1600" dirty="0">
                <a:solidFill>
                  <a:schemeClr val="accent1">
                    <a:lumMod val="75000"/>
                  </a:schemeClr>
                </a:solidFill>
                <a:latin typeface="Arial" panose="020B0604020202020204" pitchFamily="34" charset="0"/>
                <a:cs typeface="Arial" panose="020B0604020202020204" pitchFamily="34" charset="0"/>
              </a:rPr>
              <a:t>The Societal Impact of Pain</a:t>
            </a:r>
          </a:p>
        </p:txBody>
      </p:sp>
      <p:sp>
        <p:nvSpPr>
          <p:cNvPr id="8" name="Elipse 7">
            <a:extLst>
              <a:ext uri="{FF2B5EF4-FFF2-40B4-BE49-F238E27FC236}">
                <a16:creationId xmlns:a16="http://schemas.microsoft.com/office/drawing/2014/main" id="{252730B8-5455-2E45-877B-47C60B533B52}"/>
              </a:ext>
            </a:extLst>
          </p:cNvPr>
          <p:cNvSpPr/>
          <p:nvPr/>
        </p:nvSpPr>
        <p:spPr>
          <a:xfrm>
            <a:off x="11013362" y="5782072"/>
            <a:ext cx="952500" cy="90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Imagen 6" descr="Logotipo, nombre de la empresa&#10;&#10;Descripción generada automáticamente">
            <a:extLst>
              <a:ext uri="{FF2B5EF4-FFF2-40B4-BE49-F238E27FC236}">
                <a16:creationId xmlns:a16="http://schemas.microsoft.com/office/drawing/2014/main" id="{2FAFD4AA-BCE2-5241-9763-C07F1BC672BB}"/>
              </a:ext>
            </a:extLst>
          </p:cNvPr>
          <p:cNvPicPr>
            <a:picLocks noChangeAspect="1"/>
          </p:cNvPicPr>
          <p:nvPr/>
        </p:nvPicPr>
        <p:blipFill>
          <a:blip r:embed="rId2"/>
          <a:stretch>
            <a:fillRect/>
          </a:stretch>
        </p:blipFill>
        <p:spPr>
          <a:xfrm>
            <a:off x="11235662" y="5872757"/>
            <a:ext cx="507899" cy="718741"/>
          </a:xfrm>
          <a:prstGeom prst="rect">
            <a:avLst/>
          </a:prstGeom>
        </p:spPr>
      </p:pic>
    </p:spTree>
    <p:extLst>
      <p:ext uri="{BB962C8B-B14F-4D97-AF65-F5344CB8AC3E}">
        <p14:creationId xmlns:p14="http://schemas.microsoft.com/office/powerpoint/2010/main" val="214955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185857" y="223817"/>
            <a:ext cx="7574186" cy="808068"/>
          </a:xfrm>
        </p:spPr>
        <p:txBody>
          <a:bodyPr>
            <a:noAutofit/>
          </a:bodyPr>
          <a:lstStyle/>
          <a:p>
            <a:r>
              <a:rPr lang="en-GB" sz="4400" dirty="0">
                <a:solidFill>
                  <a:schemeClr val="accent1">
                    <a:lumMod val="75000"/>
                  </a:schemeClr>
                </a:solidFill>
                <a:latin typeface="Arial" panose="020B0604020202020204" pitchFamily="34" charset="0"/>
                <a:cs typeface="Arial" panose="020B0604020202020204" pitchFamily="34" charset="0"/>
              </a:rPr>
              <a:t>European Health Data Space</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23" name="Subtítulo 2">
            <a:extLst>
              <a:ext uri="{FF2B5EF4-FFF2-40B4-BE49-F238E27FC236}">
                <a16:creationId xmlns:a16="http://schemas.microsoft.com/office/drawing/2014/main" id="{F6595FF9-0A58-F042-AA68-3B94064918DD}"/>
              </a:ext>
            </a:extLst>
          </p:cNvPr>
          <p:cNvSpPr>
            <a:spLocks noGrp="1"/>
          </p:cNvSpPr>
          <p:nvPr>
            <p:ph type="subTitle" idx="1"/>
          </p:nvPr>
        </p:nvSpPr>
        <p:spPr>
          <a:xfrm>
            <a:off x="422281" y="1392938"/>
            <a:ext cx="6654317" cy="378706"/>
          </a:xfrm>
        </p:spPr>
        <p:txBody>
          <a:bodyPr>
            <a:noAutofit/>
          </a:bodyPr>
          <a:lstStyle/>
          <a:p>
            <a:pPr algn="just"/>
            <a:endParaRPr lang="en-GB" sz="1800" b="1" dirty="0">
              <a:solidFill>
                <a:schemeClr val="accent1">
                  <a:lumMod val="75000"/>
                </a:schemeClr>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dirty="0">
                <a:solidFill>
                  <a:schemeClr val="accent1">
                    <a:lumMod val="75000"/>
                  </a:schemeClr>
                </a:solidFill>
                <a:latin typeface="Arial" panose="020B0604020202020204" pitchFamily="34" charset="0"/>
                <a:cs typeface="Arial" panose="020B0604020202020204" pitchFamily="34" charset="0"/>
              </a:rPr>
              <a:t>The Joint Text was approved by the European Parliament on 24th April, and the Council of the European Union will do the same in October 2024.</a:t>
            </a:r>
          </a:p>
          <a:p>
            <a:pPr algn="just"/>
            <a:r>
              <a:rPr lang="en-GB" sz="1600" dirty="0">
                <a:solidFill>
                  <a:schemeClr val="accent1">
                    <a:lumMod val="75000"/>
                  </a:schemeClr>
                </a:solidFill>
                <a:latin typeface="Arial" panose="020B0604020202020204" pitchFamily="34" charset="0"/>
                <a:cs typeface="Arial" panose="020B0604020202020204" pitchFamily="34" charset="0"/>
              </a:rPr>
              <a:t>An International Classification Coding system for diseases is included within the Joint Text, as part of ‘</a:t>
            </a:r>
            <a:r>
              <a:rPr lang="en-GB" sz="1600" b="1" dirty="0">
                <a:solidFill>
                  <a:schemeClr val="accent1">
                    <a:lumMod val="75000"/>
                  </a:schemeClr>
                </a:solidFill>
                <a:latin typeface="Arial" panose="020B0604020202020204" pitchFamily="34" charset="0"/>
                <a:cs typeface="Arial" panose="020B0604020202020204" pitchFamily="34" charset="0"/>
              </a:rPr>
              <a:t>Annex 1; Main characteristics of priority categories of personal electronic health data for primary use; Patient Summary</a:t>
            </a:r>
            <a:r>
              <a:rPr lang="en-GB" sz="1600" dirty="0">
                <a:solidFill>
                  <a:schemeClr val="accent1">
                    <a:lumMod val="75000"/>
                  </a:schemeClr>
                </a:solidFill>
                <a:latin typeface="Arial" panose="020B0604020202020204" pitchFamily="34" charset="0"/>
                <a:cs typeface="Arial" panose="020B0604020202020204" pitchFamily="34" charset="0"/>
              </a:rPr>
              <a:t>’. Stating ‘</a:t>
            </a:r>
            <a:r>
              <a:rPr lang="en-GB" sz="1600" b="1" dirty="0">
                <a:solidFill>
                  <a:schemeClr val="accent1">
                    <a:lumMod val="75000"/>
                  </a:schemeClr>
                </a:solidFill>
                <a:latin typeface="Arial" panose="020B0604020202020204" pitchFamily="34" charset="0"/>
                <a:cs typeface="Arial" panose="020B0604020202020204" pitchFamily="34" charset="0"/>
              </a:rPr>
              <a:t>An International Classification Coding’ to classify ‘Current, resolved, closed or inactive problems’ within patient summaries</a:t>
            </a:r>
            <a:r>
              <a:rPr lang="en-GB" sz="1600" dirty="0">
                <a:solidFill>
                  <a:schemeClr val="accent1">
                    <a:lumMod val="75000"/>
                  </a:schemeClr>
                </a:solidFill>
                <a:latin typeface="Arial" panose="020B0604020202020204" pitchFamily="34" charset="0"/>
                <a:cs typeface="Arial" panose="020B0604020202020204" pitchFamily="34" charset="0"/>
              </a:rPr>
              <a:t>. This is a step in the right direction which will hopefully support the national roll-out of the International Classification of Diseases – 11th Revision.</a:t>
            </a:r>
            <a:endParaRPr lang="en-GB" sz="1800" b="1" dirty="0">
              <a:solidFill>
                <a:schemeClr val="accent1">
                  <a:lumMod val="75000"/>
                </a:schemeClr>
              </a:solidFill>
              <a:latin typeface="Arial" panose="020B0604020202020204" pitchFamily="34" charset="0"/>
              <a:cs typeface="Arial" panose="020B0604020202020204" pitchFamily="34" charset="0"/>
            </a:endParaRPr>
          </a:p>
          <a:p>
            <a:pPr algn="just"/>
            <a:endParaRPr lang="en-GB" sz="1800" b="1" dirty="0">
              <a:solidFill>
                <a:schemeClr val="accent1">
                  <a:lumMod val="75000"/>
                </a:schemeClr>
              </a:solidFill>
              <a:latin typeface="Arial" panose="020B0604020202020204" pitchFamily="34" charset="0"/>
              <a:cs typeface="Arial" panose="020B0604020202020204" pitchFamily="34" charset="0"/>
            </a:endParaRPr>
          </a:p>
          <a:p>
            <a:pPr algn="just"/>
            <a:endParaRPr lang="en-GB" sz="1800" b="1" dirty="0">
              <a:solidFill>
                <a:schemeClr val="accent1">
                  <a:lumMod val="75000"/>
                </a:schemeClr>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GB" sz="1800" b="1" dirty="0">
              <a:solidFill>
                <a:schemeClr val="accent1">
                  <a:lumMod val="75000"/>
                </a:schemeClr>
              </a:solidFill>
              <a:latin typeface="Arial" panose="020B0604020202020204" pitchFamily="34" charset="0"/>
              <a:cs typeface="Arial" panose="020B0604020202020204" pitchFamily="34" charset="0"/>
            </a:endParaRPr>
          </a:p>
        </p:txBody>
      </p:sp>
      <p:sp>
        <p:nvSpPr>
          <p:cNvPr id="18" name="Elipse 17">
            <a:extLst>
              <a:ext uri="{FF2B5EF4-FFF2-40B4-BE49-F238E27FC236}">
                <a16:creationId xmlns:a16="http://schemas.microsoft.com/office/drawing/2014/main" id="{A2E7B2BF-7630-7943-ADEF-759CFC995C99}"/>
              </a:ext>
            </a:extLst>
          </p:cNvPr>
          <p:cNvSpPr/>
          <p:nvPr/>
        </p:nvSpPr>
        <p:spPr>
          <a:xfrm>
            <a:off x="7637531" y="866242"/>
            <a:ext cx="3847098" cy="3781168"/>
          </a:xfrm>
          <a:prstGeom prst="ellipse">
            <a:avLst/>
          </a:prstGeom>
          <a:blipFill>
            <a:blip r:embed="rId3"/>
            <a:stretch>
              <a:fillRect/>
            </a:stretch>
          </a:blip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087442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9"/>
          </a:xfrm>
          <a:prstGeom prst="rect">
            <a:avLst/>
          </a:prstGeom>
        </p:spPr>
      </p:pic>
      <p:sp>
        <p:nvSpPr>
          <p:cNvPr id="3" name="object 3"/>
          <p:cNvSpPr txBox="1"/>
          <p:nvPr/>
        </p:nvSpPr>
        <p:spPr>
          <a:xfrm>
            <a:off x="11092688"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18</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a:spLocks noGrp="1"/>
          </p:cNvSpPr>
          <p:nvPr>
            <p:ph type="title"/>
          </p:nvPr>
        </p:nvSpPr>
        <p:spPr>
          <a:xfrm>
            <a:off x="2288539" y="493598"/>
            <a:ext cx="8921750" cy="1731645"/>
          </a:xfrm>
          <a:prstGeom prst="rect">
            <a:avLst/>
          </a:prstGeom>
        </p:spPr>
        <p:txBody>
          <a:bodyPr vert="horz" wrap="square" lIns="0" tIns="81280" rIns="0" bIns="0" rtlCol="0">
            <a:spAutoFit/>
          </a:bodyPr>
          <a:lstStyle/>
          <a:p>
            <a:pPr marL="12700" marR="5080">
              <a:lnSpc>
                <a:spcPts val="4320"/>
              </a:lnSpc>
              <a:spcBef>
                <a:spcPts val="640"/>
              </a:spcBef>
            </a:pPr>
            <a:r>
              <a:rPr spc="-50" dirty="0"/>
              <a:t>F</a:t>
            </a:r>
            <a:r>
              <a:rPr spc="55" dirty="0"/>
              <a:t>o</a:t>
            </a:r>
            <a:r>
              <a:rPr spc="45" dirty="0"/>
              <a:t>u</a:t>
            </a:r>
            <a:r>
              <a:rPr spc="20" dirty="0"/>
              <a:t>n</a:t>
            </a:r>
            <a:r>
              <a:rPr spc="10" dirty="0"/>
              <a:t>d</a:t>
            </a:r>
            <a:r>
              <a:rPr spc="-15" dirty="0"/>
              <a:t>a</a:t>
            </a:r>
            <a:r>
              <a:rPr spc="-145" dirty="0"/>
              <a:t>tio</a:t>
            </a:r>
            <a:r>
              <a:rPr spc="20" dirty="0"/>
              <a:t>n</a:t>
            </a:r>
            <a:r>
              <a:rPr spc="320" dirty="0"/>
              <a:t>s</a:t>
            </a:r>
            <a:r>
              <a:rPr spc="-425" dirty="0"/>
              <a:t> </a:t>
            </a:r>
            <a:r>
              <a:rPr spc="-60" dirty="0"/>
              <a:t>la</a:t>
            </a:r>
            <a:r>
              <a:rPr spc="-170" dirty="0"/>
              <a:t>id,</a:t>
            </a:r>
            <a:r>
              <a:rPr spc="-420" dirty="0"/>
              <a:t> </a:t>
            </a:r>
            <a:r>
              <a:rPr spc="114" dirty="0"/>
              <a:t>c</a:t>
            </a:r>
            <a:r>
              <a:rPr spc="55" dirty="0"/>
              <a:t>o</a:t>
            </a:r>
            <a:r>
              <a:rPr spc="80" dirty="0"/>
              <a:t>mm</a:t>
            </a:r>
            <a:r>
              <a:rPr spc="45" dirty="0"/>
              <a:t>u</a:t>
            </a:r>
            <a:r>
              <a:rPr spc="-135" dirty="0"/>
              <a:t>niti</a:t>
            </a:r>
            <a:r>
              <a:rPr spc="-204" dirty="0"/>
              <a:t>e</a:t>
            </a:r>
            <a:r>
              <a:rPr spc="320" dirty="0"/>
              <a:t>s</a:t>
            </a:r>
            <a:r>
              <a:rPr spc="-415" dirty="0"/>
              <a:t> </a:t>
            </a:r>
            <a:r>
              <a:rPr spc="55" dirty="0"/>
              <a:t>o</a:t>
            </a:r>
            <a:r>
              <a:rPr spc="-245" dirty="0"/>
              <a:t>f  </a:t>
            </a:r>
            <a:r>
              <a:rPr spc="114" dirty="0"/>
              <a:t>c</a:t>
            </a:r>
            <a:r>
              <a:rPr spc="60" dirty="0"/>
              <a:t>o</a:t>
            </a:r>
            <a:r>
              <a:rPr spc="55" dirty="0"/>
              <a:t>o</a:t>
            </a:r>
            <a:r>
              <a:rPr spc="-35" dirty="0"/>
              <a:t>p</a:t>
            </a:r>
            <a:r>
              <a:rPr spc="-45" dirty="0"/>
              <a:t>e</a:t>
            </a:r>
            <a:r>
              <a:rPr spc="-345" dirty="0"/>
              <a:t>r</a:t>
            </a:r>
            <a:r>
              <a:rPr spc="-15" dirty="0"/>
              <a:t>a</a:t>
            </a:r>
            <a:r>
              <a:rPr spc="-145" dirty="0"/>
              <a:t>tio</a:t>
            </a:r>
            <a:r>
              <a:rPr spc="15" dirty="0"/>
              <a:t>n</a:t>
            </a:r>
            <a:r>
              <a:rPr spc="-380" dirty="0"/>
              <a:t> </a:t>
            </a:r>
            <a:r>
              <a:rPr spc="-60" dirty="0"/>
              <a:t>c</a:t>
            </a:r>
            <a:r>
              <a:rPr spc="-110" dirty="0"/>
              <a:t>r</a:t>
            </a:r>
            <a:r>
              <a:rPr spc="-85" dirty="0"/>
              <a:t>e</a:t>
            </a:r>
            <a:r>
              <a:rPr spc="-15" dirty="0"/>
              <a:t>a</a:t>
            </a:r>
            <a:r>
              <a:rPr spc="-315" dirty="0"/>
              <a:t>t</a:t>
            </a:r>
            <a:r>
              <a:rPr spc="-90" dirty="0"/>
              <a:t>e</a:t>
            </a:r>
            <a:r>
              <a:rPr spc="-190" dirty="0"/>
              <a:t>d</a:t>
            </a:r>
            <a:r>
              <a:rPr spc="-130" dirty="0"/>
              <a:t>,</a:t>
            </a:r>
            <a:r>
              <a:rPr spc="-365" dirty="0"/>
              <a:t> </a:t>
            </a:r>
            <a:r>
              <a:rPr b="1" spc="10" dirty="0">
                <a:latin typeface="Trebuchet MS"/>
                <a:cs typeface="Trebuchet MS"/>
              </a:rPr>
              <a:t>b</a:t>
            </a:r>
            <a:r>
              <a:rPr b="1" spc="-40" dirty="0">
                <a:latin typeface="Trebuchet MS"/>
                <a:cs typeface="Trebuchet MS"/>
              </a:rPr>
              <a:t>u</a:t>
            </a:r>
            <a:r>
              <a:rPr b="1" spc="-170" dirty="0">
                <a:latin typeface="Trebuchet MS"/>
                <a:cs typeface="Trebuchet MS"/>
              </a:rPr>
              <a:t>t</a:t>
            </a:r>
            <a:r>
              <a:rPr b="1" spc="-390" dirty="0">
                <a:latin typeface="Trebuchet MS"/>
                <a:cs typeface="Trebuchet MS"/>
              </a:rPr>
              <a:t> </a:t>
            </a:r>
            <a:r>
              <a:rPr b="1" spc="70" dirty="0">
                <a:latin typeface="Trebuchet MS"/>
                <a:cs typeface="Trebuchet MS"/>
              </a:rPr>
              <a:t>a</a:t>
            </a:r>
            <a:r>
              <a:rPr b="1" spc="-390" dirty="0">
                <a:latin typeface="Trebuchet MS"/>
                <a:cs typeface="Trebuchet MS"/>
              </a:rPr>
              <a:t> </a:t>
            </a:r>
            <a:r>
              <a:rPr b="1" spc="-150" dirty="0">
                <a:latin typeface="Trebuchet MS"/>
                <a:cs typeface="Trebuchet MS"/>
              </a:rPr>
              <a:t>j</a:t>
            </a:r>
            <a:r>
              <a:rPr b="1" spc="-225" dirty="0">
                <a:latin typeface="Trebuchet MS"/>
                <a:cs typeface="Trebuchet MS"/>
              </a:rPr>
              <a:t>o</a:t>
            </a:r>
            <a:r>
              <a:rPr b="1" spc="15" dirty="0">
                <a:latin typeface="Trebuchet MS"/>
                <a:cs typeface="Trebuchet MS"/>
              </a:rPr>
              <a:t>b</a:t>
            </a:r>
            <a:r>
              <a:rPr b="1" spc="-385" dirty="0">
                <a:latin typeface="Trebuchet MS"/>
                <a:cs typeface="Trebuchet MS"/>
              </a:rPr>
              <a:t> </a:t>
            </a:r>
            <a:r>
              <a:rPr b="1" spc="300" dirty="0">
                <a:latin typeface="Trebuchet MS"/>
                <a:cs typeface="Trebuchet MS"/>
              </a:rPr>
              <a:t>s</a:t>
            </a:r>
            <a:r>
              <a:rPr b="1" spc="-110" dirty="0">
                <a:latin typeface="Trebuchet MS"/>
                <a:cs typeface="Trebuchet MS"/>
              </a:rPr>
              <a:t>ti</a:t>
            </a:r>
            <a:r>
              <a:rPr b="1" spc="-85" dirty="0">
                <a:latin typeface="Trebuchet MS"/>
                <a:cs typeface="Trebuchet MS"/>
              </a:rPr>
              <a:t>l</a:t>
            </a:r>
            <a:r>
              <a:rPr b="1" dirty="0">
                <a:latin typeface="Trebuchet MS"/>
                <a:cs typeface="Trebuchet MS"/>
              </a:rPr>
              <a:t>l</a:t>
            </a:r>
            <a:r>
              <a:rPr b="1" spc="-375" dirty="0">
                <a:latin typeface="Trebuchet MS"/>
                <a:cs typeface="Trebuchet MS"/>
              </a:rPr>
              <a:t> </a:t>
            </a:r>
            <a:r>
              <a:rPr b="1" spc="-200" dirty="0">
                <a:latin typeface="Trebuchet MS"/>
                <a:cs typeface="Trebuchet MS"/>
              </a:rPr>
              <a:t>t</a:t>
            </a:r>
            <a:r>
              <a:rPr b="1" spc="25" dirty="0">
                <a:latin typeface="Trebuchet MS"/>
                <a:cs typeface="Trebuchet MS"/>
              </a:rPr>
              <a:t>o</a:t>
            </a:r>
            <a:r>
              <a:rPr b="1" spc="-390" dirty="0">
                <a:latin typeface="Trebuchet MS"/>
                <a:cs typeface="Trebuchet MS"/>
              </a:rPr>
              <a:t> </a:t>
            </a:r>
            <a:r>
              <a:rPr b="1" spc="10" dirty="0">
                <a:latin typeface="Trebuchet MS"/>
                <a:cs typeface="Trebuchet MS"/>
              </a:rPr>
              <a:t>b</a:t>
            </a:r>
            <a:r>
              <a:rPr b="1" spc="-55" dirty="0">
                <a:latin typeface="Trebuchet MS"/>
                <a:cs typeface="Trebuchet MS"/>
              </a:rPr>
              <a:t>e  </a:t>
            </a:r>
            <a:r>
              <a:rPr b="1" spc="-95" dirty="0">
                <a:latin typeface="Trebuchet MS"/>
                <a:cs typeface="Trebuchet MS"/>
              </a:rPr>
              <a:t>finished...</a:t>
            </a:r>
          </a:p>
        </p:txBody>
      </p:sp>
      <p:sp>
        <p:nvSpPr>
          <p:cNvPr id="5" name="object 5"/>
          <p:cNvSpPr/>
          <p:nvPr/>
        </p:nvSpPr>
        <p:spPr>
          <a:xfrm>
            <a:off x="821413" y="3310315"/>
            <a:ext cx="3023235" cy="2421255"/>
          </a:xfrm>
          <a:custGeom>
            <a:avLst/>
            <a:gdLst/>
            <a:ahLst/>
            <a:cxnLst/>
            <a:rect l="l" t="t" r="r" b="b"/>
            <a:pathLst>
              <a:path w="3023235" h="2421254">
                <a:moveTo>
                  <a:pt x="0" y="683721"/>
                </a:moveTo>
                <a:lnTo>
                  <a:pt x="0" y="466458"/>
                </a:lnTo>
                <a:lnTo>
                  <a:pt x="1897971" y="0"/>
                </a:lnTo>
                <a:lnTo>
                  <a:pt x="1897971" y="217298"/>
                </a:lnTo>
                <a:lnTo>
                  <a:pt x="1827641" y="234565"/>
                </a:lnTo>
                <a:lnTo>
                  <a:pt x="1827641" y="286366"/>
                </a:lnTo>
                <a:lnTo>
                  <a:pt x="1616790" y="286366"/>
                </a:lnTo>
                <a:lnTo>
                  <a:pt x="1265314" y="372772"/>
                </a:lnTo>
                <a:lnTo>
                  <a:pt x="1265314" y="407306"/>
                </a:lnTo>
                <a:lnTo>
                  <a:pt x="1124688" y="407306"/>
                </a:lnTo>
                <a:lnTo>
                  <a:pt x="773212" y="493712"/>
                </a:lnTo>
                <a:lnTo>
                  <a:pt x="773212" y="528246"/>
                </a:lnTo>
                <a:lnTo>
                  <a:pt x="632657" y="528246"/>
                </a:lnTo>
                <a:lnTo>
                  <a:pt x="281180" y="614617"/>
                </a:lnTo>
                <a:lnTo>
                  <a:pt x="281180" y="666454"/>
                </a:lnTo>
                <a:lnTo>
                  <a:pt x="70295" y="666454"/>
                </a:lnTo>
                <a:lnTo>
                  <a:pt x="0" y="683721"/>
                </a:lnTo>
                <a:close/>
              </a:path>
              <a:path w="3023235" h="2421254">
                <a:moveTo>
                  <a:pt x="1827641" y="979196"/>
                </a:moveTo>
                <a:lnTo>
                  <a:pt x="1616790" y="979196"/>
                </a:lnTo>
                <a:lnTo>
                  <a:pt x="1616790" y="286366"/>
                </a:lnTo>
                <a:lnTo>
                  <a:pt x="1827641" y="286366"/>
                </a:lnTo>
                <a:lnTo>
                  <a:pt x="1827641" y="979196"/>
                </a:lnTo>
                <a:close/>
              </a:path>
              <a:path w="3023235" h="2421254">
                <a:moveTo>
                  <a:pt x="1265314" y="979196"/>
                </a:moveTo>
                <a:lnTo>
                  <a:pt x="1124688" y="979196"/>
                </a:lnTo>
                <a:lnTo>
                  <a:pt x="1124688" y="407306"/>
                </a:lnTo>
                <a:lnTo>
                  <a:pt x="1265314" y="407306"/>
                </a:lnTo>
                <a:lnTo>
                  <a:pt x="1265314" y="979196"/>
                </a:lnTo>
                <a:close/>
              </a:path>
              <a:path w="3023235" h="2421254">
                <a:moveTo>
                  <a:pt x="773212" y="979196"/>
                </a:moveTo>
                <a:lnTo>
                  <a:pt x="632657" y="979196"/>
                </a:lnTo>
                <a:lnTo>
                  <a:pt x="632657" y="528246"/>
                </a:lnTo>
                <a:lnTo>
                  <a:pt x="773212" y="528246"/>
                </a:lnTo>
                <a:lnTo>
                  <a:pt x="773212" y="979196"/>
                </a:lnTo>
                <a:close/>
              </a:path>
              <a:path w="3023235" h="2421254">
                <a:moveTo>
                  <a:pt x="2390108" y="979196"/>
                </a:moveTo>
                <a:lnTo>
                  <a:pt x="2179257" y="979196"/>
                </a:lnTo>
                <a:lnTo>
                  <a:pt x="2179257" y="843450"/>
                </a:lnTo>
                <a:lnTo>
                  <a:pt x="2108822" y="830685"/>
                </a:lnTo>
                <a:lnTo>
                  <a:pt x="2108822" y="623585"/>
                </a:lnTo>
                <a:lnTo>
                  <a:pt x="2110157" y="616446"/>
                </a:lnTo>
                <a:lnTo>
                  <a:pt x="3022660" y="782435"/>
                </a:lnTo>
                <a:lnTo>
                  <a:pt x="3022660" y="881818"/>
                </a:lnTo>
                <a:lnTo>
                  <a:pt x="2390108" y="881818"/>
                </a:lnTo>
                <a:lnTo>
                  <a:pt x="2390108" y="979196"/>
                </a:lnTo>
                <a:close/>
              </a:path>
              <a:path w="3023235" h="2421254">
                <a:moveTo>
                  <a:pt x="1827641" y="2421052"/>
                </a:moveTo>
                <a:lnTo>
                  <a:pt x="70295" y="2421052"/>
                </a:lnTo>
                <a:lnTo>
                  <a:pt x="70295" y="666454"/>
                </a:lnTo>
                <a:lnTo>
                  <a:pt x="281180" y="666454"/>
                </a:lnTo>
                <a:lnTo>
                  <a:pt x="281180" y="979196"/>
                </a:lnTo>
                <a:lnTo>
                  <a:pt x="2390108" y="979196"/>
                </a:lnTo>
                <a:lnTo>
                  <a:pt x="2390108" y="1119865"/>
                </a:lnTo>
                <a:lnTo>
                  <a:pt x="281180" y="1119865"/>
                </a:lnTo>
                <a:lnTo>
                  <a:pt x="281180" y="1577039"/>
                </a:lnTo>
                <a:lnTo>
                  <a:pt x="2952470" y="1577039"/>
                </a:lnTo>
                <a:lnTo>
                  <a:pt x="2952470" y="1928711"/>
                </a:lnTo>
                <a:lnTo>
                  <a:pt x="1827641" y="1928711"/>
                </a:lnTo>
                <a:lnTo>
                  <a:pt x="1827641" y="2421052"/>
                </a:lnTo>
                <a:close/>
              </a:path>
              <a:path w="3023235" h="2421254">
                <a:moveTo>
                  <a:pt x="2952470" y="1577039"/>
                </a:moveTo>
                <a:lnTo>
                  <a:pt x="2741619" y="1577039"/>
                </a:lnTo>
                <a:lnTo>
                  <a:pt x="2741619" y="945787"/>
                </a:lnTo>
                <a:lnTo>
                  <a:pt x="2390108" y="881818"/>
                </a:lnTo>
                <a:lnTo>
                  <a:pt x="3022660" y="881818"/>
                </a:lnTo>
                <a:lnTo>
                  <a:pt x="3022660" y="984154"/>
                </a:lnTo>
                <a:lnTo>
                  <a:pt x="2952470" y="984154"/>
                </a:lnTo>
                <a:lnTo>
                  <a:pt x="2952470" y="1577039"/>
                </a:lnTo>
                <a:close/>
              </a:path>
              <a:path w="3023235" h="2421254">
                <a:moveTo>
                  <a:pt x="3022660" y="996920"/>
                </a:moveTo>
                <a:lnTo>
                  <a:pt x="2952470" y="984154"/>
                </a:lnTo>
                <a:lnTo>
                  <a:pt x="3022660" y="984154"/>
                </a:lnTo>
                <a:lnTo>
                  <a:pt x="3022660" y="996920"/>
                </a:lnTo>
                <a:close/>
              </a:path>
              <a:path w="3023235" h="2421254">
                <a:moveTo>
                  <a:pt x="773212" y="1577039"/>
                </a:moveTo>
                <a:lnTo>
                  <a:pt x="632657" y="1577039"/>
                </a:lnTo>
                <a:lnTo>
                  <a:pt x="632657" y="1119865"/>
                </a:lnTo>
                <a:lnTo>
                  <a:pt x="773212" y="1119865"/>
                </a:lnTo>
                <a:lnTo>
                  <a:pt x="773212" y="1577039"/>
                </a:lnTo>
                <a:close/>
              </a:path>
              <a:path w="3023235" h="2421254">
                <a:moveTo>
                  <a:pt x="1265314" y="1577039"/>
                </a:moveTo>
                <a:lnTo>
                  <a:pt x="1124688" y="1577039"/>
                </a:lnTo>
                <a:lnTo>
                  <a:pt x="1124688" y="1119865"/>
                </a:lnTo>
                <a:lnTo>
                  <a:pt x="1265314" y="1119865"/>
                </a:lnTo>
                <a:lnTo>
                  <a:pt x="1265314" y="1577039"/>
                </a:lnTo>
                <a:close/>
              </a:path>
              <a:path w="3023235" h="2421254">
                <a:moveTo>
                  <a:pt x="1827641" y="1577039"/>
                </a:moveTo>
                <a:lnTo>
                  <a:pt x="1616790" y="1577039"/>
                </a:lnTo>
                <a:lnTo>
                  <a:pt x="1616790" y="1119865"/>
                </a:lnTo>
                <a:lnTo>
                  <a:pt x="1827641" y="1119865"/>
                </a:lnTo>
                <a:lnTo>
                  <a:pt x="1827641" y="1577039"/>
                </a:lnTo>
                <a:close/>
              </a:path>
              <a:path w="3023235" h="2421254">
                <a:moveTo>
                  <a:pt x="2390108" y="1577039"/>
                </a:moveTo>
                <a:lnTo>
                  <a:pt x="2179257" y="1577039"/>
                </a:lnTo>
                <a:lnTo>
                  <a:pt x="2179257" y="1119865"/>
                </a:lnTo>
                <a:lnTo>
                  <a:pt x="2390108" y="1119865"/>
                </a:lnTo>
                <a:lnTo>
                  <a:pt x="2390108" y="1577039"/>
                </a:lnTo>
                <a:close/>
              </a:path>
              <a:path w="3023235" h="2421254">
                <a:moveTo>
                  <a:pt x="2952470" y="2421052"/>
                </a:moveTo>
                <a:lnTo>
                  <a:pt x="2179152" y="2421052"/>
                </a:lnTo>
                <a:lnTo>
                  <a:pt x="2179152" y="1928711"/>
                </a:lnTo>
                <a:lnTo>
                  <a:pt x="2952470" y="1928711"/>
                </a:lnTo>
                <a:lnTo>
                  <a:pt x="2952470" y="242105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9112301" y="3637953"/>
            <a:ext cx="1991995" cy="1993264"/>
          </a:xfrm>
          <a:custGeom>
            <a:avLst/>
            <a:gdLst/>
            <a:ahLst/>
            <a:cxnLst/>
            <a:rect l="l" t="t" r="r" b="b"/>
            <a:pathLst>
              <a:path w="1991995" h="1993264">
                <a:moveTo>
                  <a:pt x="1991868" y="1817878"/>
                </a:moveTo>
                <a:lnTo>
                  <a:pt x="175729" y="1817878"/>
                </a:lnTo>
                <a:lnTo>
                  <a:pt x="175729" y="0"/>
                </a:lnTo>
                <a:lnTo>
                  <a:pt x="0" y="0"/>
                </a:lnTo>
                <a:lnTo>
                  <a:pt x="0" y="1817878"/>
                </a:lnTo>
                <a:lnTo>
                  <a:pt x="0" y="1993176"/>
                </a:lnTo>
                <a:lnTo>
                  <a:pt x="1991868" y="1993176"/>
                </a:lnTo>
                <a:lnTo>
                  <a:pt x="1991868" y="1817878"/>
                </a:lnTo>
                <a:close/>
              </a:path>
              <a:path w="1991995" h="1993264">
                <a:moveTo>
                  <a:pt x="1991868" y="498411"/>
                </a:moveTo>
                <a:lnTo>
                  <a:pt x="1523225" y="498411"/>
                </a:lnTo>
                <a:lnTo>
                  <a:pt x="1696046" y="671360"/>
                </a:lnTo>
                <a:lnTo>
                  <a:pt x="1464602" y="902893"/>
                </a:lnTo>
                <a:lnTo>
                  <a:pt x="1288884" y="727049"/>
                </a:lnTo>
                <a:lnTo>
                  <a:pt x="995946" y="1020140"/>
                </a:lnTo>
                <a:lnTo>
                  <a:pt x="820191" y="844283"/>
                </a:lnTo>
                <a:lnTo>
                  <a:pt x="290004" y="1374775"/>
                </a:lnTo>
                <a:lnTo>
                  <a:pt x="413004" y="1497838"/>
                </a:lnTo>
                <a:lnTo>
                  <a:pt x="820191" y="1090472"/>
                </a:lnTo>
                <a:lnTo>
                  <a:pt x="995946" y="1266329"/>
                </a:lnTo>
                <a:lnTo>
                  <a:pt x="1288884" y="973213"/>
                </a:lnTo>
                <a:lnTo>
                  <a:pt x="1464602" y="1149096"/>
                </a:lnTo>
                <a:lnTo>
                  <a:pt x="1819071" y="794461"/>
                </a:lnTo>
                <a:lnTo>
                  <a:pt x="1991868" y="967384"/>
                </a:lnTo>
                <a:lnTo>
                  <a:pt x="1991868" y="498411"/>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4914900" y="2991611"/>
            <a:ext cx="3169919" cy="3168395"/>
          </a:xfrm>
          <a:prstGeom prst="rect">
            <a:avLst/>
          </a:prstGeom>
        </p:spPr>
      </p:pic>
    </p:spTree>
    <p:extLst>
      <p:ext uri="{BB962C8B-B14F-4D97-AF65-F5344CB8AC3E}">
        <p14:creationId xmlns:p14="http://schemas.microsoft.com/office/powerpoint/2010/main" val="37828229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9"/>
          </a:xfrm>
          <a:prstGeom prst="rect">
            <a:avLst/>
          </a:prstGeom>
        </p:spPr>
      </p:pic>
      <p:sp>
        <p:nvSpPr>
          <p:cNvPr id="3" name="object 3"/>
          <p:cNvSpPr txBox="1"/>
          <p:nvPr/>
        </p:nvSpPr>
        <p:spPr>
          <a:xfrm>
            <a:off x="11092688"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19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a:spLocks noGrp="1"/>
          </p:cNvSpPr>
          <p:nvPr>
            <p:ph type="title"/>
          </p:nvPr>
        </p:nvSpPr>
        <p:spPr>
          <a:xfrm>
            <a:off x="3754120" y="488332"/>
            <a:ext cx="6970395" cy="635000"/>
          </a:xfrm>
          <a:prstGeom prst="rect">
            <a:avLst/>
          </a:prstGeom>
        </p:spPr>
        <p:txBody>
          <a:bodyPr vert="horz" wrap="square" lIns="0" tIns="12065" rIns="0" bIns="0" rtlCol="0">
            <a:spAutoFit/>
          </a:bodyPr>
          <a:lstStyle/>
          <a:p>
            <a:pPr marL="12700">
              <a:lnSpc>
                <a:spcPct val="100000"/>
              </a:lnSpc>
              <a:spcBef>
                <a:spcPts val="95"/>
              </a:spcBef>
            </a:pPr>
            <a:r>
              <a:rPr b="1" spc="175" dirty="0">
                <a:latin typeface="Trebuchet MS"/>
                <a:cs typeface="Trebuchet MS"/>
              </a:rPr>
              <a:t>G</a:t>
            </a:r>
            <a:r>
              <a:rPr b="1" spc="25" dirty="0">
                <a:latin typeface="Trebuchet MS"/>
                <a:cs typeface="Trebuchet MS"/>
              </a:rPr>
              <a:t>o</a:t>
            </a:r>
            <a:r>
              <a:rPr b="1" spc="-390" dirty="0">
                <a:latin typeface="Trebuchet MS"/>
                <a:cs typeface="Trebuchet MS"/>
              </a:rPr>
              <a:t> </a:t>
            </a:r>
            <a:r>
              <a:rPr b="1" spc="-140" dirty="0">
                <a:latin typeface="Trebuchet MS"/>
                <a:cs typeface="Trebuchet MS"/>
              </a:rPr>
              <a:t>fur</a:t>
            </a:r>
            <a:r>
              <a:rPr b="1" spc="-175" dirty="0">
                <a:latin typeface="Trebuchet MS"/>
                <a:cs typeface="Trebuchet MS"/>
              </a:rPr>
              <a:t>t</a:t>
            </a:r>
            <a:r>
              <a:rPr b="1" spc="-70" dirty="0">
                <a:latin typeface="Trebuchet MS"/>
                <a:cs typeface="Trebuchet MS"/>
              </a:rPr>
              <a:t>h</a:t>
            </a:r>
            <a:r>
              <a:rPr b="1" spc="-75" dirty="0">
                <a:latin typeface="Trebuchet MS"/>
                <a:cs typeface="Trebuchet MS"/>
              </a:rPr>
              <a:t>e</a:t>
            </a:r>
            <a:r>
              <a:rPr b="1" spc="-560" dirty="0">
                <a:latin typeface="Trebuchet MS"/>
                <a:cs typeface="Trebuchet MS"/>
              </a:rPr>
              <a:t>r</a:t>
            </a:r>
            <a:r>
              <a:rPr b="1" spc="-275" dirty="0">
                <a:latin typeface="Trebuchet MS"/>
                <a:cs typeface="Trebuchet MS"/>
              </a:rPr>
              <a:t>,</a:t>
            </a:r>
            <a:r>
              <a:rPr b="1" spc="-390" dirty="0">
                <a:latin typeface="Trebuchet MS"/>
                <a:cs typeface="Trebuchet MS"/>
              </a:rPr>
              <a:t> </a:t>
            </a:r>
            <a:r>
              <a:rPr b="1" spc="-210" dirty="0">
                <a:latin typeface="Trebuchet MS"/>
                <a:cs typeface="Trebuchet MS"/>
              </a:rPr>
              <a:t>f</a:t>
            </a:r>
            <a:r>
              <a:rPr b="1" spc="70" dirty="0">
                <a:latin typeface="Trebuchet MS"/>
                <a:cs typeface="Trebuchet MS"/>
              </a:rPr>
              <a:t>a</a:t>
            </a:r>
            <a:r>
              <a:rPr b="1" spc="300" dirty="0">
                <a:latin typeface="Trebuchet MS"/>
                <a:cs typeface="Trebuchet MS"/>
              </a:rPr>
              <a:t>s</a:t>
            </a:r>
            <a:r>
              <a:rPr b="1" spc="-200" dirty="0">
                <a:latin typeface="Trebuchet MS"/>
                <a:cs typeface="Trebuchet MS"/>
              </a:rPr>
              <a:t>t</a:t>
            </a:r>
            <a:r>
              <a:rPr b="1" spc="-85" dirty="0">
                <a:latin typeface="Trebuchet MS"/>
                <a:cs typeface="Trebuchet MS"/>
              </a:rPr>
              <a:t>e</a:t>
            </a:r>
            <a:r>
              <a:rPr b="1" spc="-235" dirty="0">
                <a:latin typeface="Trebuchet MS"/>
                <a:cs typeface="Trebuchet MS"/>
              </a:rPr>
              <a:t>r</a:t>
            </a:r>
            <a:r>
              <a:rPr b="1" spc="-380" dirty="0">
                <a:latin typeface="Trebuchet MS"/>
                <a:cs typeface="Trebuchet MS"/>
              </a:rPr>
              <a:t> </a:t>
            </a:r>
            <a:r>
              <a:rPr b="1" spc="70" dirty="0">
                <a:latin typeface="Trebuchet MS"/>
                <a:cs typeface="Trebuchet MS"/>
              </a:rPr>
              <a:t>a</a:t>
            </a:r>
            <a:r>
              <a:rPr b="1" spc="-15" dirty="0">
                <a:latin typeface="Trebuchet MS"/>
                <a:cs typeface="Trebuchet MS"/>
              </a:rPr>
              <a:t>nd</a:t>
            </a:r>
            <a:r>
              <a:rPr b="1" spc="-380" dirty="0">
                <a:latin typeface="Trebuchet MS"/>
                <a:cs typeface="Trebuchet MS"/>
              </a:rPr>
              <a:t> </a:t>
            </a:r>
            <a:r>
              <a:rPr b="1" spc="-200" dirty="0">
                <a:latin typeface="Trebuchet MS"/>
                <a:cs typeface="Trebuchet MS"/>
              </a:rPr>
              <a:t>t</a:t>
            </a:r>
            <a:r>
              <a:rPr b="1" spc="30" dirty="0">
                <a:latin typeface="Trebuchet MS"/>
                <a:cs typeface="Trebuchet MS"/>
              </a:rPr>
              <a:t>o</a:t>
            </a:r>
            <a:r>
              <a:rPr b="1" spc="-30" dirty="0">
                <a:latin typeface="Trebuchet MS"/>
                <a:cs typeface="Trebuchet MS"/>
              </a:rPr>
              <a:t>g</a:t>
            </a:r>
            <a:r>
              <a:rPr b="1" spc="-85" dirty="0">
                <a:latin typeface="Trebuchet MS"/>
                <a:cs typeface="Trebuchet MS"/>
              </a:rPr>
              <a:t>e</a:t>
            </a:r>
            <a:r>
              <a:rPr b="1" spc="-175" dirty="0">
                <a:latin typeface="Trebuchet MS"/>
                <a:cs typeface="Trebuchet MS"/>
              </a:rPr>
              <a:t>t</a:t>
            </a:r>
            <a:r>
              <a:rPr b="1" spc="-60" dirty="0">
                <a:latin typeface="Trebuchet MS"/>
                <a:cs typeface="Trebuchet MS"/>
              </a:rPr>
              <a:t>h</a:t>
            </a:r>
            <a:r>
              <a:rPr b="1" spc="-85" dirty="0">
                <a:latin typeface="Trebuchet MS"/>
                <a:cs typeface="Trebuchet MS"/>
              </a:rPr>
              <a:t>e</a:t>
            </a:r>
            <a:r>
              <a:rPr b="1" spc="-235" dirty="0">
                <a:latin typeface="Trebuchet MS"/>
                <a:cs typeface="Trebuchet MS"/>
              </a:rPr>
              <a:t>r</a:t>
            </a:r>
          </a:p>
        </p:txBody>
      </p:sp>
      <p:pic>
        <p:nvPicPr>
          <p:cNvPr id="5" name="object 5"/>
          <p:cNvPicPr/>
          <p:nvPr/>
        </p:nvPicPr>
        <p:blipFill>
          <a:blip r:embed="rId4" cstate="print"/>
          <a:stretch>
            <a:fillRect/>
          </a:stretch>
        </p:blipFill>
        <p:spPr>
          <a:xfrm>
            <a:off x="818236" y="2532193"/>
            <a:ext cx="2752380" cy="2857142"/>
          </a:xfrm>
          <a:prstGeom prst="rect">
            <a:avLst/>
          </a:prstGeom>
        </p:spPr>
      </p:pic>
      <p:pic>
        <p:nvPicPr>
          <p:cNvPr id="6" name="object 6"/>
          <p:cNvPicPr/>
          <p:nvPr/>
        </p:nvPicPr>
        <p:blipFill>
          <a:blip r:embed="rId5" cstate="print"/>
          <a:stretch>
            <a:fillRect/>
          </a:stretch>
        </p:blipFill>
        <p:spPr>
          <a:xfrm>
            <a:off x="7748914" y="2532195"/>
            <a:ext cx="2752380" cy="2857142"/>
          </a:xfrm>
          <a:prstGeom prst="rect">
            <a:avLst/>
          </a:prstGeom>
        </p:spPr>
      </p:pic>
      <p:pic>
        <p:nvPicPr>
          <p:cNvPr id="7" name="object 7"/>
          <p:cNvPicPr/>
          <p:nvPr/>
        </p:nvPicPr>
        <p:blipFill>
          <a:blip r:embed="rId6" cstate="print"/>
          <a:stretch>
            <a:fillRect/>
          </a:stretch>
        </p:blipFill>
        <p:spPr>
          <a:xfrm>
            <a:off x="4283575" y="2532195"/>
            <a:ext cx="2752380" cy="2857142"/>
          </a:xfrm>
          <a:prstGeom prst="rect">
            <a:avLst/>
          </a:prstGeom>
        </p:spPr>
      </p:pic>
    </p:spTree>
    <p:extLst>
      <p:ext uri="{BB962C8B-B14F-4D97-AF65-F5344CB8AC3E}">
        <p14:creationId xmlns:p14="http://schemas.microsoft.com/office/powerpoint/2010/main" val="4313070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35103" y="297236"/>
            <a:ext cx="1703705" cy="1395730"/>
            <a:chOff x="835103" y="297236"/>
            <a:chExt cx="1703705" cy="1395730"/>
          </a:xfrm>
        </p:grpSpPr>
        <p:sp>
          <p:nvSpPr>
            <p:cNvPr id="3" name="object 3"/>
            <p:cNvSpPr/>
            <p:nvPr/>
          </p:nvSpPr>
          <p:spPr>
            <a:xfrm>
              <a:off x="835103" y="324448"/>
              <a:ext cx="1703705" cy="1322070"/>
            </a:xfrm>
            <a:custGeom>
              <a:avLst/>
              <a:gdLst/>
              <a:ahLst/>
              <a:cxnLst/>
              <a:rect l="l" t="t" r="r" b="b"/>
              <a:pathLst>
                <a:path w="1703705" h="1322070">
                  <a:moveTo>
                    <a:pt x="788921" y="1321461"/>
                  </a:moveTo>
                  <a:lnTo>
                    <a:pt x="746004" y="1320660"/>
                  </a:lnTo>
                  <a:lnTo>
                    <a:pt x="702910" y="1317158"/>
                  </a:lnTo>
                  <a:lnTo>
                    <a:pt x="659706" y="1310825"/>
                  </a:lnTo>
                  <a:lnTo>
                    <a:pt x="616457" y="1301528"/>
                  </a:lnTo>
                  <a:lnTo>
                    <a:pt x="573230" y="1289136"/>
                  </a:lnTo>
                  <a:lnTo>
                    <a:pt x="530089" y="1273518"/>
                  </a:lnTo>
                  <a:lnTo>
                    <a:pt x="487100" y="1254543"/>
                  </a:lnTo>
                  <a:lnTo>
                    <a:pt x="444329" y="1232079"/>
                  </a:lnTo>
                  <a:lnTo>
                    <a:pt x="401841" y="1205996"/>
                  </a:lnTo>
                  <a:lnTo>
                    <a:pt x="359703" y="1176161"/>
                  </a:lnTo>
                  <a:lnTo>
                    <a:pt x="317979" y="1142444"/>
                  </a:lnTo>
                  <a:lnTo>
                    <a:pt x="276735" y="1104713"/>
                  </a:lnTo>
                  <a:lnTo>
                    <a:pt x="236036" y="1062837"/>
                  </a:lnTo>
                  <a:lnTo>
                    <a:pt x="195949" y="1016685"/>
                  </a:lnTo>
                  <a:lnTo>
                    <a:pt x="153096" y="961982"/>
                  </a:lnTo>
                  <a:lnTo>
                    <a:pt x="115998" y="909197"/>
                  </a:lnTo>
                  <a:lnTo>
                    <a:pt x="84449" y="858284"/>
                  </a:lnTo>
                  <a:lnTo>
                    <a:pt x="58239" y="809194"/>
                  </a:lnTo>
                  <a:lnTo>
                    <a:pt x="37161" y="761881"/>
                  </a:lnTo>
                  <a:lnTo>
                    <a:pt x="21007" y="716295"/>
                  </a:lnTo>
                  <a:lnTo>
                    <a:pt x="9567" y="672391"/>
                  </a:lnTo>
                  <a:lnTo>
                    <a:pt x="2634" y="630119"/>
                  </a:lnTo>
                  <a:lnTo>
                    <a:pt x="0" y="589433"/>
                  </a:lnTo>
                  <a:lnTo>
                    <a:pt x="1455" y="550285"/>
                  </a:lnTo>
                  <a:lnTo>
                    <a:pt x="15804" y="476412"/>
                  </a:lnTo>
                  <a:lnTo>
                    <a:pt x="44013" y="408120"/>
                  </a:lnTo>
                  <a:lnTo>
                    <a:pt x="84418" y="345027"/>
                  </a:lnTo>
                  <a:lnTo>
                    <a:pt x="108673" y="315311"/>
                  </a:lnTo>
                  <a:lnTo>
                    <a:pt x="135351" y="286753"/>
                  </a:lnTo>
                  <a:lnTo>
                    <a:pt x="164245" y="259304"/>
                  </a:lnTo>
                  <a:lnTo>
                    <a:pt x="195147" y="232917"/>
                  </a:lnTo>
                  <a:lnTo>
                    <a:pt x="227847" y="207545"/>
                  </a:lnTo>
                  <a:lnTo>
                    <a:pt x="262138" y="183139"/>
                  </a:lnTo>
                  <a:lnTo>
                    <a:pt x="323123" y="143571"/>
                  </a:lnTo>
                  <a:lnTo>
                    <a:pt x="387704" y="106629"/>
                  </a:lnTo>
                  <a:lnTo>
                    <a:pt x="456096" y="73423"/>
                  </a:lnTo>
                  <a:lnTo>
                    <a:pt x="491789" y="58568"/>
                  </a:lnTo>
                  <a:lnTo>
                    <a:pt x="528516" y="45063"/>
                  </a:lnTo>
                  <a:lnTo>
                    <a:pt x="566304" y="33048"/>
                  </a:lnTo>
                  <a:lnTo>
                    <a:pt x="605180" y="22660"/>
                  </a:lnTo>
                  <a:lnTo>
                    <a:pt x="645170" y="14040"/>
                  </a:lnTo>
                  <a:lnTo>
                    <a:pt x="686303" y="7324"/>
                  </a:lnTo>
                  <a:lnTo>
                    <a:pt x="728604" y="2653"/>
                  </a:lnTo>
                  <a:lnTo>
                    <a:pt x="772100" y="166"/>
                  </a:lnTo>
                  <a:lnTo>
                    <a:pt x="816820" y="0"/>
                  </a:lnTo>
                  <a:lnTo>
                    <a:pt x="862789" y="2294"/>
                  </a:lnTo>
                  <a:lnTo>
                    <a:pt x="910035" y="7188"/>
                  </a:lnTo>
                  <a:lnTo>
                    <a:pt x="958584" y="14820"/>
                  </a:lnTo>
                  <a:lnTo>
                    <a:pt x="1008464" y="25329"/>
                  </a:lnTo>
                  <a:lnTo>
                    <a:pt x="1059702" y="38854"/>
                  </a:lnTo>
                  <a:lnTo>
                    <a:pt x="1112324" y="55533"/>
                  </a:lnTo>
                  <a:lnTo>
                    <a:pt x="1166358" y="75506"/>
                  </a:lnTo>
                  <a:lnTo>
                    <a:pt x="1221830" y="98910"/>
                  </a:lnTo>
                  <a:lnTo>
                    <a:pt x="1278768" y="125886"/>
                  </a:lnTo>
                  <a:lnTo>
                    <a:pt x="1337198" y="156571"/>
                  </a:lnTo>
                  <a:lnTo>
                    <a:pt x="1397147" y="191104"/>
                  </a:lnTo>
                  <a:lnTo>
                    <a:pt x="1448490" y="223721"/>
                  </a:lnTo>
                  <a:lnTo>
                    <a:pt x="1494635" y="256630"/>
                  </a:lnTo>
                  <a:lnTo>
                    <a:pt x="1535734" y="289796"/>
                  </a:lnTo>
                  <a:lnTo>
                    <a:pt x="1571939" y="323184"/>
                  </a:lnTo>
                  <a:lnTo>
                    <a:pt x="1603402" y="356759"/>
                  </a:lnTo>
                  <a:lnTo>
                    <a:pt x="1630275" y="390483"/>
                  </a:lnTo>
                  <a:lnTo>
                    <a:pt x="1652708" y="424323"/>
                  </a:lnTo>
                  <a:lnTo>
                    <a:pt x="1670854" y="458243"/>
                  </a:lnTo>
                  <a:lnTo>
                    <a:pt x="1694891" y="526179"/>
                  </a:lnTo>
                  <a:lnTo>
                    <a:pt x="1703598" y="594007"/>
                  </a:lnTo>
                  <a:lnTo>
                    <a:pt x="1702582" y="627791"/>
                  </a:lnTo>
                  <a:lnTo>
                    <a:pt x="1690570" y="694925"/>
                  </a:lnTo>
                  <a:lnTo>
                    <a:pt x="1666262" y="761241"/>
                  </a:lnTo>
                  <a:lnTo>
                    <a:pt x="1630871" y="826455"/>
                  </a:lnTo>
                  <a:lnTo>
                    <a:pt x="1609399" y="858560"/>
                  </a:lnTo>
                  <a:lnTo>
                    <a:pt x="1585610" y="890283"/>
                  </a:lnTo>
                  <a:lnTo>
                    <a:pt x="1559658" y="921588"/>
                  </a:lnTo>
                  <a:lnTo>
                    <a:pt x="1531694" y="952440"/>
                  </a:lnTo>
                  <a:lnTo>
                    <a:pt x="1501868" y="982804"/>
                  </a:lnTo>
                  <a:lnTo>
                    <a:pt x="1470334" y="1012643"/>
                  </a:lnTo>
                  <a:lnTo>
                    <a:pt x="1437242" y="1041923"/>
                  </a:lnTo>
                  <a:lnTo>
                    <a:pt x="1402744" y="1070608"/>
                  </a:lnTo>
                  <a:lnTo>
                    <a:pt x="1366992" y="1098663"/>
                  </a:lnTo>
                  <a:lnTo>
                    <a:pt x="1334582" y="1122618"/>
                  </a:lnTo>
                  <a:lnTo>
                    <a:pt x="1301013" y="1145842"/>
                  </a:lnTo>
                  <a:lnTo>
                    <a:pt x="1266349" y="1168203"/>
                  </a:lnTo>
                  <a:lnTo>
                    <a:pt x="1230657" y="1189570"/>
                  </a:lnTo>
                  <a:lnTo>
                    <a:pt x="1194002" y="1209812"/>
                  </a:lnTo>
                  <a:lnTo>
                    <a:pt x="1156449" y="1228798"/>
                  </a:lnTo>
                  <a:lnTo>
                    <a:pt x="1118065" y="1246396"/>
                  </a:lnTo>
                  <a:lnTo>
                    <a:pt x="1078915" y="1262475"/>
                  </a:lnTo>
                  <a:lnTo>
                    <a:pt x="1039064" y="1276903"/>
                  </a:lnTo>
                  <a:lnTo>
                    <a:pt x="998579" y="1289549"/>
                  </a:lnTo>
                  <a:lnTo>
                    <a:pt x="957523" y="1300283"/>
                  </a:lnTo>
                  <a:lnTo>
                    <a:pt x="915965" y="1308972"/>
                  </a:lnTo>
                  <a:lnTo>
                    <a:pt x="873968" y="1315486"/>
                  </a:lnTo>
                  <a:lnTo>
                    <a:pt x="831598" y="1319693"/>
                  </a:lnTo>
                  <a:lnTo>
                    <a:pt x="788921" y="1321461"/>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object 4"/>
            <p:cNvPicPr/>
            <p:nvPr/>
          </p:nvPicPr>
          <p:blipFill>
            <a:blip r:embed="rId3" cstate="print"/>
            <a:stretch>
              <a:fillRect/>
            </a:stretch>
          </p:blipFill>
          <p:spPr>
            <a:xfrm>
              <a:off x="900099" y="297236"/>
              <a:ext cx="1603994" cy="1395393"/>
            </a:xfrm>
            <a:prstGeom prst="rect">
              <a:avLst/>
            </a:prstGeom>
          </p:spPr>
        </p:pic>
        <p:sp>
          <p:nvSpPr>
            <p:cNvPr id="5" name="object 5"/>
            <p:cNvSpPr/>
            <p:nvPr/>
          </p:nvSpPr>
          <p:spPr>
            <a:xfrm>
              <a:off x="987106" y="419588"/>
              <a:ext cx="1443355" cy="1161415"/>
            </a:xfrm>
            <a:custGeom>
              <a:avLst/>
              <a:gdLst/>
              <a:ahLst/>
              <a:cxnLst/>
              <a:rect l="l" t="t" r="r" b="b"/>
              <a:pathLst>
                <a:path w="1443355" h="1161415">
                  <a:moveTo>
                    <a:pt x="512740" y="1161160"/>
                  </a:moveTo>
                  <a:lnTo>
                    <a:pt x="466306" y="1160947"/>
                  </a:lnTo>
                  <a:lnTo>
                    <a:pt x="420658" y="1158265"/>
                  </a:lnTo>
                  <a:lnTo>
                    <a:pt x="376142" y="1153043"/>
                  </a:lnTo>
                  <a:lnTo>
                    <a:pt x="333101" y="1145206"/>
                  </a:lnTo>
                  <a:lnTo>
                    <a:pt x="291883" y="1134681"/>
                  </a:lnTo>
                  <a:lnTo>
                    <a:pt x="252831" y="1121393"/>
                  </a:lnTo>
                  <a:lnTo>
                    <a:pt x="216291" y="1105270"/>
                  </a:lnTo>
                  <a:lnTo>
                    <a:pt x="182607" y="1086238"/>
                  </a:lnTo>
                  <a:lnTo>
                    <a:pt x="125191" y="1039150"/>
                  </a:lnTo>
                  <a:lnTo>
                    <a:pt x="83342" y="979540"/>
                  </a:lnTo>
                  <a:lnTo>
                    <a:pt x="59822" y="906819"/>
                  </a:lnTo>
                  <a:lnTo>
                    <a:pt x="55798" y="865358"/>
                  </a:lnTo>
                  <a:lnTo>
                    <a:pt x="53052" y="812262"/>
                  </a:lnTo>
                  <a:lnTo>
                    <a:pt x="48350" y="761676"/>
                  </a:lnTo>
                  <a:lnTo>
                    <a:pt x="42191" y="713433"/>
                  </a:lnTo>
                  <a:lnTo>
                    <a:pt x="35070" y="667365"/>
                  </a:lnTo>
                  <a:lnTo>
                    <a:pt x="27486" y="623307"/>
                  </a:lnTo>
                  <a:lnTo>
                    <a:pt x="19935" y="581091"/>
                  </a:lnTo>
                  <a:lnTo>
                    <a:pt x="12913" y="540551"/>
                  </a:lnTo>
                  <a:lnTo>
                    <a:pt x="6919" y="501519"/>
                  </a:lnTo>
                  <a:lnTo>
                    <a:pt x="2449" y="463830"/>
                  </a:lnTo>
                  <a:lnTo>
                    <a:pt x="0" y="427315"/>
                  </a:lnTo>
                  <a:lnTo>
                    <a:pt x="68" y="391808"/>
                  </a:lnTo>
                  <a:lnTo>
                    <a:pt x="9747" y="323151"/>
                  </a:lnTo>
                  <a:lnTo>
                    <a:pt x="35461" y="256525"/>
                  </a:lnTo>
                  <a:lnTo>
                    <a:pt x="55574" y="223556"/>
                  </a:lnTo>
                  <a:lnTo>
                    <a:pt x="81186" y="190594"/>
                  </a:lnTo>
                  <a:lnTo>
                    <a:pt x="112796" y="157472"/>
                  </a:lnTo>
                  <a:lnTo>
                    <a:pt x="150899" y="124023"/>
                  </a:lnTo>
                  <a:lnTo>
                    <a:pt x="195992" y="90081"/>
                  </a:lnTo>
                  <a:lnTo>
                    <a:pt x="235454" y="65299"/>
                  </a:lnTo>
                  <a:lnTo>
                    <a:pt x="276816" y="44823"/>
                  </a:lnTo>
                  <a:lnTo>
                    <a:pt x="319880" y="28452"/>
                  </a:lnTo>
                  <a:lnTo>
                    <a:pt x="364445" y="15985"/>
                  </a:lnTo>
                  <a:lnTo>
                    <a:pt x="410312" y="7222"/>
                  </a:lnTo>
                  <a:lnTo>
                    <a:pt x="457282" y="1960"/>
                  </a:lnTo>
                  <a:lnTo>
                    <a:pt x="505155" y="0"/>
                  </a:lnTo>
                  <a:lnTo>
                    <a:pt x="553732" y="1139"/>
                  </a:lnTo>
                  <a:lnTo>
                    <a:pt x="602813" y="5177"/>
                  </a:lnTo>
                  <a:lnTo>
                    <a:pt x="652198" y="11913"/>
                  </a:lnTo>
                  <a:lnTo>
                    <a:pt x="701687" y="21146"/>
                  </a:lnTo>
                  <a:lnTo>
                    <a:pt x="751082" y="32675"/>
                  </a:lnTo>
                  <a:lnTo>
                    <a:pt x="800183" y="46298"/>
                  </a:lnTo>
                  <a:lnTo>
                    <a:pt x="848790" y="61815"/>
                  </a:lnTo>
                  <a:lnTo>
                    <a:pt x="896703" y="79025"/>
                  </a:lnTo>
                  <a:lnTo>
                    <a:pt x="943723" y="97726"/>
                  </a:lnTo>
                  <a:lnTo>
                    <a:pt x="989651" y="117718"/>
                  </a:lnTo>
                  <a:lnTo>
                    <a:pt x="1034287" y="138800"/>
                  </a:lnTo>
                  <a:lnTo>
                    <a:pt x="1077431" y="160770"/>
                  </a:lnTo>
                  <a:lnTo>
                    <a:pt x="1118883" y="183427"/>
                  </a:lnTo>
                  <a:lnTo>
                    <a:pt x="1158445" y="206571"/>
                  </a:lnTo>
                  <a:lnTo>
                    <a:pt x="1195917" y="230000"/>
                  </a:lnTo>
                  <a:lnTo>
                    <a:pt x="1231099" y="253514"/>
                  </a:lnTo>
                  <a:lnTo>
                    <a:pt x="1263791" y="276911"/>
                  </a:lnTo>
                  <a:lnTo>
                    <a:pt x="1320909" y="322550"/>
                  </a:lnTo>
                  <a:lnTo>
                    <a:pt x="1365674" y="365310"/>
                  </a:lnTo>
                  <a:lnTo>
                    <a:pt x="1395082" y="400780"/>
                  </a:lnTo>
                  <a:lnTo>
                    <a:pt x="1417136" y="435969"/>
                  </a:lnTo>
                  <a:lnTo>
                    <a:pt x="1440821" y="505407"/>
                  </a:lnTo>
                  <a:lnTo>
                    <a:pt x="1443270" y="539607"/>
                  </a:lnTo>
                  <a:lnTo>
                    <a:pt x="1440003" y="573430"/>
                  </a:lnTo>
                  <a:lnTo>
                    <a:pt x="1417958" y="639850"/>
                  </a:lnTo>
                  <a:lnTo>
                    <a:pt x="1377961" y="704473"/>
                  </a:lnTo>
                  <a:lnTo>
                    <a:pt x="1352254" y="736052"/>
                  </a:lnTo>
                  <a:lnTo>
                    <a:pt x="1323287" y="767109"/>
                  </a:lnTo>
                  <a:lnTo>
                    <a:pt x="1291470" y="797623"/>
                  </a:lnTo>
                  <a:lnTo>
                    <a:pt x="1257213" y="827567"/>
                  </a:lnTo>
                  <a:lnTo>
                    <a:pt x="1220924" y="856920"/>
                  </a:lnTo>
                  <a:lnTo>
                    <a:pt x="1183013" y="885656"/>
                  </a:lnTo>
                  <a:lnTo>
                    <a:pt x="1143890" y="913752"/>
                  </a:lnTo>
                  <a:lnTo>
                    <a:pt x="1103963" y="941184"/>
                  </a:lnTo>
                  <a:lnTo>
                    <a:pt x="1063643" y="967928"/>
                  </a:lnTo>
                  <a:lnTo>
                    <a:pt x="1023339" y="993960"/>
                  </a:lnTo>
                  <a:lnTo>
                    <a:pt x="983460" y="1019256"/>
                  </a:lnTo>
                  <a:lnTo>
                    <a:pt x="944415" y="1043792"/>
                  </a:lnTo>
                  <a:lnTo>
                    <a:pt x="909097" y="1064202"/>
                  </a:lnTo>
                  <a:lnTo>
                    <a:pt x="871114" y="1082880"/>
                  </a:lnTo>
                  <a:lnTo>
                    <a:pt x="830811" y="1099755"/>
                  </a:lnTo>
                  <a:lnTo>
                    <a:pt x="788535" y="1114751"/>
                  </a:lnTo>
                  <a:lnTo>
                    <a:pt x="744629" y="1127795"/>
                  </a:lnTo>
                  <a:lnTo>
                    <a:pt x="699439" y="1138813"/>
                  </a:lnTo>
                  <a:lnTo>
                    <a:pt x="653310" y="1147733"/>
                  </a:lnTo>
                  <a:lnTo>
                    <a:pt x="606588" y="1154480"/>
                  </a:lnTo>
                  <a:lnTo>
                    <a:pt x="559616" y="1158980"/>
                  </a:lnTo>
                  <a:lnTo>
                    <a:pt x="512740" y="1161160"/>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95320" y="528084"/>
              <a:ext cx="1231265" cy="923290"/>
            </a:xfrm>
            <a:custGeom>
              <a:avLst/>
              <a:gdLst/>
              <a:ahLst/>
              <a:cxnLst/>
              <a:rect l="l" t="t" r="r" b="b"/>
              <a:pathLst>
                <a:path w="1231264" h="923290">
                  <a:moveTo>
                    <a:pt x="423838" y="922737"/>
                  </a:moveTo>
                  <a:lnTo>
                    <a:pt x="376815" y="920780"/>
                  </a:lnTo>
                  <a:lnTo>
                    <a:pt x="330389" y="916406"/>
                  </a:lnTo>
                  <a:lnTo>
                    <a:pt x="285081" y="909545"/>
                  </a:lnTo>
                  <a:lnTo>
                    <a:pt x="241413" y="900125"/>
                  </a:lnTo>
                  <a:lnTo>
                    <a:pt x="199904" y="888075"/>
                  </a:lnTo>
                  <a:lnTo>
                    <a:pt x="161076" y="873325"/>
                  </a:lnTo>
                  <a:lnTo>
                    <a:pt x="125449" y="855803"/>
                  </a:lnTo>
                  <a:lnTo>
                    <a:pt x="65883" y="812161"/>
                  </a:lnTo>
                  <a:lnTo>
                    <a:pt x="25371" y="756583"/>
                  </a:lnTo>
                  <a:lnTo>
                    <a:pt x="8079" y="688499"/>
                  </a:lnTo>
                  <a:lnTo>
                    <a:pt x="9443" y="649591"/>
                  </a:lnTo>
                  <a:lnTo>
                    <a:pt x="14575" y="590470"/>
                  </a:lnTo>
                  <a:lnTo>
                    <a:pt x="15646" y="536201"/>
                  </a:lnTo>
                  <a:lnTo>
                    <a:pt x="13795" y="486321"/>
                  </a:lnTo>
                  <a:lnTo>
                    <a:pt x="10165" y="440367"/>
                  </a:lnTo>
                  <a:lnTo>
                    <a:pt x="5894" y="397875"/>
                  </a:lnTo>
                  <a:lnTo>
                    <a:pt x="2126" y="358382"/>
                  </a:lnTo>
                  <a:lnTo>
                    <a:pt x="0" y="321424"/>
                  </a:lnTo>
                  <a:lnTo>
                    <a:pt x="657" y="286537"/>
                  </a:lnTo>
                  <a:lnTo>
                    <a:pt x="5238" y="253259"/>
                  </a:lnTo>
                  <a:lnTo>
                    <a:pt x="30736" y="189672"/>
                  </a:lnTo>
                  <a:lnTo>
                    <a:pt x="53935" y="158437"/>
                  </a:lnTo>
                  <a:lnTo>
                    <a:pt x="85622" y="126956"/>
                  </a:lnTo>
                  <a:lnTo>
                    <a:pt x="126938" y="94766"/>
                  </a:lnTo>
                  <a:lnTo>
                    <a:pt x="160897" y="73351"/>
                  </a:lnTo>
                  <a:lnTo>
                    <a:pt x="197528" y="54812"/>
                  </a:lnTo>
                  <a:lnTo>
                    <a:pt x="236565" y="39081"/>
                  </a:lnTo>
                  <a:lnTo>
                    <a:pt x="277742" y="26094"/>
                  </a:lnTo>
                  <a:lnTo>
                    <a:pt x="320793" y="15784"/>
                  </a:lnTo>
                  <a:lnTo>
                    <a:pt x="365452" y="8086"/>
                  </a:lnTo>
                  <a:lnTo>
                    <a:pt x="411455" y="2933"/>
                  </a:lnTo>
                  <a:lnTo>
                    <a:pt x="458534" y="259"/>
                  </a:lnTo>
                  <a:lnTo>
                    <a:pt x="506426" y="0"/>
                  </a:lnTo>
                  <a:lnTo>
                    <a:pt x="554863" y="2087"/>
                  </a:lnTo>
                  <a:lnTo>
                    <a:pt x="603580" y="6457"/>
                  </a:lnTo>
                  <a:lnTo>
                    <a:pt x="652312" y="13042"/>
                  </a:lnTo>
                  <a:lnTo>
                    <a:pt x="700793" y="21777"/>
                  </a:lnTo>
                  <a:lnTo>
                    <a:pt x="748757" y="32596"/>
                  </a:lnTo>
                  <a:lnTo>
                    <a:pt x="795939" y="45433"/>
                  </a:lnTo>
                  <a:lnTo>
                    <a:pt x="842072" y="60222"/>
                  </a:lnTo>
                  <a:lnTo>
                    <a:pt x="886891" y="76897"/>
                  </a:lnTo>
                  <a:lnTo>
                    <a:pt x="930131" y="95392"/>
                  </a:lnTo>
                  <a:lnTo>
                    <a:pt x="971526" y="115642"/>
                  </a:lnTo>
                  <a:lnTo>
                    <a:pt x="1010810" y="137580"/>
                  </a:lnTo>
                  <a:lnTo>
                    <a:pt x="1047717" y="161140"/>
                  </a:lnTo>
                  <a:lnTo>
                    <a:pt x="1081981" y="186257"/>
                  </a:lnTo>
                  <a:lnTo>
                    <a:pt x="1113338" y="212864"/>
                  </a:lnTo>
                  <a:lnTo>
                    <a:pt x="1141521" y="240896"/>
                  </a:lnTo>
                  <a:lnTo>
                    <a:pt x="1166265" y="270287"/>
                  </a:lnTo>
                  <a:lnTo>
                    <a:pt x="1204372" y="332880"/>
                  </a:lnTo>
                  <a:lnTo>
                    <a:pt x="1227653" y="409712"/>
                  </a:lnTo>
                  <a:lnTo>
                    <a:pt x="1231034" y="451438"/>
                  </a:lnTo>
                  <a:lnTo>
                    <a:pt x="1227843" y="491169"/>
                  </a:lnTo>
                  <a:lnTo>
                    <a:pt x="1218580" y="528944"/>
                  </a:lnTo>
                  <a:lnTo>
                    <a:pt x="1203740" y="564803"/>
                  </a:lnTo>
                  <a:lnTo>
                    <a:pt x="1183824" y="598785"/>
                  </a:lnTo>
                  <a:lnTo>
                    <a:pt x="1159327" y="630929"/>
                  </a:lnTo>
                  <a:lnTo>
                    <a:pt x="1130749" y="661276"/>
                  </a:lnTo>
                  <a:lnTo>
                    <a:pt x="1098587" y="689864"/>
                  </a:lnTo>
                  <a:lnTo>
                    <a:pt x="1063338" y="716732"/>
                  </a:lnTo>
                  <a:lnTo>
                    <a:pt x="1025502" y="741921"/>
                  </a:lnTo>
                  <a:lnTo>
                    <a:pt x="985574" y="765470"/>
                  </a:lnTo>
                  <a:lnTo>
                    <a:pt x="944055" y="787418"/>
                  </a:lnTo>
                  <a:lnTo>
                    <a:pt x="901440" y="807805"/>
                  </a:lnTo>
                  <a:lnTo>
                    <a:pt x="858229" y="826669"/>
                  </a:lnTo>
                  <a:lnTo>
                    <a:pt x="814918" y="844052"/>
                  </a:lnTo>
                  <a:lnTo>
                    <a:pt x="772006" y="859991"/>
                  </a:lnTo>
                  <a:lnTo>
                    <a:pt x="729991" y="874526"/>
                  </a:lnTo>
                  <a:lnTo>
                    <a:pt x="689370" y="887698"/>
                  </a:lnTo>
                  <a:lnTo>
                    <a:pt x="649696" y="898752"/>
                  </a:lnTo>
                  <a:lnTo>
                    <a:pt x="607495" y="907815"/>
                  </a:lnTo>
                  <a:lnTo>
                    <a:pt x="563288" y="914816"/>
                  </a:lnTo>
                  <a:lnTo>
                    <a:pt x="517596" y="919684"/>
                  </a:lnTo>
                  <a:lnTo>
                    <a:pt x="470939" y="922348"/>
                  </a:lnTo>
                  <a:lnTo>
                    <a:pt x="423838" y="922737"/>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1233897" y="1177936"/>
              <a:ext cx="333805" cy="65003"/>
            </a:xfrm>
            <a:prstGeom prst="rect">
              <a:avLst/>
            </a:prstGeom>
          </p:spPr>
        </p:pic>
        <p:pic>
          <p:nvPicPr>
            <p:cNvPr id="8" name="object 8"/>
            <p:cNvPicPr/>
            <p:nvPr/>
          </p:nvPicPr>
          <p:blipFill>
            <a:blip r:embed="rId5" cstate="print"/>
            <a:stretch>
              <a:fillRect/>
            </a:stretch>
          </p:blipFill>
          <p:spPr>
            <a:xfrm>
              <a:off x="1585048" y="1172616"/>
              <a:ext cx="78027" cy="73668"/>
            </a:xfrm>
            <a:prstGeom prst="rect">
              <a:avLst/>
            </a:prstGeom>
          </p:spPr>
        </p:pic>
        <p:pic>
          <p:nvPicPr>
            <p:cNvPr id="9" name="object 9"/>
            <p:cNvPicPr/>
            <p:nvPr/>
          </p:nvPicPr>
          <p:blipFill>
            <a:blip r:embed="rId6" cstate="print"/>
            <a:stretch>
              <a:fillRect/>
            </a:stretch>
          </p:blipFill>
          <p:spPr>
            <a:xfrm>
              <a:off x="1667411" y="1172616"/>
              <a:ext cx="134389" cy="73668"/>
            </a:xfrm>
            <a:prstGeom prst="rect">
              <a:avLst/>
            </a:prstGeom>
          </p:spPr>
        </p:pic>
        <p:pic>
          <p:nvPicPr>
            <p:cNvPr id="10" name="object 10"/>
            <p:cNvPicPr/>
            <p:nvPr/>
          </p:nvPicPr>
          <p:blipFill>
            <a:blip r:embed="rId7" cstate="print"/>
            <a:stretch>
              <a:fillRect/>
            </a:stretch>
          </p:blipFill>
          <p:spPr>
            <a:xfrm>
              <a:off x="1810473" y="1172616"/>
              <a:ext cx="143052" cy="73668"/>
            </a:xfrm>
            <a:prstGeom prst="rect">
              <a:avLst/>
            </a:prstGeom>
          </p:spPr>
        </p:pic>
        <p:pic>
          <p:nvPicPr>
            <p:cNvPr id="11" name="object 11"/>
            <p:cNvPicPr/>
            <p:nvPr/>
          </p:nvPicPr>
          <p:blipFill>
            <a:blip r:embed="rId8" cstate="print"/>
            <a:stretch>
              <a:fillRect/>
            </a:stretch>
          </p:blipFill>
          <p:spPr>
            <a:xfrm>
              <a:off x="1225232" y="804265"/>
              <a:ext cx="108373" cy="112669"/>
            </a:xfrm>
            <a:prstGeom prst="rect">
              <a:avLst/>
            </a:prstGeom>
          </p:spPr>
        </p:pic>
        <p:pic>
          <p:nvPicPr>
            <p:cNvPr id="12" name="object 12"/>
            <p:cNvPicPr/>
            <p:nvPr/>
          </p:nvPicPr>
          <p:blipFill>
            <a:blip r:embed="rId9" cstate="print"/>
            <a:stretch>
              <a:fillRect/>
            </a:stretch>
          </p:blipFill>
          <p:spPr>
            <a:xfrm>
              <a:off x="1342276" y="808596"/>
              <a:ext cx="108378" cy="108338"/>
            </a:xfrm>
            <a:prstGeom prst="rect">
              <a:avLst/>
            </a:prstGeom>
          </p:spPr>
        </p:pic>
        <p:pic>
          <p:nvPicPr>
            <p:cNvPr id="13" name="object 13"/>
            <p:cNvPicPr/>
            <p:nvPr/>
          </p:nvPicPr>
          <p:blipFill>
            <a:blip r:embed="rId10" cstate="print"/>
            <a:stretch>
              <a:fillRect/>
            </a:stretch>
          </p:blipFill>
          <p:spPr>
            <a:xfrm>
              <a:off x="1463662" y="808596"/>
              <a:ext cx="69360" cy="108338"/>
            </a:xfrm>
            <a:prstGeom prst="rect">
              <a:avLst/>
            </a:prstGeom>
          </p:spPr>
        </p:pic>
        <p:pic>
          <p:nvPicPr>
            <p:cNvPr id="14" name="object 14"/>
            <p:cNvPicPr/>
            <p:nvPr/>
          </p:nvPicPr>
          <p:blipFill>
            <a:blip r:embed="rId11" cstate="print"/>
            <a:stretch>
              <a:fillRect/>
            </a:stretch>
          </p:blipFill>
          <p:spPr>
            <a:xfrm>
              <a:off x="1533022" y="804265"/>
              <a:ext cx="117037" cy="112669"/>
            </a:xfrm>
            <a:prstGeom prst="rect">
              <a:avLst/>
            </a:prstGeom>
          </p:spPr>
        </p:pic>
        <p:pic>
          <p:nvPicPr>
            <p:cNvPr id="15" name="object 15"/>
            <p:cNvPicPr/>
            <p:nvPr/>
          </p:nvPicPr>
          <p:blipFill>
            <a:blip r:embed="rId12" cstate="print"/>
            <a:stretch>
              <a:fillRect/>
            </a:stretch>
          </p:blipFill>
          <p:spPr>
            <a:xfrm>
              <a:off x="1658747" y="804265"/>
              <a:ext cx="112708" cy="151671"/>
            </a:xfrm>
            <a:prstGeom prst="rect">
              <a:avLst/>
            </a:prstGeom>
          </p:spPr>
        </p:pic>
        <p:pic>
          <p:nvPicPr>
            <p:cNvPr id="16" name="object 16"/>
            <p:cNvPicPr/>
            <p:nvPr/>
          </p:nvPicPr>
          <p:blipFill>
            <a:blip r:embed="rId8" cstate="print"/>
            <a:stretch>
              <a:fillRect/>
            </a:stretch>
          </p:blipFill>
          <p:spPr>
            <a:xfrm>
              <a:off x="1780125" y="804265"/>
              <a:ext cx="108377" cy="112669"/>
            </a:xfrm>
            <a:prstGeom prst="rect">
              <a:avLst/>
            </a:prstGeom>
          </p:spPr>
        </p:pic>
        <p:pic>
          <p:nvPicPr>
            <p:cNvPr id="17" name="object 17"/>
            <p:cNvPicPr/>
            <p:nvPr/>
          </p:nvPicPr>
          <p:blipFill>
            <a:blip r:embed="rId13" cstate="print"/>
            <a:stretch>
              <a:fillRect/>
            </a:stretch>
          </p:blipFill>
          <p:spPr>
            <a:xfrm>
              <a:off x="1892839" y="804265"/>
              <a:ext cx="125711" cy="112669"/>
            </a:xfrm>
            <a:prstGeom prst="rect">
              <a:avLst/>
            </a:prstGeom>
          </p:spPr>
        </p:pic>
        <p:pic>
          <p:nvPicPr>
            <p:cNvPr id="18" name="object 18"/>
            <p:cNvPicPr/>
            <p:nvPr/>
          </p:nvPicPr>
          <p:blipFill>
            <a:blip r:embed="rId14" cstate="print"/>
            <a:stretch>
              <a:fillRect/>
            </a:stretch>
          </p:blipFill>
          <p:spPr>
            <a:xfrm>
              <a:off x="2031568" y="808596"/>
              <a:ext cx="108369" cy="108338"/>
            </a:xfrm>
            <a:prstGeom prst="rect">
              <a:avLst/>
            </a:prstGeom>
          </p:spPr>
        </p:pic>
        <p:pic>
          <p:nvPicPr>
            <p:cNvPr id="19" name="object 19"/>
            <p:cNvPicPr/>
            <p:nvPr/>
          </p:nvPicPr>
          <p:blipFill>
            <a:blip r:embed="rId15" cstate="print"/>
            <a:stretch>
              <a:fillRect/>
            </a:stretch>
          </p:blipFill>
          <p:spPr>
            <a:xfrm>
              <a:off x="1225232" y="994943"/>
              <a:ext cx="225422" cy="112667"/>
            </a:xfrm>
            <a:prstGeom prst="rect">
              <a:avLst/>
            </a:prstGeom>
          </p:spPr>
        </p:pic>
        <p:pic>
          <p:nvPicPr>
            <p:cNvPr id="20" name="object 20"/>
            <p:cNvPicPr/>
            <p:nvPr/>
          </p:nvPicPr>
          <p:blipFill>
            <a:blip r:embed="rId14" cstate="print"/>
            <a:stretch>
              <a:fillRect/>
            </a:stretch>
          </p:blipFill>
          <p:spPr>
            <a:xfrm>
              <a:off x="1463662" y="994943"/>
              <a:ext cx="108376" cy="108334"/>
            </a:xfrm>
            <a:prstGeom prst="rect">
              <a:avLst/>
            </a:prstGeom>
          </p:spPr>
        </p:pic>
        <p:pic>
          <p:nvPicPr>
            <p:cNvPr id="21" name="object 21"/>
            <p:cNvPicPr/>
            <p:nvPr/>
          </p:nvPicPr>
          <p:blipFill>
            <a:blip r:embed="rId16" cstate="print"/>
            <a:stretch>
              <a:fillRect/>
            </a:stretch>
          </p:blipFill>
          <p:spPr>
            <a:xfrm>
              <a:off x="1572044" y="994943"/>
              <a:ext cx="212416" cy="112667"/>
            </a:xfrm>
            <a:prstGeom prst="rect">
              <a:avLst/>
            </a:prstGeom>
          </p:spPr>
        </p:pic>
        <p:pic>
          <p:nvPicPr>
            <p:cNvPr id="22" name="object 22"/>
            <p:cNvPicPr/>
            <p:nvPr/>
          </p:nvPicPr>
          <p:blipFill>
            <a:blip r:embed="rId10" cstate="print"/>
            <a:stretch>
              <a:fillRect/>
            </a:stretch>
          </p:blipFill>
          <p:spPr>
            <a:xfrm>
              <a:off x="1797469" y="994943"/>
              <a:ext cx="69354" cy="108334"/>
            </a:xfrm>
            <a:prstGeom prst="rect">
              <a:avLst/>
            </a:prstGeom>
          </p:spPr>
        </p:pic>
      </p:grpSp>
      <p:sp>
        <p:nvSpPr>
          <p:cNvPr id="23" name="object 23"/>
          <p:cNvSpPr txBox="1"/>
          <p:nvPr/>
        </p:nvSpPr>
        <p:spPr>
          <a:xfrm>
            <a:off x="11086592" y="6422580"/>
            <a:ext cx="18732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8A8A8A"/>
                </a:solidFill>
                <a:effectLst/>
                <a:uLnTx/>
                <a:uFillTx/>
                <a:latin typeface="Trebuchet MS"/>
                <a:ea typeface="+mn-ea"/>
                <a:cs typeface="Trebuchet MS"/>
              </a:rPr>
              <a:t>20</a:t>
            </a:r>
            <a:endParaRPr kumimoji="0" sz="1200" b="0" i="0" u="none" strike="noStrike" kern="1200" cap="none" spc="0" normalizeH="0" baseline="0" noProof="0">
              <a:ln>
                <a:noFill/>
              </a:ln>
              <a:solidFill>
                <a:prstClr val="black"/>
              </a:solidFill>
              <a:effectLst/>
              <a:uLnTx/>
              <a:uFillTx/>
              <a:latin typeface="Trebuchet MS"/>
              <a:ea typeface="+mn-ea"/>
              <a:cs typeface="Trebuchet MS"/>
            </a:endParaRPr>
          </a:p>
        </p:txBody>
      </p:sp>
      <p:pic>
        <p:nvPicPr>
          <p:cNvPr id="24" name="object 24"/>
          <p:cNvPicPr/>
          <p:nvPr/>
        </p:nvPicPr>
        <p:blipFill>
          <a:blip r:embed="rId17" cstate="print"/>
          <a:stretch>
            <a:fillRect/>
          </a:stretch>
        </p:blipFill>
        <p:spPr>
          <a:xfrm>
            <a:off x="343268" y="267137"/>
            <a:ext cx="11267211" cy="6323717"/>
          </a:xfrm>
          <a:prstGeom prst="rect">
            <a:avLst/>
          </a:prstGeom>
        </p:spPr>
      </p:pic>
    </p:spTree>
    <p:extLst>
      <p:ext uri="{BB962C8B-B14F-4D97-AF65-F5344CB8AC3E}">
        <p14:creationId xmlns:p14="http://schemas.microsoft.com/office/powerpoint/2010/main" val="8750635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35103" y="297236"/>
            <a:ext cx="1703705" cy="1395730"/>
            <a:chOff x="835103" y="297236"/>
            <a:chExt cx="1703705" cy="1395730"/>
          </a:xfrm>
        </p:grpSpPr>
        <p:sp>
          <p:nvSpPr>
            <p:cNvPr id="3" name="object 3"/>
            <p:cNvSpPr/>
            <p:nvPr/>
          </p:nvSpPr>
          <p:spPr>
            <a:xfrm>
              <a:off x="835103" y="324448"/>
              <a:ext cx="1703705" cy="1322070"/>
            </a:xfrm>
            <a:custGeom>
              <a:avLst/>
              <a:gdLst/>
              <a:ahLst/>
              <a:cxnLst/>
              <a:rect l="l" t="t" r="r" b="b"/>
              <a:pathLst>
                <a:path w="1703705" h="1322070">
                  <a:moveTo>
                    <a:pt x="788921" y="1321461"/>
                  </a:moveTo>
                  <a:lnTo>
                    <a:pt x="746004" y="1320660"/>
                  </a:lnTo>
                  <a:lnTo>
                    <a:pt x="702910" y="1317158"/>
                  </a:lnTo>
                  <a:lnTo>
                    <a:pt x="659706" y="1310825"/>
                  </a:lnTo>
                  <a:lnTo>
                    <a:pt x="616457" y="1301528"/>
                  </a:lnTo>
                  <a:lnTo>
                    <a:pt x="573230" y="1289136"/>
                  </a:lnTo>
                  <a:lnTo>
                    <a:pt x="530089" y="1273518"/>
                  </a:lnTo>
                  <a:lnTo>
                    <a:pt x="487100" y="1254543"/>
                  </a:lnTo>
                  <a:lnTo>
                    <a:pt x="444329" y="1232079"/>
                  </a:lnTo>
                  <a:lnTo>
                    <a:pt x="401841" y="1205996"/>
                  </a:lnTo>
                  <a:lnTo>
                    <a:pt x="359703" y="1176161"/>
                  </a:lnTo>
                  <a:lnTo>
                    <a:pt x="317979" y="1142444"/>
                  </a:lnTo>
                  <a:lnTo>
                    <a:pt x="276735" y="1104713"/>
                  </a:lnTo>
                  <a:lnTo>
                    <a:pt x="236036" y="1062837"/>
                  </a:lnTo>
                  <a:lnTo>
                    <a:pt x="195949" y="1016685"/>
                  </a:lnTo>
                  <a:lnTo>
                    <a:pt x="153096" y="961982"/>
                  </a:lnTo>
                  <a:lnTo>
                    <a:pt x="115998" y="909197"/>
                  </a:lnTo>
                  <a:lnTo>
                    <a:pt x="84449" y="858284"/>
                  </a:lnTo>
                  <a:lnTo>
                    <a:pt x="58239" y="809194"/>
                  </a:lnTo>
                  <a:lnTo>
                    <a:pt x="37161" y="761881"/>
                  </a:lnTo>
                  <a:lnTo>
                    <a:pt x="21007" y="716295"/>
                  </a:lnTo>
                  <a:lnTo>
                    <a:pt x="9567" y="672391"/>
                  </a:lnTo>
                  <a:lnTo>
                    <a:pt x="2634" y="630119"/>
                  </a:lnTo>
                  <a:lnTo>
                    <a:pt x="0" y="589433"/>
                  </a:lnTo>
                  <a:lnTo>
                    <a:pt x="1455" y="550285"/>
                  </a:lnTo>
                  <a:lnTo>
                    <a:pt x="15804" y="476412"/>
                  </a:lnTo>
                  <a:lnTo>
                    <a:pt x="44013" y="408120"/>
                  </a:lnTo>
                  <a:lnTo>
                    <a:pt x="84418" y="345027"/>
                  </a:lnTo>
                  <a:lnTo>
                    <a:pt x="108673" y="315311"/>
                  </a:lnTo>
                  <a:lnTo>
                    <a:pt x="135351" y="286753"/>
                  </a:lnTo>
                  <a:lnTo>
                    <a:pt x="164245" y="259304"/>
                  </a:lnTo>
                  <a:lnTo>
                    <a:pt x="195147" y="232917"/>
                  </a:lnTo>
                  <a:lnTo>
                    <a:pt x="227847" y="207545"/>
                  </a:lnTo>
                  <a:lnTo>
                    <a:pt x="262138" y="183139"/>
                  </a:lnTo>
                  <a:lnTo>
                    <a:pt x="323123" y="143571"/>
                  </a:lnTo>
                  <a:lnTo>
                    <a:pt x="387704" y="106629"/>
                  </a:lnTo>
                  <a:lnTo>
                    <a:pt x="456096" y="73423"/>
                  </a:lnTo>
                  <a:lnTo>
                    <a:pt x="491789" y="58568"/>
                  </a:lnTo>
                  <a:lnTo>
                    <a:pt x="528516" y="45063"/>
                  </a:lnTo>
                  <a:lnTo>
                    <a:pt x="566304" y="33048"/>
                  </a:lnTo>
                  <a:lnTo>
                    <a:pt x="605180" y="22660"/>
                  </a:lnTo>
                  <a:lnTo>
                    <a:pt x="645170" y="14040"/>
                  </a:lnTo>
                  <a:lnTo>
                    <a:pt x="686303" y="7324"/>
                  </a:lnTo>
                  <a:lnTo>
                    <a:pt x="728604" y="2653"/>
                  </a:lnTo>
                  <a:lnTo>
                    <a:pt x="772100" y="166"/>
                  </a:lnTo>
                  <a:lnTo>
                    <a:pt x="816820" y="0"/>
                  </a:lnTo>
                  <a:lnTo>
                    <a:pt x="862789" y="2294"/>
                  </a:lnTo>
                  <a:lnTo>
                    <a:pt x="910035" y="7188"/>
                  </a:lnTo>
                  <a:lnTo>
                    <a:pt x="958584" y="14820"/>
                  </a:lnTo>
                  <a:lnTo>
                    <a:pt x="1008464" y="25329"/>
                  </a:lnTo>
                  <a:lnTo>
                    <a:pt x="1059702" y="38854"/>
                  </a:lnTo>
                  <a:lnTo>
                    <a:pt x="1112324" y="55533"/>
                  </a:lnTo>
                  <a:lnTo>
                    <a:pt x="1166358" y="75506"/>
                  </a:lnTo>
                  <a:lnTo>
                    <a:pt x="1221830" y="98910"/>
                  </a:lnTo>
                  <a:lnTo>
                    <a:pt x="1278768" y="125886"/>
                  </a:lnTo>
                  <a:lnTo>
                    <a:pt x="1337198" y="156571"/>
                  </a:lnTo>
                  <a:lnTo>
                    <a:pt x="1397147" y="191104"/>
                  </a:lnTo>
                  <a:lnTo>
                    <a:pt x="1448490" y="223721"/>
                  </a:lnTo>
                  <a:lnTo>
                    <a:pt x="1494635" y="256630"/>
                  </a:lnTo>
                  <a:lnTo>
                    <a:pt x="1535734" y="289796"/>
                  </a:lnTo>
                  <a:lnTo>
                    <a:pt x="1571939" y="323184"/>
                  </a:lnTo>
                  <a:lnTo>
                    <a:pt x="1603402" y="356759"/>
                  </a:lnTo>
                  <a:lnTo>
                    <a:pt x="1630275" y="390483"/>
                  </a:lnTo>
                  <a:lnTo>
                    <a:pt x="1652708" y="424323"/>
                  </a:lnTo>
                  <a:lnTo>
                    <a:pt x="1670854" y="458243"/>
                  </a:lnTo>
                  <a:lnTo>
                    <a:pt x="1694891" y="526179"/>
                  </a:lnTo>
                  <a:lnTo>
                    <a:pt x="1703598" y="594007"/>
                  </a:lnTo>
                  <a:lnTo>
                    <a:pt x="1702582" y="627791"/>
                  </a:lnTo>
                  <a:lnTo>
                    <a:pt x="1690570" y="694925"/>
                  </a:lnTo>
                  <a:lnTo>
                    <a:pt x="1666262" y="761241"/>
                  </a:lnTo>
                  <a:lnTo>
                    <a:pt x="1630871" y="826455"/>
                  </a:lnTo>
                  <a:lnTo>
                    <a:pt x="1609399" y="858560"/>
                  </a:lnTo>
                  <a:lnTo>
                    <a:pt x="1585610" y="890283"/>
                  </a:lnTo>
                  <a:lnTo>
                    <a:pt x="1559658" y="921588"/>
                  </a:lnTo>
                  <a:lnTo>
                    <a:pt x="1531694" y="952440"/>
                  </a:lnTo>
                  <a:lnTo>
                    <a:pt x="1501868" y="982804"/>
                  </a:lnTo>
                  <a:lnTo>
                    <a:pt x="1470334" y="1012643"/>
                  </a:lnTo>
                  <a:lnTo>
                    <a:pt x="1437242" y="1041923"/>
                  </a:lnTo>
                  <a:lnTo>
                    <a:pt x="1402744" y="1070608"/>
                  </a:lnTo>
                  <a:lnTo>
                    <a:pt x="1366992" y="1098663"/>
                  </a:lnTo>
                  <a:lnTo>
                    <a:pt x="1334582" y="1122618"/>
                  </a:lnTo>
                  <a:lnTo>
                    <a:pt x="1301013" y="1145842"/>
                  </a:lnTo>
                  <a:lnTo>
                    <a:pt x="1266349" y="1168203"/>
                  </a:lnTo>
                  <a:lnTo>
                    <a:pt x="1230657" y="1189570"/>
                  </a:lnTo>
                  <a:lnTo>
                    <a:pt x="1194002" y="1209812"/>
                  </a:lnTo>
                  <a:lnTo>
                    <a:pt x="1156449" y="1228798"/>
                  </a:lnTo>
                  <a:lnTo>
                    <a:pt x="1118065" y="1246396"/>
                  </a:lnTo>
                  <a:lnTo>
                    <a:pt x="1078915" y="1262475"/>
                  </a:lnTo>
                  <a:lnTo>
                    <a:pt x="1039064" y="1276903"/>
                  </a:lnTo>
                  <a:lnTo>
                    <a:pt x="998579" y="1289549"/>
                  </a:lnTo>
                  <a:lnTo>
                    <a:pt x="957523" y="1300283"/>
                  </a:lnTo>
                  <a:lnTo>
                    <a:pt x="915965" y="1308972"/>
                  </a:lnTo>
                  <a:lnTo>
                    <a:pt x="873968" y="1315486"/>
                  </a:lnTo>
                  <a:lnTo>
                    <a:pt x="831598" y="1319693"/>
                  </a:lnTo>
                  <a:lnTo>
                    <a:pt x="788921" y="1321461"/>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object 4"/>
            <p:cNvPicPr/>
            <p:nvPr/>
          </p:nvPicPr>
          <p:blipFill>
            <a:blip r:embed="rId3" cstate="print"/>
            <a:stretch>
              <a:fillRect/>
            </a:stretch>
          </p:blipFill>
          <p:spPr>
            <a:xfrm>
              <a:off x="900099" y="297236"/>
              <a:ext cx="1603994" cy="1395393"/>
            </a:xfrm>
            <a:prstGeom prst="rect">
              <a:avLst/>
            </a:prstGeom>
          </p:spPr>
        </p:pic>
        <p:sp>
          <p:nvSpPr>
            <p:cNvPr id="5" name="object 5"/>
            <p:cNvSpPr/>
            <p:nvPr/>
          </p:nvSpPr>
          <p:spPr>
            <a:xfrm>
              <a:off x="987106" y="419588"/>
              <a:ext cx="1443355" cy="1161415"/>
            </a:xfrm>
            <a:custGeom>
              <a:avLst/>
              <a:gdLst/>
              <a:ahLst/>
              <a:cxnLst/>
              <a:rect l="l" t="t" r="r" b="b"/>
              <a:pathLst>
                <a:path w="1443355" h="1161415">
                  <a:moveTo>
                    <a:pt x="512740" y="1161160"/>
                  </a:moveTo>
                  <a:lnTo>
                    <a:pt x="466306" y="1160947"/>
                  </a:lnTo>
                  <a:lnTo>
                    <a:pt x="420658" y="1158265"/>
                  </a:lnTo>
                  <a:lnTo>
                    <a:pt x="376142" y="1153043"/>
                  </a:lnTo>
                  <a:lnTo>
                    <a:pt x="333101" y="1145206"/>
                  </a:lnTo>
                  <a:lnTo>
                    <a:pt x="291883" y="1134681"/>
                  </a:lnTo>
                  <a:lnTo>
                    <a:pt x="252831" y="1121393"/>
                  </a:lnTo>
                  <a:lnTo>
                    <a:pt x="216291" y="1105270"/>
                  </a:lnTo>
                  <a:lnTo>
                    <a:pt x="182607" y="1086238"/>
                  </a:lnTo>
                  <a:lnTo>
                    <a:pt x="125191" y="1039150"/>
                  </a:lnTo>
                  <a:lnTo>
                    <a:pt x="83342" y="979540"/>
                  </a:lnTo>
                  <a:lnTo>
                    <a:pt x="59822" y="906819"/>
                  </a:lnTo>
                  <a:lnTo>
                    <a:pt x="55798" y="865358"/>
                  </a:lnTo>
                  <a:lnTo>
                    <a:pt x="53052" y="812262"/>
                  </a:lnTo>
                  <a:lnTo>
                    <a:pt x="48350" y="761676"/>
                  </a:lnTo>
                  <a:lnTo>
                    <a:pt x="42191" y="713433"/>
                  </a:lnTo>
                  <a:lnTo>
                    <a:pt x="35070" y="667365"/>
                  </a:lnTo>
                  <a:lnTo>
                    <a:pt x="27486" y="623307"/>
                  </a:lnTo>
                  <a:lnTo>
                    <a:pt x="19935" y="581091"/>
                  </a:lnTo>
                  <a:lnTo>
                    <a:pt x="12913" y="540551"/>
                  </a:lnTo>
                  <a:lnTo>
                    <a:pt x="6919" y="501519"/>
                  </a:lnTo>
                  <a:lnTo>
                    <a:pt x="2449" y="463830"/>
                  </a:lnTo>
                  <a:lnTo>
                    <a:pt x="0" y="427315"/>
                  </a:lnTo>
                  <a:lnTo>
                    <a:pt x="68" y="391808"/>
                  </a:lnTo>
                  <a:lnTo>
                    <a:pt x="9747" y="323151"/>
                  </a:lnTo>
                  <a:lnTo>
                    <a:pt x="35461" y="256525"/>
                  </a:lnTo>
                  <a:lnTo>
                    <a:pt x="55574" y="223556"/>
                  </a:lnTo>
                  <a:lnTo>
                    <a:pt x="81186" y="190594"/>
                  </a:lnTo>
                  <a:lnTo>
                    <a:pt x="112796" y="157472"/>
                  </a:lnTo>
                  <a:lnTo>
                    <a:pt x="150899" y="124023"/>
                  </a:lnTo>
                  <a:lnTo>
                    <a:pt x="195992" y="90081"/>
                  </a:lnTo>
                  <a:lnTo>
                    <a:pt x="235454" y="65299"/>
                  </a:lnTo>
                  <a:lnTo>
                    <a:pt x="276816" y="44823"/>
                  </a:lnTo>
                  <a:lnTo>
                    <a:pt x="319880" y="28452"/>
                  </a:lnTo>
                  <a:lnTo>
                    <a:pt x="364445" y="15985"/>
                  </a:lnTo>
                  <a:lnTo>
                    <a:pt x="410312" y="7222"/>
                  </a:lnTo>
                  <a:lnTo>
                    <a:pt x="457282" y="1960"/>
                  </a:lnTo>
                  <a:lnTo>
                    <a:pt x="505155" y="0"/>
                  </a:lnTo>
                  <a:lnTo>
                    <a:pt x="553732" y="1139"/>
                  </a:lnTo>
                  <a:lnTo>
                    <a:pt x="602813" y="5177"/>
                  </a:lnTo>
                  <a:lnTo>
                    <a:pt x="652198" y="11913"/>
                  </a:lnTo>
                  <a:lnTo>
                    <a:pt x="701687" y="21146"/>
                  </a:lnTo>
                  <a:lnTo>
                    <a:pt x="751082" y="32675"/>
                  </a:lnTo>
                  <a:lnTo>
                    <a:pt x="800183" y="46298"/>
                  </a:lnTo>
                  <a:lnTo>
                    <a:pt x="848790" y="61815"/>
                  </a:lnTo>
                  <a:lnTo>
                    <a:pt x="896703" y="79025"/>
                  </a:lnTo>
                  <a:lnTo>
                    <a:pt x="943723" y="97726"/>
                  </a:lnTo>
                  <a:lnTo>
                    <a:pt x="989651" y="117718"/>
                  </a:lnTo>
                  <a:lnTo>
                    <a:pt x="1034287" y="138800"/>
                  </a:lnTo>
                  <a:lnTo>
                    <a:pt x="1077431" y="160770"/>
                  </a:lnTo>
                  <a:lnTo>
                    <a:pt x="1118883" y="183427"/>
                  </a:lnTo>
                  <a:lnTo>
                    <a:pt x="1158445" y="206571"/>
                  </a:lnTo>
                  <a:lnTo>
                    <a:pt x="1195917" y="230000"/>
                  </a:lnTo>
                  <a:lnTo>
                    <a:pt x="1231099" y="253514"/>
                  </a:lnTo>
                  <a:lnTo>
                    <a:pt x="1263791" y="276911"/>
                  </a:lnTo>
                  <a:lnTo>
                    <a:pt x="1320909" y="322550"/>
                  </a:lnTo>
                  <a:lnTo>
                    <a:pt x="1365674" y="365310"/>
                  </a:lnTo>
                  <a:lnTo>
                    <a:pt x="1395082" y="400780"/>
                  </a:lnTo>
                  <a:lnTo>
                    <a:pt x="1417136" y="435969"/>
                  </a:lnTo>
                  <a:lnTo>
                    <a:pt x="1440821" y="505407"/>
                  </a:lnTo>
                  <a:lnTo>
                    <a:pt x="1443270" y="539607"/>
                  </a:lnTo>
                  <a:lnTo>
                    <a:pt x="1440003" y="573430"/>
                  </a:lnTo>
                  <a:lnTo>
                    <a:pt x="1417958" y="639850"/>
                  </a:lnTo>
                  <a:lnTo>
                    <a:pt x="1377961" y="704473"/>
                  </a:lnTo>
                  <a:lnTo>
                    <a:pt x="1352254" y="736052"/>
                  </a:lnTo>
                  <a:lnTo>
                    <a:pt x="1323287" y="767109"/>
                  </a:lnTo>
                  <a:lnTo>
                    <a:pt x="1291470" y="797623"/>
                  </a:lnTo>
                  <a:lnTo>
                    <a:pt x="1257213" y="827567"/>
                  </a:lnTo>
                  <a:lnTo>
                    <a:pt x="1220924" y="856920"/>
                  </a:lnTo>
                  <a:lnTo>
                    <a:pt x="1183013" y="885656"/>
                  </a:lnTo>
                  <a:lnTo>
                    <a:pt x="1143890" y="913752"/>
                  </a:lnTo>
                  <a:lnTo>
                    <a:pt x="1103963" y="941184"/>
                  </a:lnTo>
                  <a:lnTo>
                    <a:pt x="1063643" y="967928"/>
                  </a:lnTo>
                  <a:lnTo>
                    <a:pt x="1023339" y="993960"/>
                  </a:lnTo>
                  <a:lnTo>
                    <a:pt x="983460" y="1019256"/>
                  </a:lnTo>
                  <a:lnTo>
                    <a:pt x="944415" y="1043792"/>
                  </a:lnTo>
                  <a:lnTo>
                    <a:pt x="909097" y="1064202"/>
                  </a:lnTo>
                  <a:lnTo>
                    <a:pt x="871114" y="1082880"/>
                  </a:lnTo>
                  <a:lnTo>
                    <a:pt x="830811" y="1099755"/>
                  </a:lnTo>
                  <a:lnTo>
                    <a:pt x="788535" y="1114751"/>
                  </a:lnTo>
                  <a:lnTo>
                    <a:pt x="744629" y="1127795"/>
                  </a:lnTo>
                  <a:lnTo>
                    <a:pt x="699439" y="1138813"/>
                  </a:lnTo>
                  <a:lnTo>
                    <a:pt x="653310" y="1147733"/>
                  </a:lnTo>
                  <a:lnTo>
                    <a:pt x="606588" y="1154480"/>
                  </a:lnTo>
                  <a:lnTo>
                    <a:pt x="559616" y="1158980"/>
                  </a:lnTo>
                  <a:lnTo>
                    <a:pt x="512740" y="1161160"/>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95320" y="528084"/>
              <a:ext cx="1231265" cy="923290"/>
            </a:xfrm>
            <a:custGeom>
              <a:avLst/>
              <a:gdLst/>
              <a:ahLst/>
              <a:cxnLst/>
              <a:rect l="l" t="t" r="r" b="b"/>
              <a:pathLst>
                <a:path w="1231264" h="923290">
                  <a:moveTo>
                    <a:pt x="423838" y="922737"/>
                  </a:moveTo>
                  <a:lnTo>
                    <a:pt x="376815" y="920780"/>
                  </a:lnTo>
                  <a:lnTo>
                    <a:pt x="330389" y="916406"/>
                  </a:lnTo>
                  <a:lnTo>
                    <a:pt x="285081" y="909545"/>
                  </a:lnTo>
                  <a:lnTo>
                    <a:pt x="241413" y="900125"/>
                  </a:lnTo>
                  <a:lnTo>
                    <a:pt x="199904" y="888075"/>
                  </a:lnTo>
                  <a:lnTo>
                    <a:pt x="161076" y="873325"/>
                  </a:lnTo>
                  <a:lnTo>
                    <a:pt x="125449" y="855803"/>
                  </a:lnTo>
                  <a:lnTo>
                    <a:pt x="65883" y="812161"/>
                  </a:lnTo>
                  <a:lnTo>
                    <a:pt x="25371" y="756583"/>
                  </a:lnTo>
                  <a:lnTo>
                    <a:pt x="8079" y="688499"/>
                  </a:lnTo>
                  <a:lnTo>
                    <a:pt x="9443" y="649591"/>
                  </a:lnTo>
                  <a:lnTo>
                    <a:pt x="14575" y="590470"/>
                  </a:lnTo>
                  <a:lnTo>
                    <a:pt x="15646" y="536201"/>
                  </a:lnTo>
                  <a:lnTo>
                    <a:pt x="13795" y="486321"/>
                  </a:lnTo>
                  <a:lnTo>
                    <a:pt x="10165" y="440367"/>
                  </a:lnTo>
                  <a:lnTo>
                    <a:pt x="5894" y="397875"/>
                  </a:lnTo>
                  <a:lnTo>
                    <a:pt x="2126" y="358382"/>
                  </a:lnTo>
                  <a:lnTo>
                    <a:pt x="0" y="321424"/>
                  </a:lnTo>
                  <a:lnTo>
                    <a:pt x="657" y="286537"/>
                  </a:lnTo>
                  <a:lnTo>
                    <a:pt x="5238" y="253259"/>
                  </a:lnTo>
                  <a:lnTo>
                    <a:pt x="30736" y="189672"/>
                  </a:lnTo>
                  <a:lnTo>
                    <a:pt x="53935" y="158437"/>
                  </a:lnTo>
                  <a:lnTo>
                    <a:pt x="85622" y="126956"/>
                  </a:lnTo>
                  <a:lnTo>
                    <a:pt x="126938" y="94766"/>
                  </a:lnTo>
                  <a:lnTo>
                    <a:pt x="160897" y="73351"/>
                  </a:lnTo>
                  <a:lnTo>
                    <a:pt x="197528" y="54812"/>
                  </a:lnTo>
                  <a:lnTo>
                    <a:pt x="236565" y="39081"/>
                  </a:lnTo>
                  <a:lnTo>
                    <a:pt x="277742" y="26094"/>
                  </a:lnTo>
                  <a:lnTo>
                    <a:pt x="320793" y="15784"/>
                  </a:lnTo>
                  <a:lnTo>
                    <a:pt x="365452" y="8086"/>
                  </a:lnTo>
                  <a:lnTo>
                    <a:pt x="411455" y="2933"/>
                  </a:lnTo>
                  <a:lnTo>
                    <a:pt x="458534" y="259"/>
                  </a:lnTo>
                  <a:lnTo>
                    <a:pt x="506426" y="0"/>
                  </a:lnTo>
                  <a:lnTo>
                    <a:pt x="554863" y="2087"/>
                  </a:lnTo>
                  <a:lnTo>
                    <a:pt x="603580" y="6457"/>
                  </a:lnTo>
                  <a:lnTo>
                    <a:pt x="652312" y="13042"/>
                  </a:lnTo>
                  <a:lnTo>
                    <a:pt x="700793" y="21777"/>
                  </a:lnTo>
                  <a:lnTo>
                    <a:pt x="748757" y="32596"/>
                  </a:lnTo>
                  <a:lnTo>
                    <a:pt x="795939" y="45433"/>
                  </a:lnTo>
                  <a:lnTo>
                    <a:pt x="842072" y="60222"/>
                  </a:lnTo>
                  <a:lnTo>
                    <a:pt x="886891" y="76897"/>
                  </a:lnTo>
                  <a:lnTo>
                    <a:pt x="930131" y="95392"/>
                  </a:lnTo>
                  <a:lnTo>
                    <a:pt x="971526" y="115642"/>
                  </a:lnTo>
                  <a:lnTo>
                    <a:pt x="1010810" y="137580"/>
                  </a:lnTo>
                  <a:lnTo>
                    <a:pt x="1047717" y="161140"/>
                  </a:lnTo>
                  <a:lnTo>
                    <a:pt x="1081981" y="186257"/>
                  </a:lnTo>
                  <a:lnTo>
                    <a:pt x="1113338" y="212864"/>
                  </a:lnTo>
                  <a:lnTo>
                    <a:pt x="1141521" y="240896"/>
                  </a:lnTo>
                  <a:lnTo>
                    <a:pt x="1166265" y="270287"/>
                  </a:lnTo>
                  <a:lnTo>
                    <a:pt x="1204372" y="332880"/>
                  </a:lnTo>
                  <a:lnTo>
                    <a:pt x="1227653" y="409712"/>
                  </a:lnTo>
                  <a:lnTo>
                    <a:pt x="1231034" y="451438"/>
                  </a:lnTo>
                  <a:lnTo>
                    <a:pt x="1227843" y="491169"/>
                  </a:lnTo>
                  <a:lnTo>
                    <a:pt x="1218580" y="528944"/>
                  </a:lnTo>
                  <a:lnTo>
                    <a:pt x="1203740" y="564803"/>
                  </a:lnTo>
                  <a:lnTo>
                    <a:pt x="1183824" y="598785"/>
                  </a:lnTo>
                  <a:lnTo>
                    <a:pt x="1159327" y="630929"/>
                  </a:lnTo>
                  <a:lnTo>
                    <a:pt x="1130749" y="661276"/>
                  </a:lnTo>
                  <a:lnTo>
                    <a:pt x="1098587" y="689864"/>
                  </a:lnTo>
                  <a:lnTo>
                    <a:pt x="1063338" y="716732"/>
                  </a:lnTo>
                  <a:lnTo>
                    <a:pt x="1025502" y="741921"/>
                  </a:lnTo>
                  <a:lnTo>
                    <a:pt x="985574" y="765470"/>
                  </a:lnTo>
                  <a:lnTo>
                    <a:pt x="944055" y="787418"/>
                  </a:lnTo>
                  <a:lnTo>
                    <a:pt x="901440" y="807805"/>
                  </a:lnTo>
                  <a:lnTo>
                    <a:pt x="858229" y="826669"/>
                  </a:lnTo>
                  <a:lnTo>
                    <a:pt x="814918" y="844052"/>
                  </a:lnTo>
                  <a:lnTo>
                    <a:pt x="772006" y="859991"/>
                  </a:lnTo>
                  <a:lnTo>
                    <a:pt x="729991" y="874526"/>
                  </a:lnTo>
                  <a:lnTo>
                    <a:pt x="689370" y="887698"/>
                  </a:lnTo>
                  <a:lnTo>
                    <a:pt x="649696" y="898752"/>
                  </a:lnTo>
                  <a:lnTo>
                    <a:pt x="607495" y="907815"/>
                  </a:lnTo>
                  <a:lnTo>
                    <a:pt x="563288" y="914816"/>
                  </a:lnTo>
                  <a:lnTo>
                    <a:pt x="517596" y="919684"/>
                  </a:lnTo>
                  <a:lnTo>
                    <a:pt x="470939" y="922348"/>
                  </a:lnTo>
                  <a:lnTo>
                    <a:pt x="423838" y="922737"/>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1233897" y="1177936"/>
              <a:ext cx="333805" cy="65003"/>
            </a:xfrm>
            <a:prstGeom prst="rect">
              <a:avLst/>
            </a:prstGeom>
          </p:spPr>
        </p:pic>
        <p:pic>
          <p:nvPicPr>
            <p:cNvPr id="8" name="object 8"/>
            <p:cNvPicPr/>
            <p:nvPr/>
          </p:nvPicPr>
          <p:blipFill>
            <a:blip r:embed="rId5" cstate="print"/>
            <a:stretch>
              <a:fillRect/>
            </a:stretch>
          </p:blipFill>
          <p:spPr>
            <a:xfrm>
              <a:off x="1585048" y="1172616"/>
              <a:ext cx="78027" cy="73668"/>
            </a:xfrm>
            <a:prstGeom prst="rect">
              <a:avLst/>
            </a:prstGeom>
          </p:spPr>
        </p:pic>
        <p:pic>
          <p:nvPicPr>
            <p:cNvPr id="9" name="object 9"/>
            <p:cNvPicPr/>
            <p:nvPr/>
          </p:nvPicPr>
          <p:blipFill>
            <a:blip r:embed="rId6" cstate="print"/>
            <a:stretch>
              <a:fillRect/>
            </a:stretch>
          </p:blipFill>
          <p:spPr>
            <a:xfrm>
              <a:off x="1667411" y="1172616"/>
              <a:ext cx="134389" cy="73668"/>
            </a:xfrm>
            <a:prstGeom prst="rect">
              <a:avLst/>
            </a:prstGeom>
          </p:spPr>
        </p:pic>
        <p:pic>
          <p:nvPicPr>
            <p:cNvPr id="10" name="object 10"/>
            <p:cNvPicPr/>
            <p:nvPr/>
          </p:nvPicPr>
          <p:blipFill>
            <a:blip r:embed="rId7" cstate="print"/>
            <a:stretch>
              <a:fillRect/>
            </a:stretch>
          </p:blipFill>
          <p:spPr>
            <a:xfrm>
              <a:off x="1810473" y="1172616"/>
              <a:ext cx="143052" cy="73668"/>
            </a:xfrm>
            <a:prstGeom prst="rect">
              <a:avLst/>
            </a:prstGeom>
          </p:spPr>
        </p:pic>
        <p:pic>
          <p:nvPicPr>
            <p:cNvPr id="11" name="object 11"/>
            <p:cNvPicPr/>
            <p:nvPr/>
          </p:nvPicPr>
          <p:blipFill>
            <a:blip r:embed="rId8" cstate="print"/>
            <a:stretch>
              <a:fillRect/>
            </a:stretch>
          </p:blipFill>
          <p:spPr>
            <a:xfrm>
              <a:off x="1225232" y="804265"/>
              <a:ext cx="108373" cy="112669"/>
            </a:xfrm>
            <a:prstGeom prst="rect">
              <a:avLst/>
            </a:prstGeom>
          </p:spPr>
        </p:pic>
        <p:pic>
          <p:nvPicPr>
            <p:cNvPr id="12" name="object 12"/>
            <p:cNvPicPr/>
            <p:nvPr/>
          </p:nvPicPr>
          <p:blipFill>
            <a:blip r:embed="rId9" cstate="print"/>
            <a:stretch>
              <a:fillRect/>
            </a:stretch>
          </p:blipFill>
          <p:spPr>
            <a:xfrm>
              <a:off x="1342276" y="808596"/>
              <a:ext cx="108378" cy="108338"/>
            </a:xfrm>
            <a:prstGeom prst="rect">
              <a:avLst/>
            </a:prstGeom>
          </p:spPr>
        </p:pic>
        <p:pic>
          <p:nvPicPr>
            <p:cNvPr id="13" name="object 13"/>
            <p:cNvPicPr/>
            <p:nvPr/>
          </p:nvPicPr>
          <p:blipFill>
            <a:blip r:embed="rId10" cstate="print"/>
            <a:stretch>
              <a:fillRect/>
            </a:stretch>
          </p:blipFill>
          <p:spPr>
            <a:xfrm>
              <a:off x="1463662" y="808596"/>
              <a:ext cx="69360" cy="108338"/>
            </a:xfrm>
            <a:prstGeom prst="rect">
              <a:avLst/>
            </a:prstGeom>
          </p:spPr>
        </p:pic>
        <p:pic>
          <p:nvPicPr>
            <p:cNvPr id="14" name="object 14"/>
            <p:cNvPicPr/>
            <p:nvPr/>
          </p:nvPicPr>
          <p:blipFill>
            <a:blip r:embed="rId11" cstate="print"/>
            <a:stretch>
              <a:fillRect/>
            </a:stretch>
          </p:blipFill>
          <p:spPr>
            <a:xfrm>
              <a:off x="1533022" y="804265"/>
              <a:ext cx="117037" cy="112669"/>
            </a:xfrm>
            <a:prstGeom prst="rect">
              <a:avLst/>
            </a:prstGeom>
          </p:spPr>
        </p:pic>
        <p:pic>
          <p:nvPicPr>
            <p:cNvPr id="15" name="object 15"/>
            <p:cNvPicPr/>
            <p:nvPr/>
          </p:nvPicPr>
          <p:blipFill>
            <a:blip r:embed="rId12" cstate="print"/>
            <a:stretch>
              <a:fillRect/>
            </a:stretch>
          </p:blipFill>
          <p:spPr>
            <a:xfrm>
              <a:off x="1658747" y="804265"/>
              <a:ext cx="112708" cy="151671"/>
            </a:xfrm>
            <a:prstGeom prst="rect">
              <a:avLst/>
            </a:prstGeom>
          </p:spPr>
        </p:pic>
        <p:pic>
          <p:nvPicPr>
            <p:cNvPr id="16" name="object 16"/>
            <p:cNvPicPr/>
            <p:nvPr/>
          </p:nvPicPr>
          <p:blipFill>
            <a:blip r:embed="rId8" cstate="print"/>
            <a:stretch>
              <a:fillRect/>
            </a:stretch>
          </p:blipFill>
          <p:spPr>
            <a:xfrm>
              <a:off x="1780125" y="804265"/>
              <a:ext cx="108377" cy="112669"/>
            </a:xfrm>
            <a:prstGeom prst="rect">
              <a:avLst/>
            </a:prstGeom>
          </p:spPr>
        </p:pic>
        <p:pic>
          <p:nvPicPr>
            <p:cNvPr id="17" name="object 17"/>
            <p:cNvPicPr/>
            <p:nvPr/>
          </p:nvPicPr>
          <p:blipFill>
            <a:blip r:embed="rId13" cstate="print"/>
            <a:stretch>
              <a:fillRect/>
            </a:stretch>
          </p:blipFill>
          <p:spPr>
            <a:xfrm>
              <a:off x="1892839" y="804265"/>
              <a:ext cx="125711" cy="112669"/>
            </a:xfrm>
            <a:prstGeom prst="rect">
              <a:avLst/>
            </a:prstGeom>
          </p:spPr>
        </p:pic>
        <p:pic>
          <p:nvPicPr>
            <p:cNvPr id="18" name="object 18"/>
            <p:cNvPicPr/>
            <p:nvPr/>
          </p:nvPicPr>
          <p:blipFill>
            <a:blip r:embed="rId14" cstate="print"/>
            <a:stretch>
              <a:fillRect/>
            </a:stretch>
          </p:blipFill>
          <p:spPr>
            <a:xfrm>
              <a:off x="2031568" y="808596"/>
              <a:ext cx="108369" cy="108338"/>
            </a:xfrm>
            <a:prstGeom prst="rect">
              <a:avLst/>
            </a:prstGeom>
          </p:spPr>
        </p:pic>
        <p:pic>
          <p:nvPicPr>
            <p:cNvPr id="19" name="object 19"/>
            <p:cNvPicPr/>
            <p:nvPr/>
          </p:nvPicPr>
          <p:blipFill>
            <a:blip r:embed="rId15" cstate="print"/>
            <a:stretch>
              <a:fillRect/>
            </a:stretch>
          </p:blipFill>
          <p:spPr>
            <a:xfrm>
              <a:off x="1225232" y="994943"/>
              <a:ext cx="225422" cy="112667"/>
            </a:xfrm>
            <a:prstGeom prst="rect">
              <a:avLst/>
            </a:prstGeom>
          </p:spPr>
        </p:pic>
        <p:pic>
          <p:nvPicPr>
            <p:cNvPr id="20" name="object 20"/>
            <p:cNvPicPr/>
            <p:nvPr/>
          </p:nvPicPr>
          <p:blipFill>
            <a:blip r:embed="rId14" cstate="print"/>
            <a:stretch>
              <a:fillRect/>
            </a:stretch>
          </p:blipFill>
          <p:spPr>
            <a:xfrm>
              <a:off x="1463662" y="994943"/>
              <a:ext cx="108376" cy="108334"/>
            </a:xfrm>
            <a:prstGeom prst="rect">
              <a:avLst/>
            </a:prstGeom>
          </p:spPr>
        </p:pic>
        <p:pic>
          <p:nvPicPr>
            <p:cNvPr id="21" name="object 21"/>
            <p:cNvPicPr/>
            <p:nvPr/>
          </p:nvPicPr>
          <p:blipFill>
            <a:blip r:embed="rId16" cstate="print"/>
            <a:stretch>
              <a:fillRect/>
            </a:stretch>
          </p:blipFill>
          <p:spPr>
            <a:xfrm>
              <a:off x="1572044" y="994943"/>
              <a:ext cx="212416" cy="112667"/>
            </a:xfrm>
            <a:prstGeom prst="rect">
              <a:avLst/>
            </a:prstGeom>
          </p:spPr>
        </p:pic>
        <p:pic>
          <p:nvPicPr>
            <p:cNvPr id="22" name="object 22"/>
            <p:cNvPicPr/>
            <p:nvPr/>
          </p:nvPicPr>
          <p:blipFill>
            <a:blip r:embed="rId10" cstate="print"/>
            <a:stretch>
              <a:fillRect/>
            </a:stretch>
          </p:blipFill>
          <p:spPr>
            <a:xfrm>
              <a:off x="1797469" y="994943"/>
              <a:ext cx="69354" cy="108334"/>
            </a:xfrm>
            <a:prstGeom prst="rect">
              <a:avLst/>
            </a:prstGeom>
          </p:spPr>
        </p:pic>
      </p:grpSp>
      <p:sp>
        <p:nvSpPr>
          <p:cNvPr id="23" name="object 23"/>
          <p:cNvSpPr txBox="1"/>
          <p:nvPr/>
        </p:nvSpPr>
        <p:spPr>
          <a:xfrm>
            <a:off x="9860406" y="6389052"/>
            <a:ext cx="241935"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dirty="0">
                <a:ln>
                  <a:noFill/>
                </a:ln>
                <a:solidFill>
                  <a:srgbClr val="89C5DE"/>
                </a:solidFill>
                <a:effectLst/>
                <a:uLnTx/>
                <a:uFillTx/>
                <a:latin typeface="Trebuchet MS"/>
                <a:ea typeface="+mn-ea"/>
                <a:cs typeface="Trebuchet MS"/>
              </a:rPr>
              <a:t>21</a:t>
            </a:r>
            <a:endParaRPr kumimoji="0" sz="16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4" name="object 24"/>
          <p:cNvSpPr txBox="1">
            <a:spLocks noGrp="1"/>
          </p:cNvSpPr>
          <p:nvPr>
            <p:ph type="title"/>
          </p:nvPr>
        </p:nvSpPr>
        <p:spPr>
          <a:xfrm>
            <a:off x="2736420" y="264863"/>
            <a:ext cx="7538084" cy="1300480"/>
          </a:xfrm>
          <a:prstGeom prst="rect">
            <a:avLst/>
          </a:prstGeom>
        </p:spPr>
        <p:txBody>
          <a:bodyPr vert="horz" wrap="square" lIns="0" tIns="88900" rIns="0" bIns="0" rtlCol="0">
            <a:spAutoFit/>
          </a:bodyPr>
          <a:lstStyle/>
          <a:p>
            <a:pPr marL="12700" marR="5080">
              <a:lnSpc>
                <a:spcPts val="4750"/>
              </a:lnSpc>
              <a:spcBef>
                <a:spcPts val="700"/>
              </a:spcBef>
            </a:pPr>
            <a:r>
              <a:rPr sz="4400" spc="-200" dirty="0">
                <a:solidFill>
                  <a:srgbClr val="243B86"/>
                </a:solidFill>
              </a:rPr>
              <a:t>I</a:t>
            </a:r>
            <a:r>
              <a:rPr sz="4400" spc="50" dirty="0">
                <a:solidFill>
                  <a:srgbClr val="243B86"/>
                </a:solidFill>
              </a:rPr>
              <a:t>n</a:t>
            </a:r>
            <a:r>
              <a:rPr sz="4400" spc="5" dirty="0">
                <a:solidFill>
                  <a:srgbClr val="243B86"/>
                </a:solidFill>
              </a:rPr>
              <a:t>s</a:t>
            </a:r>
            <a:r>
              <a:rPr sz="4400" spc="-420" dirty="0">
                <a:solidFill>
                  <a:srgbClr val="243B86"/>
                </a:solidFill>
              </a:rPr>
              <a:t>t</a:t>
            </a:r>
            <a:r>
              <a:rPr sz="4400" spc="-180" dirty="0">
                <a:solidFill>
                  <a:srgbClr val="243B86"/>
                </a:solidFill>
              </a:rPr>
              <a:t>ruc</a:t>
            </a:r>
            <a:r>
              <a:rPr sz="4400" spc="-420" dirty="0">
                <a:solidFill>
                  <a:srgbClr val="243B86"/>
                </a:solidFill>
              </a:rPr>
              <a:t>t</a:t>
            </a:r>
            <a:r>
              <a:rPr sz="4400" spc="-335" dirty="0">
                <a:solidFill>
                  <a:srgbClr val="243B86"/>
                </a:solidFill>
              </a:rPr>
              <a:t>i</a:t>
            </a:r>
            <a:r>
              <a:rPr sz="4400" spc="-110" dirty="0">
                <a:solidFill>
                  <a:srgbClr val="243B86"/>
                </a:solidFill>
              </a:rPr>
              <a:t>o</a:t>
            </a:r>
            <a:r>
              <a:rPr sz="4400" spc="50" dirty="0">
                <a:solidFill>
                  <a:srgbClr val="243B86"/>
                </a:solidFill>
              </a:rPr>
              <a:t>n</a:t>
            </a:r>
            <a:r>
              <a:rPr sz="4400" spc="30" dirty="0">
                <a:solidFill>
                  <a:srgbClr val="243B86"/>
                </a:solidFill>
              </a:rPr>
              <a:t>s</a:t>
            </a:r>
            <a:r>
              <a:rPr sz="4400" spc="-509" dirty="0">
                <a:solidFill>
                  <a:srgbClr val="243B86"/>
                </a:solidFill>
              </a:rPr>
              <a:t> </a:t>
            </a:r>
            <a:r>
              <a:rPr sz="4400" spc="-440" dirty="0">
                <a:solidFill>
                  <a:srgbClr val="243B86"/>
                </a:solidFill>
              </a:rPr>
              <a:t>t</a:t>
            </a:r>
            <a:r>
              <a:rPr sz="4400" spc="-105" dirty="0">
                <a:solidFill>
                  <a:srgbClr val="243B86"/>
                </a:solidFill>
              </a:rPr>
              <a:t>o</a:t>
            </a:r>
            <a:r>
              <a:rPr sz="4400" spc="-480" dirty="0">
                <a:solidFill>
                  <a:srgbClr val="243B86"/>
                </a:solidFill>
              </a:rPr>
              <a:t> </a:t>
            </a:r>
            <a:r>
              <a:rPr sz="4400" spc="-420" dirty="0">
                <a:solidFill>
                  <a:srgbClr val="243B86"/>
                </a:solidFill>
              </a:rPr>
              <a:t>t</a:t>
            </a:r>
            <a:r>
              <a:rPr sz="4400" spc="-200" dirty="0">
                <a:solidFill>
                  <a:srgbClr val="243B86"/>
                </a:solidFill>
              </a:rPr>
              <a:t>he</a:t>
            </a:r>
            <a:r>
              <a:rPr sz="4400" spc="-480" dirty="0">
                <a:solidFill>
                  <a:srgbClr val="243B86"/>
                </a:solidFill>
              </a:rPr>
              <a:t> </a:t>
            </a:r>
            <a:r>
              <a:rPr sz="4400" spc="85" dirty="0">
                <a:solidFill>
                  <a:srgbClr val="243B86"/>
                </a:solidFill>
              </a:rPr>
              <a:t>C</a:t>
            </a:r>
            <a:r>
              <a:rPr sz="4400" spc="65" dirty="0">
                <a:solidFill>
                  <a:srgbClr val="243B86"/>
                </a:solidFill>
              </a:rPr>
              <a:t>o</a:t>
            </a:r>
            <a:r>
              <a:rPr sz="4400" spc="-250" dirty="0">
                <a:solidFill>
                  <a:srgbClr val="243B86"/>
                </a:solidFill>
              </a:rPr>
              <a:t>mm</a:t>
            </a:r>
            <a:r>
              <a:rPr sz="4400" spc="-90" dirty="0">
                <a:solidFill>
                  <a:srgbClr val="243B86"/>
                </a:solidFill>
              </a:rPr>
              <a:t>i</a:t>
            </a:r>
            <a:r>
              <a:rPr sz="4400" spc="254" dirty="0">
                <a:solidFill>
                  <a:srgbClr val="243B86"/>
                </a:solidFill>
              </a:rPr>
              <a:t>ss</a:t>
            </a:r>
            <a:r>
              <a:rPr sz="4400" spc="-335" dirty="0">
                <a:solidFill>
                  <a:srgbClr val="243B86"/>
                </a:solidFill>
              </a:rPr>
              <a:t>i</a:t>
            </a:r>
            <a:r>
              <a:rPr sz="4400" spc="-110" dirty="0">
                <a:solidFill>
                  <a:srgbClr val="243B86"/>
                </a:solidFill>
              </a:rPr>
              <a:t>o</a:t>
            </a:r>
            <a:r>
              <a:rPr sz="4400" spc="-200" dirty="0">
                <a:solidFill>
                  <a:srgbClr val="243B86"/>
                </a:solidFill>
              </a:rPr>
              <a:t>n</a:t>
            </a:r>
            <a:r>
              <a:rPr sz="4400" spc="-204" dirty="0">
                <a:solidFill>
                  <a:srgbClr val="243B86"/>
                </a:solidFill>
              </a:rPr>
              <a:t>e</a:t>
            </a:r>
            <a:r>
              <a:rPr sz="4400" spc="-295" dirty="0">
                <a:solidFill>
                  <a:srgbClr val="243B86"/>
                </a:solidFill>
              </a:rPr>
              <a:t>r  </a:t>
            </a:r>
            <a:r>
              <a:rPr sz="4400" spc="-200" dirty="0">
                <a:solidFill>
                  <a:srgbClr val="243B86"/>
                </a:solidFill>
              </a:rPr>
              <a:t>designate</a:t>
            </a:r>
            <a:endParaRPr sz="4400"/>
          </a:p>
        </p:txBody>
      </p:sp>
      <p:grpSp>
        <p:nvGrpSpPr>
          <p:cNvPr id="25" name="object 25"/>
          <p:cNvGrpSpPr/>
          <p:nvPr/>
        </p:nvGrpSpPr>
        <p:grpSpPr>
          <a:xfrm>
            <a:off x="243899" y="1658111"/>
            <a:ext cx="11808460" cy="4864100"/>
            <a:chOff x="243899" y="1658111"/>
            <a:chExt cx="11808460" cy="4864100"/>
          </a:xfrm>
        </p:grpSpPr>
        <p:pic>
          <p:nvPicPr>
            <p:cNvPr id="26" name="object 26"/>
            <p:cNvPicPr/>
            <p:nvPr/>
          </p:nvPicPr>
          <p:blipFill>
            <a:blip r:embed="rId17" cstate="print"/>
            <a:stretch>
              <a:fillRect/>
            </a:stretch>
          </p:blipFill>
          <p:spPr>
            <a:xfrm>
              <a:off x="7938516" y="1658111"/>
              <a:ext cx="4113275" cy="2886455"/>
            </a:xfrm>
            <a:prstGeom prst="rect">
              <a:avLst/>
            </a:prstGeom>
          </p:spPr>
        </p:pic>
        <p:sp>
          <p:nvSpPr>
            <p:cNvPr id="27" name="object 27"/>
            <p:cNvSpPr/>
            <p:nvPr/>
          </p:nvSpPr>
          <p:spPr>
            <a:xfrm>
              <a:off x="243899" y="2577101"/>
              <a:ext cx="7654290" cy="3945254"/>
            </a:xfrm>
            <a:custGeom>
              <a:avLst/>
              <a:gdLst/>
              <a:ahLst/>
              <a:cxnLst/>
              <a:rect l="l" t="t" r="r" b="b"/>
              <a:pathLst>
                <a:path w="7654290" h="3945254">
                  <a:moveTo>
                    <a:pt x="117995" y="683044"/>
                  </a:moveTo>
                  <a:lnTo>
                    <a:pt x="0" y="683044"/>
                  </a:lnTo>
                  <a:lnTo>
                    <a:pt x="0" y="3287217"/>
                  </a:lnTo>
                  <a:lnTo>
                    <a:pt x="1726" y="3341139"/>
                  </a:lnTo>
                  <a:lnTo>
                    <a:pt x="6818" y="3393860"/>
                  </a:lnTo>
                  <a:lnTo>
                    <a:pt x="15140" y="3445213"/>
                  </a:lnTo>
                  <a:lnTo>
                    <a:pt x="26558" y="3495026"/>
                  </a:lnTo>
                  <a:lnTo>
                    <a:pt x="40938" y="3543131"/>
                  </a:lnTo>
                  <a:lnTo>
                    <a:pt x="58146" y="3589359"/>
                  </a:lnTo>
                  <a:lnTo>
                    <a:pt x="78048" y="3633541"/>
                  </a:lnTo>
                  <a:lnTo>
                    <a:pt x="100511" y="3675507"/>
                  </a:lnTo>
                  <a:lnTo>
                    <a:pt x="125399" y="3715088"/>
                  </a:lnTo>
                  <a:lnTo>
                    <a:pt x="152579" y="3752114"/>
                  </a:lnTo>
                  <a:lnTo>
                    <a:pt x="181917" y="3786418"/>
                  </a:lnTo>
                  <a:lnTo>
                    <a:pt x="213278" y="3817829"/>
                  </a:lnTo>
                  <a:lnTo>
                    <a:pt x="246529" y="3846179"/>
                  </a:lnTo>
                  <a:lnTo>
                    <a:pt x="281535" y="3871297"/>
                  </a:lnTo>
                  <a:lnTo>
                    <a:pt x="318162" y="3893016"/>
                  </a:lnTo>
                  <a:lnTo>
                    <a:pt x="356277" y="3911165"/>
                  </a:lnTo>
                  <a:lnTo>
                    <a:pt x="395745" y="3925575"/>
                  </a:lnTo>
                  <a:lnTo>
                    <a:pt x="436433" y="3936078"/>
                  </a:lnTo>
                  <a:lnTo>
                    <a:pt x="478205" y="3942503"/>
                  </a:lnTo>
                  <a:lnTo>
                    <a:pt x="520928" y="3944683"/>
                  </a:lnTo>
                  <a:lnTo>
                    <a:pt x="6413868" y="3944683"/>
                  </a:lnTo>
                  <a:lnTo>
                    <a:pt x="6413868" y="3798925"/>
                  </a:lnTo>
                  <a:lnTo>
                    <a:pt x="566051" y="3798925"/>
                  </a:lnTo>
                  <a:lnTo>
                    <a:pt x="522658" y="3796322"/>
                  </a:lnTo>
                  <a:lnTo>
                    <a:pt x="480432" y="3788671"/>
                  </a:lnTo>
                  <a:lnTo>
                    <a:pt x="439562" y="3776212"/>
                  </a:lnTo>
                  <a:lnTo>
                    <a:pt x="400236" y="3759181"/>
                  </a:lnTo>
                  <a:lnTo>
                    <a:pt x="362644" y="3737818"/>
                  </a:lnTo>
                  <a:lnTo>
                    <a:pt x="326975" y="3712361"/>
                  </a:lnTo>
                  <a:lnTo>
                    <a:pt x="293416" y="3683048"/>
                  </a:lnTo>
                  <a:lnTo>
                    <a:pt x="262157" y="3650117"/>
                  </a:lnTo>
                  <a:lnTo>
                    <a:pt x="233387" y="3613807"/>
                  </a:lnTo>
                  <a:lnTo>
                    <a:pt x="207295" y="3574356"/>
                  </a:lnTo>
                  <a:lnTo>
                    <a:pt x="184069" y="3532002"/>
                  </a:lnTo>
                  <a:lnTo>
                    <a:pt x="163898" y="3486984"/>
                  </a:lnTo>
                  <a:lnTo>
                    <a:pt x="146971" y="3439540"/>
                  </a:lnTo>
                  <a:lnTo>
                    <a:pt x="133477" y="3389908"/>
                  </a:lnTo>
                  <a:lnTo>
                    <a:pt x="123605" y="3338327"/>
                  </a:lnTo>
                  <a:lnTo>
                    <a:pt x="117543" y="3285035"/>
                  </a:lnTo>
                  <a:lnTo>
                    <a:pt x="115481" y="3230270"/>
                  </a:lnTo>
                  <a:lnTo>
                    <a:pt x="115481" y="714400"/>
                  </a:lnTo>
                  <a:lnTo>
                    <a:pt x="117995" y="683044"/>
                  </a:lnTo>
                  <a:close/>
                </a:path>
                <a:path w="7654290" h="3945254">
                  <a:moveTo>
                    <a:pt x="7133297" y="0"/>
                  </a:moveTo>
                  <a:lnTo>
                    <a:pt x="1240358" y="0"/>
                  </a:lnTo>
                  <a:lnTo>
                    <a:pt x="1240358" y="145745"/>
                  </a:lnTo>
                  <a:lnTo>
                    <a:pt x="7088174" y="145745"/>
                  </a:lnTo>
                  <a:lnTo>
                    <a:pt x="7131567" y="148348"/>
                  </a:lnTo>
                  <a:lnTo>
                    <a:pt x="7173793" y="155998"/>
                  </a:lnTo>
                  <a:lnTo>
                    <a:pt x="7214664" y="168458"/>
                  </a:lnTo>
                  <a:lnTo>
                    <a:pt x="7253989" y="185489"/>
                  </a:lnTo>
                  <a:lnTo>
                    <a:pt x="7291581" y="206852"/>
                  </a:lnTo>
                  <a:lnTo>
                    <a:pt x="7327251" y="232309"/>
                  </a:lnTo>
                  <a:lnTo>
                    <a:pt x="7360809" y="261622"/>
                  </a:lnTo>
                  <a:lnTo>
                    <a:pt x="7392068" y="294553"/>
                  </a:lnTo>
                  <a:lnTo>
                    <a:pt x="7420838" y="330863"/>
                  </a:lnTo>
                  <a:lnTo>
                    <a:pt x="7446931" y="370314"/>
                  </a:lnTo>
                  <a:lnTo>
                    <a:pt x="7470157" y="412668"/>
                  </a:lnTo>
                  <a:lnTo>
                    <a:pt x="7490327" y="457686"/>
                  </a:lnTo>
                  <a:lnTo>
                    <a:pt x="7507254" y="505130"/>
                  </a:lnTo>
                  <a:lnTo>
                    <a:pt x="7520748" y="554761"/>
                  </a:lnTo>
                  <a:lnTo>
                    <a:pt x="7530620" y="606343"/>
                  </a:lnTo>
                  <a:lnTo>
                    <a:pt x="7536682" y="659635"/>
                  </a:lnTo>
                  <a:lnTo>
                    <a:pt x="7538745" y="714400"/>
                  </a:lnTo>
                  <a:lnTo>
                    <a:pt x="7538745" y="3230270"/>
                  </a:lnTo>
                  <a:lnTo>
                    <a:pt x="7536243" y="3261626"/>
                  </a:lnTo>
                  <a:lnTo>
                    <a:pt x="7654226" y="3261626"/>
                  </a:lnTo>
                  <a:lnTo>
                    <a:pt x="7654226" y="657453"/>
                  </a:lnTo>
                  <a:lnTo>
                    <a:pt x="7652499" y="603531"/>
                  </a:lnTo>
                  <a:lnTo>
                    <a:pt x="7647408" y="550810"/>
                  </a:lnTo>
                  <a:lnTo>
                    <a:pt x="7639087" y="499458"/>
                  </a:lnTo>
                  <a:lnTo>
                    <a:pt x="7627669" y="449645"/>
                  </a:lnTo>
                  <a:lnTo>
                    <a:pt x="7613290" y="401541"/>
                  </a:lnTo>
                  <a:lnTo>
                    <a:pt x="7596082" y="355314"/>
                  </a:lnTo>
                  <a:lnTo>
                    <a:pt x="7576180" y="311133"/>
                  </a:lnTo>
                  <a:lnTo>
                    <a:pt x="7553718" y="269168"/>
                  </a:lnTo>
                  <a:lnTo>
                    <a:pt x="7528831" y="229588"/>
                  </a:lnTo>
                  <a:lnTo>
                    <a:pt x="7501651" y="192562"/>
                  </a:lnTo>
                  <a:lnTo>
                    <a:pt x="7472314" y="158259"/>
                  </a:lnTo>
                  <a:lnTo>
                    <a:pt x="7440953" y="126849"/>
                  </a:lnTo>
                  <a:lnTo>
                    <a:pt x="7407703" y="98500"/>
                  </a:lnTo>
                  <a:lnTo>
                    <a:pt x="7372696" y="73383"/>
                  </a:lnTo>
                  <a:lnTo>
                    <a:pt x="7336068" y="51665"/>
                  </a:lnTo>
                  <a:lnTo>
                    <a:pt x="7297953" y="33517"/>
                  </a:lnTo>
                  <a:lnTo>
                    <a:pt x="7258484" y="19107"/>
                  </a:lnTo>
                  <a:lnTo>
                    <a:pt x="7217796" y="8604"/>
                  </a:lnTo>
                  <a:lnTo>
                    <a:pt x="7176022" y="2179"/>
                  </a:lnTo>
                  <a:lnTo>
                    <a:pt x="7133297" y="0"/>
                  </a:lnTo>
                  <a:close/>
                </a:path>
              </a:pathLst>
            </a:custGeom>
            <a:solidFill>
              <a:srgbClr val="AFABA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object 28"/>
          <p:cNvSpPr txBox="1"/>
          <p:nvPr/>
        </p:nvSpPr>
        <p:spPr>
          <a:xfrm>
            <a:off x="871279" y="2986547"/>
            <a:ext cx="6336030" cy="28651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6700"/>
              </a:lnSpc>
              <a:spcBef>
                <a:spcPts val="100"/>
              </a:spcBef>
              <a:spcAft>
                <a:spcPts val="0"/>
              </a:spcAft>
              <a:buClrTx/>
              <a:buSzTx/>
              <a:buFontTx/>
              <a:buNone/>
              <a:tabLst/>
              <a:defRPr/>
            </a:pPr>
            <a:r>
              <a:rPr kumimoji="0" sz="2400" b="1" i="0" u="none" strike="noStrike" kern="1200" cap="none" spc="35" normalizeH="0" baseline="0" noProof="0" dirty="0">
                <a:ln>
                  <a:noFill/>
                </a:ln>
                <a:solidFill>
                  <a:prstClr val="black"/>
                </a:solidFill>
                <a:effectLst/>
                <a:uLnTx/>
                <a:uFillTx/>
                <a:latin typeface="Trebuchet MS"/>
                <a:ea typeface="+mn-ea"/>
                <a:cs typeface="Trebuchet MS"/>
              </a:rPr>
              <a:t>I</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15" normalizeH="0" baseline="0" noProof="0" dirty="0">
                <a:ln>
                  <a:noFill/>
                </a:ln>
                <a:solidFill>
                  <a:prstClr val="black"/>
                </a:solidFill>
                <a:effectLst/>
                <a:uLnTx/>
                <a:uFillTx/>
                <a:latin typeface="Trebuchet MS"/>
                <a:ea typeface="+mn-ea"/>
                <a:cs typeface="Trebuchet MS"/>
              </a:rPr>
              <a:t>would</a:t>
            </a:r>
            <a:r>
              <a:rPr kumimoji="0" sz="2400" b="1"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1" i="0" u="none" strike="noStrike" kern="1200" cap="none" spc="-40" normalizeH="0" baseline="0" noProof="0" dirty="0">
                <a:ln>
                  <a:noFill/>
                </a:ln>
                <a:solidFill>
                  <a:prstClr val="black"/>
                </a:solidFill>
                <a:effectLst/>
                <a:uLnTx/>
                <a:uFillTx/>
                <a:latin typeface="Trebuchet MS"/>
                <a:ea typeface="+mn-ea"/>
                <a:cs typeface="Trebuchet MS"/>
              </a:rPr>
              <a:t>like</a:t>
            </a:r>
            <a:r>
              <a:rPr kumimoji="0" sz="2400" b="1"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1" i="0" u="none" strike="noStrike" kern="1200" cap="none" spc="-35" normalizeH="0" baseline="0" noProof="0" dirty="0">
                <a:ln>
                  <a:noFill/>
                </a:ln>
                <a:solidFill>
                  <a:prstClr val="black"/>
                </a:solidFill>
                <a:effectLst/>
                <a:uLnTx/>
                <a:uFillTx/>
                <a:latin typeface="Trebuchet MS"/>
                <a:ea typeface="+mn-ea"/>
                <a:cs typeface="Trebuchet MS"/>
              </a:rPr>
              <a:t>you</a:t>
            </a:r>
            <a:r>
              <a:rPr kumimoji="0" sz="2400" b="1"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1" i="0" u="none" strike="noStrike" kern="1200" cap="none" spc="-45" normalizeH="0" baseline="0" noProof="0" dirty="0">
                <a:ln>
                  <a:noFill/>
                </a:ln>
                <a:solidFill>
                  <a:prstClr val="black"/>
                </a:solidFill>
                <a:effectLst/>
                <a:uLnTx/>
                <a:uFillTx/>
                <a:latin typeface="Trebuchet MS"/>
                <a:ea typeface="+mn-ea"/>
                <a:cs typeface="Trebuchet MS"/>
              </a:rPr>
              <a:t>to</a:t>
            </a:r>
            <a:r>
              <a:rPr kumimoji="0" sz="2400" b="1"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1" i="0" u="none" strike="noStrike" kern="1200" cap="none" spc="-15" normalizeH="0" baseline="0" noProof="0" dirty="0">
                <a:ln>
                  <a:noFill/>
                </a:ln>
                <a:solidFill>
                  <a:prstClr val="black"/>
                </a:solidFill>
                <a:effectLst/>
                <a:uLnTx/>
                <a:uFillTx/>
                <a:latin typeface="Trebuchet MS"/>
                <a:ea typeface="+mn-ea"/>
                <a:cs typeface="Trebuchet MS"/>
              </a:rPr>
              <a:t>ensure</a:t>
            </a:r>
            <a:r>
              <a:rPr kumimoji="0" sz="2400" b="1"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1" i="0" u="none" strike="noStrike" kern="1200" cap="none" spc="-65" normalizeH="0" baseline="0" noProof="0" dirty="0">
                <a:ln>
                  <a:noFill/>
                </a:ln>
                <a:solidFill>
                  <a:prstClr val="black"/>
                </a:solidFill>
                <a:effectLst/>
                <a:uLnTx/>
                <a:uFillTx/>
                <a:latin typeface="Trebuchet MS"/>
                <a:ea typeface="+mn-ea"/>
                <a:cs typeface="Trebuchet MS"/>
              </a:rPr>
              <a:t>the</a:t>
            </a:r>
            <a:r>
              <a:rPr kumimoji="0" sz="2400" b="1" i="0" u="none" strike="noStrike" kern="1200" cap="none" spc="-250" normalizeH="0" baseline="0" noProof="0" dirty="0">
                <a:ln>
                  <a:noFill/>
                </a:ln>
                <a:solidFill>
                  <a:prstClr val="black"/>
                </a:solidFill>
                <a:effectLst/>
                <a:uLnTx/>
                <a:uFillTx/>
                <a:latin typeface="Trebuchet MS"/>
                <a:ea typeface="+mn-ea"/>
                <a:cs typeface="Trebuchet MS"/>
              </a:rPr>
              <a:t> </a:t>
            </a:r>
            <a:r>
              <a:rPr kumimoji="0" sz="2400" b="1" i="0" u="none" strike="noStrike" kern="1200" cap="none" spc="-25" normalizeH="0" baseline="0" noProof="0" dirty="0">
                <a:ln>
                  <a:noFill/>
                </a:ln>
                <a:solidFill>
                  <a:prstClr val="black"/>
                </a:solidFill>
                <a:effectLst/>
                <a:uLnTx/>
                <a:uFillTx/>
                <a:latin typeface="Trebuchet MS"/>
                <a:ea typeface="+mn-ea"/>
                <a:cs typeface="Trebuchet MS"/>
              </a:rPr>
              <a:t>implementation </a:t>
            </a:r>
            <a:r>
              <a:rPr kumimoji="0" sz="2400" b="1" i="0" u="none" strike="noStrike" kern="1200" cap="none" spc="-710" normalizeH="0" baseline="0" noProof="0" dirty="0">
                <a:ln>
                  <a:noFill/>
                </a:ln>
                <a:solidFill>
                  <a:prstClr val="black"/>
                </a:solidFill>
                <a:effectLst/>
                <a:uLnTx/>
                <a:uFillTx/>
                <a:latin typeface="Trebuchet MS"/>
                <a:ea typeface="+mn-ea"/>
                <a:cs typeface="Trebuchet MS"/>
              </a:rPr>
              <a:t> </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85" normalizeH="0" baseline="0" noProof="0" dirty="0">
                <a:ln>
                  <a:noFill/>
                </a:ln>
                <a:solidFill>
                  <a:prstClr val="black"/>
                </a:solidFill>
                <a:effectLst/>
                <a:uLnTx/>
                <a:uFillTx/>
                <a:latin typeface="Trebuchet MS"/>
                <a:ea typeface="+mn-ea"/>
                <a:cs typeface="Trebuchet MS"/>
              </a:rPr>
              <a:t>f</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105" normalizeH="0" baseline="0" noProof="0" dirty="0">
                <a:ln>
                  <a:noFill/>
                </a:ln>
                <a:solidFill>
                  <a:prstClr val="black"/>
                </a:solidFill>
                <a:effectLst/>
                <a:uLnTx/>
                <a:uFillTx/>
                <a:latin typeface="Trebuchet MS"/>
                <a:ea typeface="+mn-ea"/>
                <a:cs typeface="Trebuchet MS"/>
              </a:rPr>
              <a:t>t</a:t>
            </a:r>
            <a:r>
              <a:rPr kumimoji="0" sz="2400" b="1" i="0" u="none" strike="noStrike" kern="1200" cap="none" spc="-35" normalizeH="0" baseline="0" noProof="0" dirty="0">
                <a:ln>
                  <a:noFill/>
                </a:ln>
                <a:solidFill>
                  <a:prstClr val="black"/>
                </a:solidFill>
                <a:effectLst/>
                <a:uLnTx/>
                <a:uFillTx/>
                <a:latin typeface="Trebuchet MS"/>
                <a:ea typeface="+mn-ea"/>
                <a:cs typeface="Trebuchet MS"/>
              </a:rPr>
              <a:t>h</a:t>
            </a:r>
            <a:r>
              <a:rPr kumimoji="0" sz="2400" b="1" i="0" u="none" strike="noStrike" kern="1200" cap="none" spc="-45" normalizeH="0" baseline="0" noProof="0" dirty="0">
                <a:ln>
                  <a:noFill/>
                </a:ln>
                <a:solidFill>
                  <a:prstClr val="black"/>
                </a:solidFill>
                <a:effectLst/>
                <a:uLnTx/>
                <a:uFillTx/>
                <a:latin typeface="Trebuchet MS"/>
                <a:ea typeface="+mn-ea"/>
                <a:cs typeface="Trebuchet MS"/>
              </a:rPr>
              <a:t>e</a:t>
            </a:r>
            <a:r>
              <a:rPr kumimoji="0" sz="2400" b="1" i="0" u="none" strike="noStrike" kern="1200" cap="none" spc="-250" normalizeH="0" baseline="0" noProof="0" dirty="0">
                <a:ln>
                  <a:noFill/>
                </a:ln>
                <a:solidFill>
                  <a:prstClr val="black"/>
                </a:solidFill>
                <a:effectLst/>
                <a:uLnTx/>
                <a:uFillTx/>
                <a:latin typeface="Trebuchet MS"/>
                <a:ea typeface="+mn-ea"/>
                <a:cs typeface="Trebuchet MS"/>
              </a:rPr>
              <a:t> </a:t>
            </a:r>
            <a:r>
              <a:rPr kumimoji="0" sz="2400" b="1" i="0" u="none" strike="noStrike" kern="1200" cap="none" spc="10" normalizeH="0" baseline="0" noProof="0" dirty="0">
                <a:ln>
                  <a:noFill/>
                </a:ln>
                <a:solidFill>
                  <a:prstClr val="black"/>
                </a:solidFill>
                <a:effectLst/>
                <a:uLnTx/>
                <a:uFillTx/>
                <a:latin typeface="Trebuchet MS"/>
                <a:ea typeface="+mn-ea"/>
                <a:cs typeface="Trebuchet MS"/>
              </a:rPr>
              <a:t>E</a:t>
            </a:r>
            <a:r>
              <a:rPr kumimoji="0" sz="2400" b="1" i="0" u="none" strike="noStrike" kern="1200" cap="none" spc="-30" normalizeH="0" baseline="0" noProof="0" dirty="0">
                <a:ln>
                  <a:noFill/>
                </a:ln>
                <a:solidFill>
                  <a:prstClr val="black"/>
                </a:solidFill>
                <a:effectLst/>
                <a:uLnTx/>
                <a:uFillTx/>
                <a:latin typeface="Trebuchet MS"/>
                <a:ea typeface="+mn-ea"/>
                <a:cs typeface="Trebuchet MS"/>
              </a:rPr>
              <a:t>u</a:t>
            </a:r>
            <a:r>
              <a:rPr kumimoji="0" sz="2400" b="1" i="0" u="none" strike="noStrike" kern="1200" cap="none" spc="-140" normalizeH="0" baseline="0" noProof="0" dirty="0">
                <a:ln>
                  <a:noFill/>
                </a:ln>
                <a:solidFill>
                  <a:prstClr val="black"/>
                </a:solidFill>
                <a:effectLst/>
                <a:uLnTx/>
                <a:uFillTx/>
                <a:latin typeface="Trebuchet MS"/>
                <a:ea typeface="+mn-ea"/>
                <a:cs typeface="Trebuchet MS"/>
              </a:rPr>
              <a:t>r</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5" normalizeH="0" baseline="0" noProof="0" dirty="0">
                <a:ln>
                  <a:noFill/>
                </a:ln>
                <a:solidFill>
                  <a:prstClr val="black"/>
                </a:solidFill>
                <a:effectLst/>
                <a:uLnTx/>
                <a:uFillTx/>
                <a:latin typeface="Trebuchet MS"/>
                <a:ea typeface="+mn-ea"/>
                <a:cs typeface="Trebuchet MS"/>
              </a:rPr>
              <a:t>pe</a:t>
            </a:r>
            <a:r>
              <a:rPr kumimoji="0" sz="2400" b="1" i="0" u="none" strike="noStrike" kern="1200" cap="none" spc="-10" normalizeH="0" baseline="0" noProof="0" dirty="0">
                <a:ln>
                  <a:noFill/>
                </a:ln>
                <a:solidFill>
                  <a:prstClr val="black"/>
                </a:solidFill>
                <a:effectLst/>
                <a:uLnTx/>
                <a:uFillTx/>
                <a:latin typeface="Trebuchet MS"/>
                <a:ea typeface="+mn-ea"/>
                <a:cs typeface="Trebuchet MS"/>
              </a:rPr>
              <a:t>a</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220" normalizeH="0" baseline="0" noProof="0" dirty="0">
                <a:ln>
                  <a:noFill/>
                </a:ln>
                <a:solidFill>
                  <a:prstClr val="black"/>
                </a:solidFill>
                <a:effectLst/>
                <a:uLnTx/>
                <a:uFillTx/>
                <a:latin typeface="Trebuchet MS"/>
                <a:ea typeface="+mn-ea"/>
                <a:cs typeface="Trebuchet MS"/>
              </a:rPr>
              <a:t> </a:t>
            </a:r>
            <a:r>
              <a:rPr kumimoji="0" sz="2400" b="1" i="0" u="none" strike="noStrike" kern="1200" cap="none" spc="220" normalizeH="0" baseline="0" noProof="0" dirty="0">
                <a:ln>
                  <a:noFill/>
                </a:ln>
                <a:solidFill>
                  <a:prstClr val="black"/>
                </a:solidFill>
                <a:effectLst/>
                <a:uLnTx/>
                <a:uFillTx/>
                <a:latin typeface="Trebuchet MS"/>
                <a:ea typeface="+mn-ea"/>
                <a:cs typeface="Trebuchet MS"/>
              </a:rPr>
              <a:t>C</a:t>
            </a:r>
            <a:r>
              <a:rPr kumimoji="0" sz="2400" b="1" i="0" u="none" strike="noStrike" kern="1200" cap="none" spc="40" normalizeH="0" baseline="0" noProof="0" dirty="0">
                <a:ln>
                  <a:noFill/>
                </a:ln>
                <a:solidFill>
                  <a:prstClr val="black"/>
                </a:solidFill>
                <a:effectLst/>
                <a:uLnTx/>
                <a:uFillTx/>
                <a:latin typeface="Trebuchet MS"/>
                <a:ea typeface="+mn-ea"/>
                <a:cs typeface="Trebuchet MS"/>
              </a:rPr>
              <a:t>a</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85" normalizeH="0" baseline="0" noProof="0" dirty="0">
                <a:ln>
                  <a:noFill/>
                </a:ln>
                <a:solidFill>
                  <a:prstClr val="black"/>
                </a:solidFill>
                <a:effectLst/>
                <a:uLnTx/>
                <a:uFillTx/>
                <a:latin typeface="Trebuchet MS"/>
                <a:ea typeface="+mn-ea"/>
                <a:cs typeface="Trebuchet MS"/>
              </a:rPr>
              <a:t>c</a:t>
            </a:r>
            <a:r>
              <a:rPr kumimoji="0" sz="2400" b="1" i="0" u="none" strike="noStrike" kern="1200" cap="none" spc="-114" normalizeH="0" baseline="0" noProof="0" dirty="0">
                <a:ln>
                  <a:noFill/>
                </a:ln>
                <a:solidFill>
                  <a:prstClr val="black"/>
                </a:solidFill>
                <a:effectLst/>
                <a:uLnTx/>
                <a:uFillTx/>
                <a:latin typeface="Trebuchet MS"/>
                <a:ea typeface="+mn-ea"/>
                <a:cs typeface="Trebuchet MS"/>
              </a:rPr>
              <a:t>e</a:t>
            </a:r>
            <a:r>
              <a:rPr kumimoji="0" sz="2400" b="1" i="0" u="none" strike="noStrike" kern="1200" cap="none" spc="-80" normalizeH="0" baseline="0" noProof="0" dirty="0">
                <a:ln>
                  <a:noFill/>
                </a:ln>
                <a:solidFill>
                  <a:prstClr val="black"/>
                </a:solidFill>
                <a:effectLst/>
                <a:uLnTx/>
                <a:uFillTx/>
                <a:latin typeface="Trebuchet MS"/>
                <a:ea typeface="+mn-ea"/>
                <a:cs typeface="Trebuchet MS"/>
              </a:rPr>
              <a:t>r</a:t>
            </a:r>
            <a:r>
              <a:rPr kumimoji="0" sz="2400" b="1"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1" i="0" u="none" strike="noStrike" kern="1200" cap="none" spc="35" normalizeH="0" baseline="0" noProof="0" dirty="0">
                <a:ln>
                  <a:noFill/>
                </a:ln>
                <a:solidFill>
                  <a:prstClr val="black"/>
                </a:solidFill>
                <a:effectLst/>
                <a:uLnTx/>
                <a:uFillTx/>
                <a:latin typeface="Trebuchet MS"/>
                <a:ea typeface="+mn-ea"/>
                <a:cs typeface="Trebuchet MS"/>
              </a:rPr>
              <a:t>P</a:t>
            </a:r>
            <a:r>
              <a:rPr kumimoji="0" sz="2400" b="1" i="0" u="none" strike="noStrike" kern="1200" cap="none" spc="15" normalizeH="0" baseline="0" noProof="0" dirty="0">
                <a:ln>
                  <a:noFill/>
                </a:ln>
                <a:solidFill>
                  <a:prstClr val="black"/>
                </a:solidFill>
                <a:effectLst/>
                <a:uLnTx/>
                <a:uFillTx/>
                <a:latin typeface="Trebuchet MS"/>
                <a:ea typeface="+mn-ea"/>
                <a:cs typeface="Trebuchet MS"/>
              </a:rPr>
              <a:t>la</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a:p>
            <a:pPr marL="12700" marR="322580" lvl="0" indent="0" algn="l" defTabSz="914400" rtl="0" eaLnBrk="1" fontAlgn="auto" latinLnBrk="0" hangingPunct="1">
              <a:lnSpc>
                <a:spcPct val="107000"/>
              </a:lnSpc>
              <a:spcBef>
                <a:spcPts val="805"/>
              </a:spcBef>
              <a:spcAft>
                <a:spcPts val="0"/>
              </a:spcAft>
              <a:buClrTx/>
              <a:buSzTx/>
              <a:buFontTx/>
              <a:buNone/>
              <a:tabLst/>
              <a:defRPr/>
            </a:pPr>
            <a:r>
              <a:rPr kumimoji="0" sz="2400" b="0" i="0" u="none" strike="noStrike" kern="1200" cap="none" spc="-75" normalizeH="0" baseline="0" noProof="0" dirty="0">
                <a:ln>
                  <a:noFill/>
                </a:ln>
                <a:solidFill>
                  <a:prstClr val="black"/>
                </a:solidFill>
                <a:effectLst/>
                <a:uLnTx/>
                <a:uFillTx/>
                <a:latin typeface="Trebuchet MS"/>
                <a:ea typeface="+mn-ea"/>
                <a:cs typeface="Trebuchet MS"/>
              </a:rPr>
              <a:t>Y</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25" normalizeH="0" baseline="0" noProof="0" dirty="0">
                <a:ln>
                  <a:noFill/>
                </a:ln>
                <a:solidFill>
                  <a:prstClr val="black"/>
                </a:solidFill>
                <a:effectLst/>
                <a:uLnTx/>
                <a:uFillTx/>
                <a:latin typeface="Trebuchet MS"/>
                <a:ea typeface="+mn-ea"/>
                <a:cs typeface="Trebuchet MS"/>
              </a:rPr>
              <a:t>u</a:t>
            </a:r>
            <a:r>
              <a:rPr kumimoji="0" sz="2400" b="0"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0" i="0" u="none" strike="noStrike" kern="1200" cap="none" spc="75" normalizeH="0" baseline="0" noProof="0" dirty="0">
                <a:ln>
                  <a:noFill/>
                </a:ln>
                <a:solidFill>
                  <a:prstClr val="black"/>
                </a:solidFill>
                <a:effectLst/>
                <a:uLnTx/>
                <a:uFillTx/>
                <a:latin typeface="Trebuchet MS"/>
                <a:ea typeface="+mn-ea"/>
                <a:cs typeface="Trebuchet MS"/>
              </a:rPr>
              <a:t>sho</a:t>
            </a:r>
            <a:r>
              <a:rPr kumimoji="0" sz="2400" b="0" i="0" u="none" strike="noStrike" kern="1200" cap="none" spc="25" normalizeH="0" baseline="0" noProof="0" dirty="0">
                <a:ln>
                  <a:noFill/>
                </a:ln>
                <a:solidFill>
                  <a:prstClr val="black"/>
                </a:solidFill>
                <a:effectLst/>
                <a:uLnTx/>
                <a:uFillTx/>
                <a:latin typeface="Trebuchet MS"/>
                <a:ea typeface="+mn-ea"/>
                <a:cs typeface="Trebuchet MS"/>
              </a:rPr>
              <a:t>u</a:t>
            </a:r>
            <a:r>
              <a:rPr kumimoji="0" sz="2400" b="0" i="0" u="none" strike="noStrike" kern="1200" cap="none" spc="-90" normalizeH="0" baseline="0" noProof="0" dirty="0">
                <a:ln>
                  <a:noFill/>
                </a:ln>
                <a:solidFill>
                  <a:prstClr val="black"/>
                </a:solidFill>
                <a:effectLst/>
                <a:uLnTx/>
                <a:uFillTx/>
                <a:latin typeface="Trebuchet MS"/>
                <a:ea typeface="+mn-ea"/>
                <a:cs typeface="Trebuchet MS"/>
              </a:rPr>
              <a:t>l</a:t>
            </a:r>
            <a:r>
              <a:rPr kumimoji="0" sz="2400" b="0" i="0" u="none" strike="noStrike" kern="1200" cap="none" spc="5" normalizeH="0" baseline="0" noProof="0" dirty="0">
                <a:ln>
                  <a:noFill/>
                </a:ln>
                <a:solidFill>
                  <a:prstClr val="black"/>
                </a:solidFill>
                <a:effectLst/>
                <a:uLnTx/>
                <a:uFillTx/>
                <a:latin typeface="Trebuchet MS"/>
                <a:ea typeface="+mn-ea"/>
                <a:cs typeface="Trebuchet MS"/>
              </a:rPr>
              <a:t>d</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80" normalizeH="0" baseline="0" noProof="0" dirty="0">
                <a:ln>
                  <a:noFill/>
                </a:ln>
                <a:solidFill>
                  <a:prstClr val="black"/>
                </a:solidFill>
                <a:effectLst/>
                <a:uLnTx/>
                <a:uFillTx/>
                <a:latin typeface="Trebuchet MS"/>
                <a:ea typeface="+mn-ea"/>
                <a:cs typeface="Trebuchet MS"/>
              </a:rPr>
              <a:t>d</a:t>
            </a:r>
            <a:r>
              <a:rPr kumimoji="0" sz="2400" b="0" i="0" u="none" strike="noStrike" kern="1200" cap="none" spc="-55" normalizeH="0" baseline="0" noProof="0" dirty="0">
                <a:ln>
                  <a:noFill/>
                </a:ln>
                <a:solidFill>
                  <a:prstClr val="black"/>
                </a:solidFill>
                <a:effectLst/>
                <a:uLnTx/>
                <a:uFillTx/>
                <a:latin typeface="Trebuchet MS"/>
                <a:ea typeface="+mn-ea"/>
                <a:cs typeface="Trebuchet MS"/>
              </a:rPr>
              <a:t>r</a:t>
            </a:r>
            <a:r>
              <a:rPr kumimoji="0" sz="2400" b="0" i="0" u="none" strike="noStrike" kern="1200" cap="none" spc="-25" normalizeH="0" baseline="0" noProof="0" dirty="0">
                <a:ln>
                  <a:noFill/>
                </a:ln>
                <a:solidFill>
                  <a:prstClr val="black"/>
                </a:solidFill>
                <a:effectLst/>
                <a:uLnTx/>
                <a:uFillTx/>
                <a:latin typeface="Trebuchet MS"/>
                <a:ea typeface="+mn-ea"/>
                <a:cs typeface="Trebuchet MS"/>
              </a:rPr>
              <a:t>aw</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10" normalizeH="0" baseline="0" noProof="0" dirty="0">
                <a:ln>
                  <a:noFill/>
                </a:ln>
                <a:solidFill>
                  <a:prstClr val="black"/>
                </a:solidFill>
                <a:effectLst/>
                <a:uLnTx/>
                <a:uFillTx/>
                <a:latin typeface="Trebuchet MS"/>
                <a:ea typeface="+mn-ea"/>
                <a:cs typeface="Trebuchet MS"/>
              </a:rPr>
              <a:t>n</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75" normalizeH="0" baseline="0" noProof="0" dirty="0">
                <a:ln>
                  <a:noFill/>
                </a:ln>
                <a:solidFill>
                  <a:prstClr val="black"/>
                </a:solidFill>
                <a:effectLst/>
                <a:uLnTx/>
                <a:uFillTx/>
                <a:latin typeface="Trebuchet MS"/>
                <a:ea typeface="+mn-ea"/>
                <a:cs typeface="Trebuchet MS"/>
              </a:rPr>
              <a:t>h</a:t>
            </a:r>
            <a:r>
              <a:rPr kumimoji="0" sz="2400" b="0" i="0" u="none" strike="noStrike" kern="1200" cap="none" spc="-35" normalizeH="0" baseline="0" noProof="0" dirty="0">
                <a:ln>
                  <a:noFill/>
                </a:ln>
                <a:solidFill>
                  <a:prstClr val="black"/>
                </a:solidFill>
                <a:effectLst/>
                <a:uLnTx/>
                <a:uFillTx/>
                <a:latin typeface="Trebuchet MS"/>
                <a:ea typeface="+mn-ea"/>
                <a:cs typeface="Trebuchet MS"/>
              </a:rPr>
              <a:t>i</a:t>
            </a:r>
            <a:r>
              <a:rPr kumimoji="0" sz="2400" b="0" i="0" u="none" strike="noStrike" kern="1200" cap="none" spc="190" normalizeH="0" baseline="0" noProof="0" dirty="0">
                <a:ln>
                  <a:noFill/>
                </a:ln>
                <a:solidFill>
                  <a:prstClr val="black"/>
                </a:solidFill>
                <a:effectLst/>
                <a:uLnTx/>
                <a:uFillTx/>
                <a:latin typeface="Trebuchet MS"/>
                <a:ea typeface="+mn-ea"/>
                <a:cs typeface="Trebuchet MS"/>
              </a:rPr>
              <a:t>s</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15" normalizeH="0" baseline="0" noProof="0" dirty="0">
                <a:ln>
                  <a:noFill/>
                </a:ln>
                <a:solidFill>
                  <a:prstClr val="black"/>
                </a:solidFill>
                <a:effectLst/>
                <a:uLnTx/>
                <a:uFillTx/>
                <a:latin typeface="Trebuchet MS"/>
                <a:ea typeface="+mn-ea"/>
                <a:cs typeface="Trebuchet MS"/>
              </a:rPr>
              <a:t>wo</a:t>
            </a:r>
            <a:r>
              <a:rPr kumimoji="0" sz="2400" b="0" i="0" u="none" strike="noStrike" kern="1200" cap="none" spc="-135" normalizeH="0" baseline="0" noProof="0" dirty="0">
                <a:ln>
                  <a:noFill/>
                </a:ln>
                <a:solidFill>
                  <a:prstClr val="black"/>
                </a:solidFill>
                <a:effectLst/>
                <a:uLnTx/>
                <a:uFillTx/>
                <a:latin typeface="Trebuchet MS"/>
                <a:ea typeface="+mn-ea"/>
                <a:cs typeface="Trebuchet MS"/>
              </a:rPr>
              <a:t>r</a:t>
            </a:r>
            <a:r>
              <a:rPr kumimoji="0" sz="2400" b="0" i="0" u="none" strike="noStrike" kern="1200" cap="none" spc="-45" normalizeH="0" baseline="0" noProof="0" dirty="0">
                <a:ln>
                  <a:noFill/>
                </a:ln>
                <a:solidFill>
                  <a:prstClr val="black"/>
                </a:solidFill>
                <a:effectLst/>
                <a:uLnTx/>
                <a:uFillTx/>
                <a:latin typeface="Trebuchet MS"/>
                <a:ea typeface="+mn-ea"/>
                <a:cs typeface="Trebuchet MS"/>
              </a:rPr>
              <a:t>k</a:t>
            </a:r>
            <a:r>
              <a:rPr kumimoji="0" sz="2400" b="0" i="0" u="none" strike="noStrike" kern="1200" cap="none" spc="-25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35" normalizeH="0" baseline="0" noProof="0" dirty="0">
                <a:ln>
                  <a:noFill/>
                </a:ln>
                <a:solidFill>
                  <a:prstClr val="black"/>
                </a:solidFill>
                <a:effectLst/>
                <a:uLnTx/>
                <a:uFillTx/>
                <a:latin typeface="Trebuchet MS"/>
                <a:ea typeface="+mn-ea"/>
                <a:cs typeface="Trebuchet MS"/>
              </a:rPr>
              <a:t>o</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0" i="0" u="none" strike="noStrike" kern="1200" cap="none" spc="-25" normalizeH="0" baseline="0" noProof="0" dirty="0">
                <a:ln>
                  <a:noFill/>
                </a:ln>
                <a:solidFill>
                  <a:prstClr val="black"/>
                </a:solidFill>
                <a:effectLst/>
                <a:uLnTx/>
                <a:uFillTx/>
                <a:latin typeface="Trebuchet MS"/>
                <a:ea typeface="+mn-ea"/>
                <a:cs typeface="Trebuchet MS"/>
              </a:rPr>
              <a:t>de</a:t>
            </a:r>
            <a:r>
              <a:rPr kumimoji="0" sz="2400" b="0" i="0" u="none" strike="noStrike" kern="1200" cap="none" spc="40" normalizeH="0" baseline="0" noProof="0" dirty="0">
                <a:ln>
                  <a:noFill/>
                </a:ln>
                <a:solidFill>
                  <a:prstClr val="black"/>
                </a:solidFill>
                <a:effectLst/>
                <a:uLnTx/>
                <a:uFillTx/>
                <a:latin typeface="Trebuchet MS"/>
                <a:ea typeface="+mn-ea"/>
                <a:cs typeface="Trebuchet MS"/>
              </a:rPr>
              <a:t>s</a:t>
            </a:r>
            <a:r>
              <a:rPr kumimoji="0" sz="2400" b="0" i="0" u="none" strike="noStrike" kern="1200" cap="none" spc="30" normalizeH="0" baseline="0" noProof="0" dirty="0">
                <a:ln>
                  <a:noFill/>
                </a:ln>
                <a:solidFill>
                  <a:prstClr val="black"/>
                </a:solidFill>
                <a:effectLst/>
                <a:uLnTx/>
                <a:uFillTx/>
                <a:latin typeface="Trebuchet MS"/>
                <a:ea typeface="+mn-ea"/>
                <a:cs typeface="Trebuchet MS"/>
              </a:rPr>
              <a:t>i</a:t>
            </a:r>
            <a:r>
              <a:rPr kumimoji="0" sz="2400" b="0" i="0" u="none" strike="noStrike" kern="1200" cap="none" spc="-45" normalizeH="0" baseline="0" noProof="0" dirty="0">
                <a:ln>
                  <a:noFill/>
                </a:ln>
                <a:solidFill>
                  <a:prstClr val="black"/>
                </a:solidFill>
                <a:effectLst/>
                <a:uLnTx/>
                <a:uFillTx/>
                <a:latin typeface="Trebuchet MS"/>
                <a:ea typeface="+mn-ea"/>
                <a:cs typeface="Trebuchet MS"/>
              </a:rPr>
              <a:t>g</a:t>
            </a:r>
            <a:r>
              <a:rPr kumimoji="0" sz="2400" b="0" i="0" u="none" strike="noStrike" kern="1200" cap="none" spc="10" normalizeH="0" baseline="0" noProof="0" dirty="0">
                <a:ln>
                  <a:noFill/>
                </a:ln>
                <a:solidFill>
                  <a:prstClr val="black"/>
                </a:solidFill>
                <a:effectLst/>
                <a:uLnTx/>
                <a:uFillTx/>
                <a:latin typeface="Trebuchet MS"/>
                <a:ea typeface="+mn-ea"/>
                <a:cs typeface="Trebuchet MS"/>
              </a:rPr>
              <a:t>n</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1" i="0" u="none" strike="noStrike" kern="1200" cap="none" spc="30" normalizeH="0" baseline="0" noProof="0" dirty="0">
                <a:ln>
                  <a:noFill/>
                </a:ln>
                <a:solidFill>
                  <a:prstClr val="black"/>
                </a:solidFill>
                <a:effectLst/>
                <a:uLnTx/>
                <a:uFillTx/>
                <a:latin typeface="Trebuchet MS"/>
                <a:ea typeface="+mn-ea"/>
                <a:cs typeface="Trebuchet MS"/>
              </a:rPr>
              <a:t>a  </a:t>
            </a:r>
            <a:r>
              <a:rPr kumimoji="0" sz="2400" b="1" i="0" u="none" strike="noStrike" kern="1200" cap="none" spc="50" normalizeH="0" baseline="0" noProof="0" dirty="0">
                <a:ln>
                  <a:noFill/>
                </a:ln>
                <a:solidFill>
                  <a:prstClr val="black"/>
                </a:solidFill>
                <a:effectLst/>
                <a:uLnTx/>
                <a:uFillTx/>
                <a:latin typeface="Trebuchet MS"/>
                <a:ea typeface="+mn-ea"/>
                <a:cs typeface="Trebuchet MS"/>
              </a:rPr>
              <a:t>c</a:t>
            </a:r>
            <a:r>
              <a:rPr kumimoji="0" sz="2400" b="1" i="0" u="none" strike="noStrike" kern="1200" cap="none" spc="60" normalizeH="0" baseline="0" noProof="0" dirty="0">
                <a:ln>
                  <a:noFill/>
                </a:ln>
                <a:solidFill>
                  <a:prstClr val="black"/>
                </a:solidFill>
                <a:effectLst/>
                <a:uLnTx/>
                <a:uFillTx/>
                <a:latin typeface="Trebuchet MS"/>
                <a:ea typeface="+mn-ea"/>
                <a:cs typeface="Trebuchet MS"/>
              </a:rPr>
              <a:t>o</a:t>
            </a:r>
            <a:r>
              <a:rPr kumimoji="0" sz="2400" b="1" i="0" u="none" strike="noStrike" kern="1200" cap="none" spc="50" normalizeH="0" baseline="0" noProof="0" dirty="0">
                <a:ln>
                  <a:noFill/>
                </a:ln>
                <a:solidFill>
                  <a:prstClr val="black"/>
                </a:solidFill>
                <a:effectLst/>
                <a:uLnTx/>
                <a:uFillTx/>
                <a:latin typeface="Trebuchet MS"/>
                <a:ea typeface="+mn-ea"/>
                <a:cs typeface="Trebuchet MS"/>
              </a:rPr>
              <a:t>mmo</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254" normalizeH="0" baseline="0" noProof="0" dirty="0">
                <a:ln>
                  <a:noFill/>
                </a:ln>
                <a:solidFill>
                  <a:prstClr val="black"/>
                </a:solidFill>
                <a:effectLst/>
                <a:uLnTx/>
                <a:uFillTx/>
                <a:latin typeface="Trebuchet MS"/>
                <a:ea typeface="+mn-ea"/>
                <a:cs typeface="Trebuchet MS"/>
              </a:rPr>
              <a:t> </a:t>
            </a:r>
            <a:r>
              <a:rPr kumimoji="0" sz="2400" b="1" i="0" u="none" strike="noStrike" kern="1200" cap="none" spc="40" normalizeH="0" baseline="0" noProof="0" dirty="0">
                <a:ln>
                  <a:noFill/>
                </a:ln>
                <a:solidFill>
                  <a:prstClr val="black"/>
                </a:solidFill>
                <a:effectLst/>
                <a:uLnTx/>
                <a:uFillTx/>
                <a:latin typeface="Trebuchet MS"/>
                <a:ea typeface="+mn-ea"/>
                <a:cs typeface="Trebuchet MS"/>
              </a:rPr>
              <a:t>a</a:t>
            </a:r>
            <a:r>
              <a:rPr kumimoji="0" sz="2400" b="1" i="0" u="none" strike="noStrike" kern="1200" cap="none" spc="0" normalizeH="0" baseline="0" noProof="0" dirty="0">
                <a:ln>
                  <a:noFill/>
                </a:ln>
                <a:solidFill>
                  <a:prstClr val="black"/>
                </a:solidFill>
                <a:effectLst/>
                <a:uLnTx/>
                <a:uFillTx/>
                <a:latin typeface="Trebuchet MS"/>
                <a:ea typeface="+mn-ea"/>
                <a:cs typeface="Trebuchet MS"/>
              </a:rPr>
              <a:t>pp</a:t>
            </a:r>
            <a:r>
              <a:rPr kumimoji="0" sz="2400" b="1" i="0" u="none" strike="noStrike" kern="1200" cap="none" spc="-65" normalizeH="0" baseline="0" noProof="0" dirty="0">
                <a:ln>
                  <a:noFill/>
                </a:ln>
                <a:solidFill>
                  <a:prstClr val="black"/>
                </a:solidFill>
                <a:effectLst/>
                <a:uLnTx/>
                <a:uFillTx/>
                <a:latin typeface="Trebuchet MS"/>
                <a:ea typeface="+mn-ea"/>
                <a:cs typeface="Trebuchet MS"/>
              </a:rPr>
              <a:t>ro</a:t>
            </a:r>
            <a:r>
              <a:rPr kumimoji="0" sz="2400" b="1" i="0" u="none" strike="noStrike" kern="1200" cap="none" spc="40" normalizeH="0" baseline="0" noProof="0" dirty="0">
                <a:ln>
                  <a:noFill/>
                </a:ln>
                <a:solidFill>
                  <a:prstClr val="black"/>
                </a:solidFill>
                <a:effectLst/>
                <a:uLnTx/>
                <a:uFillTx/>
                <a:latin typeface="Trebuchet MS"/>
                <a:ea typeface="+mn-ea"/>
                <a:cs typeface="Trebuchet MS"/>
              </a:rPr>
              <a:t>a</a:t>
            </a:r>
            <a:r>
              <a:rPr kumimoji="0" sz="2400" b="1" i="0" u="none" strike="noStrike" kern="1200" cap="none" spc="25" normalizeH="0" baseline="0" noProof="0" dirty="0">
                <a:ln>
                  <a:noFill/>
                </a:ln>
                <a:solidFill>
                  <a:prstClr val="black"/>
                </a:solidFill>
                <a:effectLst/>
                <a:uLnTx/>
                <a:uFillTx/>
                <a:latin typeface="Trebuchet MS"/>
                <a:ea typeface="+mn-ea"/>
                <a:cs typeface="Trebuchet MS"/>
              </a:rPr>
              <a:t>ch</a:t>
            </a:r>
            <a:r>
              <a:rPr kumimoji="0" sz="2400" b="1"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1" i="0" u="none" strike="noStrike" kern="1200" cap="none" spc="-75" normalizeH="0" baseline="0" noProof="0" dirty="0">
                <a:ln>
                  <a:noFill/>
                </a:ln>
                <a:solidFill>
                  <a:prstClr val="black"/>
                </a:solidFill>
                <a:effectLst/>
                <a:uLnTx/>
                <a:uFillTx/>
                <a:latin typeface="Trebuchet MS"/>
                <a:ea typeface="+mn-ea"/>
                <a:cs typeface="Trebuchet MS"/>
              </a:rPr>
              <a:t>i</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105" normalizeH="0" baseline="0" noProof="0" dirty="0">
                <a:ln>
                  <a:noFill/>
                </a:ln>
                <a:solidFill>
                  <a:prstClr val="black"/>
                </a:solidFill>
                <a:effectLst/>
                <a:uLnTx/>
                <a:uFillTx/>
                <a:latin typeface="Trebuchet MS"/>
                <a:ea typeface="+mn-ea"/>
                <a:cs typeface="Trebuchet MS"/>
              </a:rPr>
              <a:t>t</a:t>
            </a:r>
            <a:r>
              <a:rPr kumimoji="0" sz="2400" b="1" i="0" u="none" strike="noStrike" kern="1200" cap="none" spc="-40" normalizeH="0" baseline="0" noProof="0" dirty="0">
                <a:ln>
                  <a:noFill/>
                </a:ln>
                <a:solidFill>
                  <a:prstClr val="black"/>
                </a:solidFill>
                <a:effectLst/>
                <a:uLnTx/>
                <a:uFillTx/>
                <a:latin typeface="Trebuchet MS"/>
                <a:ea typeface="+mn-ea"/>
                <a:cs typeface="Trebuchet MS"/>
              </a:rPr>
              <a:t>h</a:t>
            </a:r>
            <a:r>
              <a:rPr kumimoji="0" sz="2400" b="1" i="0" u="none" strike="noStrike" kern="1200" cap="none" spc="-45" normalizeH="0" baseline="0" noProof="0" dirty="0">
                <a:ln>
                  <a:noFill/>
                </a:ln>
                <a:solidFill>
                  <a:prstClr val="black"/>
                </a:solidFill>
                <a:effectLst/>
                <a:uLnTx/>
                <a:uFillTx/>
                <a:latin typeface="Trebuchet MS"/>
                <a:ea typeface="+mn-ea"/>
                <a:cs typeface="Trebuchet MS"/>
              </a:rPr>
              <a:t>e</a:t>
            </a:r>
            <a:r>
              <a:rPr kumimoji="0" sz="2400" b="1" i="0" u="none" strike="noStrike" kern="1200" cap="none" spc="-140" normalizeH="0" baseline="0" noProof="0" dirty="0">
                <a:ln>
                  <a:noFill/>
                </a:ln>
                <a:solidFill>
                  <a:prstClr val="black"/>
                </a:solidFill>
                <a:effectLst/>
                <a:uLnTx/>
                <a:uFillTx/>
                <a:latin typeface="Trebuchet MS"/>
                <a:ea typeface="+mn-ea"/>
                <a:cs typeface="Trebuchet MS"/>
              </a:rPr>
              <a:t>r</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40" normalizeH="0" baseline="0" noProof="0" dirty="0">
                <a:ln>
                  <a:noFill/>
                </a:ln>
                <a:solidFill>
                  <a:prstClr val="black"/>
                </a:solidFill>
                <a:effectLst/>
                <a:uLnTx/>
                <a:uFillTx/>
                <a:latin typeface="Trebuchet MS"/>
                <a:ea typeface="+mn-ea"/>
                <a:cs typeface="Trebuchet MS"/>
              </a:rPr>
              <a:t>a</a:t>
            </a:r>
            <a:r>
              <a:rPr kumimoji="0" sz="2400" b="1" i="0" u="none" strike="noStrike" kern="1200" cap="none" spc="-80" normalizeH="0" baseline="0" noProof="0" dirty="0">
                <a:ln>
                  <a:noFill/>
                </a:ln>
                <a:solidFill>
                  <a:prstClr val="black"/>
                </a:solidFill>
                <a:effectLst/>
                <a:uLnTx/>
                <a:uFillTx/>
                <a:latin typeface="Trebuchet MS"/>
                <a:ea typeface="+mn-ea"/>
                <a:cs typeface="Trebuchet MS"/>
              </a:rPr>
              <a:t>r</a:t>
            </a:r>
            <a:r>
              <a:rPr kumimoji="0" sz="2400" b="1" i="0" u="none" strike="noStrike" kern="1200" cap="none" spc="-114" normalizeH="0" baseline="0" noProof="0" dirty="0">
                <a:ln>
                  <a:noFill/>
                </a:ln>
                <a:solidFill>
                  <a:prstClr val="black"/>
                </a:solidFill>
                <a:effectLst/>
                <a:uLnTx/>
                <a:uFillTx/>
                <a:latin typeface="Trebuchet MS"/>
                <a:ea typeface="+mn-ea"/>
                <a:cs typeface="Trebuchet MS"/>
              </a:rPr>
              <a:t>e</a:t>
            </a:r>
            <a:r>
              <a:rPr kumimoji="0" sz="2400" b="1" i="0" u="none" strike="noStrike" kern="1200" cap="none" spc="40" normalizeH="0" baseline="0" noProof="0" dirty="0">
                <a:ln>
                  <a:noFill/>
                </a:ln>
                <a:solidFill>
                  <a:prstClr val="black"/>
                </a:solidFill>
                <a:effectLst/>
                <a:uLnTx/>
                <a:uFillTx/>
                <a:latin typeface="Trebuchet MS"/>
                <a:ea typeface="+mn-ea"/>
                <a:cs typeface="Trebuchet MS"/>
              </a:rPr>
              <a:t>a</a:t>
            </a:r>
            <a:r>
              <a:rPr kumimoji="0" sz="2400" b="1" i="0" u="none" strike="noStrike" kern="1200" cap="none" spc="195" normalizeH="0" baseline="0" noProof="0" dirty="0">
                <a:ln>
                  <a:noFill/>
                </a:ln>
                <a:solidFill>
                  <a:prstClr val="black"/>
                </a:solidFill>
                <a:effectLst/>
                <a:uLnTx/>
                <a:uFillTx/>
                <a:latin typeface="Trebuchet MS"/>
                <a:ea typeface="+mn-ea"/>
                <a:cs typeface="Trebuchet MS"/>
              </a:rPr>
              <a:t>s</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a:t>
            </a:r>
            <a:r>
              <a:rPr kumimoji="0" sz="2400" b="1"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90" normalizeH="0" baseline="0" noProof="0" dirty="0">
                <a:ln>
                  <a:noFill/>
                </a:ln>
                <a:solidFill>
                  <a:prstClr val="black"/>
                </a:solidFill>
                <a:effectLst/>
                <a:uLnTx/>
                <a:uFillTx/>
                <a:latin typeface="Trebuchet MS"/>
                <a:ea typeface="+mn-ea"/>
                <a:cs typeface="Trebuchet MS"/>
              </a:rPr>
              <a:t>l</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ook</a:t>
            </a:r>
            <a:r>
              <a:rPr kumimoji="0" sz="2400" b="0" i="0" u="none" strike="noStrike" kern="1200" cap="none" spc="-15" normalizeH="0" baseline="0" noProof="0" dirty="0">
                <a:ln>
                  <a:noFill/>
                </a:ln>
                <a:solidFill>
                  <a:prstClr val="black"/>
                </a:solidFill>
                <a:effectLst/>
                <a:uLnTx/>
                <a:uFillTx/>
                <a:latin typeface="Trebuchet MS"/>
                <a:ea typeface="+mn-ea"/>
                <a:cs typeface="Trebuchet MS"/>
              </a:rPr>
              <a:t>i</a:t>
            </a:r>
            <a:r>
              <a:rPr kumimoji="0" sz="2400" b="0" i="0" u="none" strike="noStrike" kern="1200" cap="none" spc="5" normalizeH="0" baseline="0" noProof="0" dirty="0">
                <a:ln>
                  <a:noFill/>
                </a:ln>
                <a:solidFill>
                  <a:prstClr val="black"/>
                </a:solidFill>
                <a:effectLst/>
                <a:uLnTx/>
                <a:uFillTx/>
                <a:latin typeface="Trebuchet MS"/>
                <a:ea typeface="+mn-ea"/>
                <a:cs typeface="Trebuchet MS"/>
              </a:rPr>
              <a:t>n</a:t>
            </a:r>
            <a:r>
              <a:rPr kumimoji="0" sz="2400" b="0" i="0" u="none" strike="noStrike" kern="1200" cap="none" spc="-45" normalizeH="0" baseline="0" noProof="0" dirty="0">
                <a:ln>
                  <a:noFill/>
                </a:ln>
                <a:solidFill>
                  <a:prstClr val="black"/>
                </a:solidFill>
                <a:effectLst/>
                <a:uLnTx/>
                <a:uFillTx/>
                <a:latin typeface="Trebuchet MS"/>
                <a:ea typeface="+mn-ea"/>
                <a:cs typeface="Trebuchet MS"/>
              </a:rPr>
              <a:t>g</a:t>
            </a:r>
            <a:r>
              <a:rPr kumimoji="0" sz="2400" b="0" i="0" u="none" strike="noStrike" kern="1200" cap="none" spc="-22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5" normalizeH="0" baseline="0" noProof="0" dirty="0">
                <a:ln>
                  <a:noFill/>
                </a:ln>
                <a:solidFill>
                  <a:prstClr val="black"/>
                </a:solidFill>
                <a:effectLst/>
                <a:uLnTx/>
                <a:uFillTx/>
                <a:latin typeface="Trebuchet MS"/>
                <a:ea typeface="+mn-ea"/>
                <a:cs typeface="Trebuchet MS"/>
              </a:rPr>
              <a:t>n  </a:t>
            </a:r>
            <a:r>
              <a:rPr kumimoji="0" sz="2400" b="0" i="0" u="none" strike="noStrike" kern="1200" cap="none" spc="-55" normalizeH="0" baseline="0" noProof="0" dirty="0">
                <a:ln>
                  <a:noFill/>
                </a:ln>
                <a:solidFill>
                  <a:prstClr val="black"/>
                </a:solidFill>
                <a:effectLst/>
                <a:uLnTx/>
                <a:uFillTx/>
                <a:latin typeface="Trebuchet MS"/>
                <a:ea typeface="+mn-ea"/>
                <a:cs typeface="Trebuchet MS"/>
              </a:rPr>
              <a:t>particular </a:t>
            </a:r>
            <a:r>
              <a:rPr kumimoji="0" sz="2400" b="0" i="0" u="none" strike="noStrike" kern="1200" cap="none" spc="-85" normalizeH="0" baseline="0" noProof="0" dirty="0">
                <a:ln>
                  <a:noFill/>
                </a:ln>
                <a:solidFill>
                  <a:prstClr val="black"/>
                </a:solidFill>
                <a:effectLst/>
                <a:uLnTx/>
                <a:uFillTx/>
                <a:latin typeface="Trebuchet MS"/>
                <a:ea typeface="+mn-ea"/>
                <a:cs typeface="Trebuchet MS"/>
              </a:rPr>
              <a:t>at </a:t>
            </a:r>
            <a:r>
              <a:rPr kumimoji="0" sz="2400" b="0" i="0" u="none" strike="noStrike" kern="1200" cap="none" spc="-40" normalizeH="0" baseline="0" noProof="0" dirty="0">
                <a:ln>
                  <a:noFill/>
                </a:ln>
                <a:solidFill>
                  <a:prstClr val="black"/>
                </a:solidFill>
                <a:effectLst/>
                <a:uLnTx/>
                <a:uFillTx/>
                <a:latin typeface="Trebuchet MS"/>
                <a:ea typeface="+mn-ea"/>
                <a:cs typeface="Trebuchet MS"/>
              </a:rPr>
              <a:t>mental </a:t>
            </a:r>
            <a:r>
              <a:rPr kumimoji="0" sz="2400" b="0" i="0" u="none" strike="noStrike" kern="1200" cap="none" spc="-75" normalizeH="0" baseline="0" noProof="0" dirty="0">
                <a:ln>
                  <a:noFill/>
                </a:ln>
                <a:solidFill>
                  <a:prstClr val="black"/>
                </a:solidFill>
                <a:effectLst/>
                <a:uLnTx/>
                <a:uFillTx/>
                <a:latin typeface="Trebuchet MS"/>
                <a:ea typeface="+mn-ea"/>
                <a:cs typeface="Trebuchet MS"/>
              </a:rPr>
              <a:t>health, </a:t>
            </a:r>
            <a:r>
              <a:rPr kumimoji="0" sz="2400" b="0" i="0" u="none" strike="noStrike" kern="1200" cap="none" spc="-15" normalizeH="0" baseline="0" noProof="0" dirty="0">
                <a:ln>
                  <a:noFill/>
                </a:ln>
                <a:solidFill>
                  <a:prstClr val="black"/>
                </a:solidFill>
                <a:effectLst/>
                <a:uLnTx/>
                <a:uFillTx/>
                <a:latin typeface="Trebuchet MS"/>
                <a:ea typeface="+mn-ea"/>
                <a:cs typeface="Trebuchet MS"/>
              </a:rPr>
              <a:t>cardiovascular </a:t>
            </a:r>
            <a:r>
              <a:rPr kumimoji="0" sz="2400" b="0" i="0" u="none" strike="noStrike" kern="1200" cap="none" spc="-1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5" normalizeH="0" baseline="0" noProof="0" dirty="0">
                <a:ln>
                  <a:noFill/>
                </a:ln>
                <a:solidFill>
                  <a:prstClr val="black"/>
                </a:solidFill>
                <a:effectLst/>
                <a:uLnTx/>
                <a:uFillTx/>
                <a:latin typeface="Trebuchet MS"/>
                <a:ea typeface="+mn-ea"/>
                <a:cs typeface="Trebuchet MS"/>
              </a:rPr>
              <a:t>diseases, </a:t>
            </a:r>
            <a:r>
              <a:rPr kumimoji="0" sz="2400" b="0" i="0" u="none" strike="noStrike" kern="1200" cap="none" spc="-65" normalizeH="0" baseline="0" noProof="0" dirty="0">
                <a:ln>
                  <a:noFill/>
                </a:ln>
                <a:solidFill>
                  <a:prstClr val="black"/>
                </a:solidFill>
                <a:effectLst/>
                <a:uLnTx/>
                <a:uFillTx/>
                <a:latin typeface="Trebuchet MS"/>
                <a:ea typeface="+mn-ea"/>
                <a:cs typeface="Trebuchet MS"/>
              </a:rPr>
              <a:t>degenerative </a:t>
            </a:r>
            <a:r>
              <a:rPr kumimoji="0" sz="2400" b="0" i="0" u="none" strike="noStrike" kern="1200" cap="none" spc="-5" normalizeH="0" baseline="0" noProof="0" dirty="0">
                <a:ln>
                  <a:noFill/>
                </a:ln>
                <a:solidFill>
                  <a:prstClr val="black"/>
                </a:solidFill>
                <a:effectLst/>
                <a:uLnTx/>
                <a:uFillTx/>
                <a:latin typeface="Trebuchet MS"/>
                <a:ea typeface="+mn-ea"/>
                <a:cs typeface="Trebuchet MS"/>
              </a:rPr>
              <a:t>illnesses, autism </a:t>
            </a:r>
            <a:r>
              <a:rPr kumimoji="0" sz="2400" b="0" i="0" u="none" strike="noStrike" kern="1200" cap="none" spc="5" normalizeH="0" baseline="0" noProof="0" dirty="0">
                <a:ln>
                  <a:noFill/>
                </a:ln>
                <a:solidFill>
                  <a:prstClr val="black"/>
                </a:solidFill>
                <a:effectLst/>
                <a:uLnTx/>
                <a:uFillTx/>
                <a:latin typeface="Trebuchet MS"/>
                <a:ea typeface="+mn-ea"/>
                <a:cs typeface="Trebuchet MS"/>
              </a:rPr>
              <a:t>and </a:t>
            </a:r>
            <a:r>
              <a:rPr kumimoji="0" sz="2400" b="0" i="0" u="none" strike="noStrike" kern="1200" cap="none" spc="-710" normalizeH="0" baseline="0" noProof="0" dirty="0">
                <a:ln>
                  <a:noFill/>
                </a:ln>
                <a:solidFill>
                  <a:prstClr val="black"/>
                </a:solidFill>
                <a:effectLst/>
                <a:uLnTx/>
                <a:uFillTx/>
                <a:latin typeface="Trebuchet MS"/>
                <a:ea typeface="+mn-ea"/>
                <a:cs typeface="Trebuchet MS"/>
              </a:rPr>
              <a:t> </a:t>
            </a:r>
            <a:r>
              <a:rPr kumimoji="0" sz="2400" b="0" i="0" u="none" strike="noStrike" kern="1200" cap="none" spc="-65" normalizeH="0" baseline="0" noProof="0" dirty="0">
                <a:ln>
                  <a:noFill/>
                </a:ln>
                <a:solidFill>
                  <a:prstClr val="black"/>
                </a:solidFill>
                <a:effectLst/>
                <a:uLnTx/>
                <a:uFillTx/>
                <a:latin typeface="Trebuchet MS"/>
                <a:ea typeface="+mn-ea"/>
                <a:cs typeface="Trebuchet MS"/>
              </a:rPr>
              <a:t>other</a:t>
            </a:r>
            <a:r>
              <a:rPr kumimoji="0" sz="2400" b="0"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0" i="0" u="none" strike="noStrike" kern="1200" cap="none" spc="0" normalizeH="0" baseline="0" noProof="0" dirty="0">
                <a:ln>
                  <a:noFill/>
                </a:ln>
                <a:solidFill>
                  <a:prstClr val="black"/>
                </a:solidFill>
                <a:effectLst/>
                <a:uLnTx/>
                <a:uFillTx/>
                <a:latin typeface="Trebuchet MS"/>
                <a:ea typeface="+mn-ea"/>
                <a:cs typeface="Trebuchet MS"/>
              </a:rPr>
              <a:t>non-communicable</a:t>
            </a:r>
            <a:r>
              <a:rPr kumimoji="0" sz="2400" b="0" i="0" u="none" strike="noStrike" kern="1200" cap="none" spc="-215" normalizeH="0" baseline="0" noProof="0" dirty="0">
                <a:ln>
                  <a:noFill/>
                </a:ln>
                <a:solidFill>
                  <a:prstClr val="black"/>
                </a:solidFill>
                <a:effectLst/>
                <a:uLnTx/>
                <a:uFillTx/>
                <a:latin typeface="Trebuchet MS"/>
                <a:ea typeface="+mn-ea"/>
                <a:cs typeface="Trebuchet MS"/>
              </a:rPr>
              <a:t> </a:t>
            </a:r>
            <a:r>
              <a:rPr kumimoji="0" sz="2400" b="0" i="0" u="none" strike="noStrike" kern="1200" cap="none" spc="15" normalizeH="0" baseline="0" noProof="0" dirty="0">
                <a:ln>
                  <a:noFill/>
                </a:ln>
                <a:solidFill>
                  <a:prstClr val="black"/>
                </a:solidFill>
                <a:effectLst/>
                <a:uLnTx/>
                <a:uFillTx/>
                <a:latin typeface="Trebuchet MS"/>
                <a:ea typeface="+mn-ea"/>
                <a:cs typeface="Trebuchet MS"/>
              </a:rPr>
              <a:t>diseases.</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9" name="object 29"/>
          <p:cNvSpPr/>
          <p:nvPr/>
        </p:nvSpPr>
        <p:spPr>
          <a:xfrm>
            <a:off x="0" y="2196553"/>
            <a:ext cx="7781290" cy="4650740"/>
          </a:xfrm>
          <a:custGeom>
            <a:avLst/>
            <a:gdLst/>
            <a:ahLst/>
            <a:cxnLst/>
            <a:rect l="l" t="t" r="r" b="b"/>
            <a:pathLst>
              <a:path w="7781290" h="4650740">
                <a:moveTo>
                  <a:pt x="473265" y="19278"/>
                </a:moveTo>
                <a:lnTo>
                  <a:pt x="433082" y="1257"/>
                </a:lnTo>
                <a:lnTo>
                  <a:pt x="402056" y="0"/>
                </a:lnTo>
                <a:lnTo>
                  <a:pt x="389267" y="190"/>
                </a:lnTo>
                <a:lnTo>
                  <a:pt x="348919" y="4584"/>
                </a:lnTo>
                <a:lnTo>
                  <a:pt x="308444" y="20586"/>
                </a:lnTo>
                <a:lnTo>
                  <a:pt x="287820" y="44500"/>
                </a:lnTo>
                <a:lnTo>
                  <a:pt x="86042" y="348653"/>
                </a:lnTo>
                <a:lnTo>
                  <a:pt x="63969" y="383705"/>
                </a:lnTo>
                <a:lnTo>
                  <a:pt x="45237" y="417639"/>
                </a:lnTo>
                <a:lnTo>
                  <a:pt x="23825" y="468134"/>
                </a:lnTo>
                <a:lnTo>
                  <a:pt x="10185" y="520204"/>
                </a:lnTo>
                <a:lnTo>
                  <a:pt x="2501" y="576529"/>
                </a:lnTo>
                <a:lnTo>
                  <a:pt x="266" y="618439"/>
                </a:lnTo>
                <a:lnTo>
                  <a:pt x="0" y="640918"/>
                </a:lnTo>
                <a:lnTo>
                  <a:pt x="495" y="659282"/>
                </a:lnTo>
                <a:lnTo>
                  <a:pt x="8153" y="703237"/>
                </a:lnTo>
                <a:lnTo>
                  <a:pt x="32626" y="739584"/>
                </a:lnTo>
                <a:lnTo>
                  <a:pt x="74917" y="756653"/>
                </a:lnTo>
                <a:lnTo>
                  <a:pt x="118452" y="760818"/>
                </a:lnTo>
                <a:lnTo>
                  <a:pt x="135001" y="761098"/>
                </a:lnTo>
                <a:lnTo>
                  <a:pt x="152857" y="760818"/>
                </a:lnTo>
                <a:lnTo>
                  <a:pt x="198056" y="756653"/>
                </a:lnTo>
                <a:lnTo>
                  <a:pt x="241084" y="739584"/>
                </a:lnTo>
                <a:lnTo>
                  <a:pt x="265557" y="703237"/>
                </a:lnTo>
                <a:lnTo>
                  <a:pt x="272516" y="659282"/>
                </a:lnTo>
                <a:lnTo>
                  <a:pt x="272973" y="640918"/>
                </a:lnTo>
                <a:lnTo>
                  <a:pt x="272973" y="452501"/>
                </a:lnTo>
                <a:lnTo>
                  <a:pt x="468820" y="47472"/>
                </a:lnTo>
                <a:lnTo>
                  <a:pt x="471779" y="38569"/>
                </a:lnTo>
                <a:lnTo>
                  <a:pt x="473265" y="31153"/>
                </a:lnTo>
                <a:lnTo>
                  <a:pt x="473265" y="19278"/>
                </a:lnTo>
                <a:close/>
              </a:path>
              <a:path w="7781290" h="4650740">
                <a:moveTo>
                  <a:pt x="1005649" y="31153"/>
                </a:moveTo>
                <a:lnTo>
                  <a:pt x="973251" y="2222"/>
                </a:lnTo>
                <a:lnTo>
                  <a:pt x="933196" y="0"/>
                </a:lnTo>
                <a:lnTo>
                  <a:pt x="920407" y="190"/>
                </a:lnTo>
                <a:lnTo>
                  <a:pt x="880059" y="4584"/>
                </a:lnTo>
                <a:lnTo>
                  <a:pt x="839584" y="20586"/>
                </a:lnTo>
                <a:lnTo>
                  <a:pt x="818959" y="44500"/>
                </a:lnTo>
                <a:lnTo>
                  <a:pt x="617181" y="348653"/>
                </a:lnTo>
                <a:lnTo>
                  <a:pt x="595109" y="383705"/>
                </a:lnTo>
                <a:lnTo>
                  <a:pt x="576376" y="417639"/>
                </a:lnTo>
                <a:lnTo>
                  <a:pt x="554964" y="468134"/>
                </a:lnTo>
                <a:lnTo>
                  <a:pt x="541324" y="520204"/>
                </a:lnTo>
                <a:lnTo>
                  <a:pt x="533641" y="576529"/>
                </a:lnTo>
                <a:lnTo>
                  <a:pt x="531406" y="618439"/>
                </a:lnTo>
                <a:lnTo>
                  <a:pt x="531126" y="640918"/>
                </a:lnTo>
                <a:lnTo>
                  <a:pt x="531634" y="659282"/>
                </a:lnTo>
                <a:lnTo>
                  <a:pt x="539292" y="703237"/>
                </a:lnTo>
                <a:lnTo>
                  <a:pt x="563765" y="739584"/>
                </a:lnTo>
                <a:lnTo>
                  <a:pt x="605307" y="756653"/>
                </a:lnTo>
                <a:lnTo>
                  <a:pt x="648982" y="760818"/>
                </a:lnTo>
                <a:lnTo>
                  <a:pt x="666140" y="761098"/>
                </a:lnTo>
                <a:lnTo>
                  <a:pt x="683996" y="760818"/>
                </a:lnTo>
                <a:lnTo>
                  <a:pt x="729195" y="756653"/>
                </a:lnTo>
                <a:lnTo>
                  <a:pt x="772223" y="739584"/>
                </a:lnTo>
                <a:lnTo>
                  <a:pt x="796696" y="703237"/>
                </a:lnTo>
                <a:lnTo>
                  <a:pt x="803656" y="659282"/>
                </a:lnTo>
                <a:lnTo>
                  <a:pt x="804113" y="640918"/>
                </a:lnTo>
                <a:lnTo>
                  <a:pt x="804113" y="452501"/>
                </a:lnTo>
                <a:lnTo>
                  <a:pt x="999959" y="47472"/>
                </a:lnTo>
                <a:lnTo>
                  <a:pt x="1003909" y="38569"/>
                </a:lnTo>
                <a:lnTo>
                  <a:pt x="1005649" y="31153"/>
                </a:lnTo>
                <a:close/>
              </a:path>
              <a:path w="7781290" h="4650740">
                <a:moveTo>
                  <a:pt x="7250112" y="4009504"/>
                </a:moveTo>
                <a:lnTo>
                  <a:pt x="7245515" y="3959974"/>
                </a:lnTo>
                <a:lnTo>
                  <a:pt x="7225119" y="3917835"/>
                </a:lnTo>
                <a:lnTo>
                  <a:pt x="7187984" y="3896499"/>
                </a:lnTo>
                <a:lnTo>
                  <a:pt x="7148106" y="3890429"/>
                </a:lnTo>
                <a:lnTo>
                  <a:pt x="7115099" y="3889324"/>
                </a:lnTo>
                <a:lnTo>
                  <a:pt x="7097255" y="3889603"/>
                </a:lnTo>
                <a:lnTo>
                  <a:pt x="7052043" y="3893769"/>
                </a:lnTo>
                <a:lnTo>
                  <a:pt x="7009016" y="3910838"/>
                </a:lnTo>
                <a:lnTo>
                  <a:pt x="6984543" y="3947185"/>
                </a:lnTo>
                <a:lnTo>
                  <a:pt x="6977583" y="3991140"/>
                </a:lnTo>
                <a:lnTo>
                  <a:pt x="6977126" y="4009504"/>
                </a:lnTo>
                <a:lnTo>
                  <a:pt x="6977126" y="4197921"/>
                </a:lnTo>
                <a:lnTo>
                  <a:pt x="6781279" y="4602950"/>
                </a:lnTo>
                <a:lnTo>
                  <a:pt x="6777329" y="4611852"/>
                </a:lnTo>
                <a:lnTo>
                  <a:pt x="6775590" y="4619269"/>
                </a:lnTo>
                <a:lnTo>
                  <a:pt x="6776580" y="4631144"/>
                </a:lnTo>
                <a:lnTo>
                  <a:pt x="6816611" y="4649165"/>
                </a:lnTo>
                <a:lnTo>
                  <a:pt x="6848043" y="4650422"/>
                </a:lnTo>
                <a:lnTo>
                  <a:pt x="6860845" y="4650232"/>
                </a:lnTo>
                <a:lnTo>
                  <a:pt x="6901180" y="4645838"/>
                </a:lnTo>
                <a:lnTo>
                  <a:pt x="6941655" y="4629836"/>
                </a:lnTo>
                <a:lnTo>
                  <a:pt x="6962280" y="4605921"/>
                </a:lnTo>
                <a:lnTo>
                  <a:pt x="7164057" y="4301769"/>
                </a:lnTo>
                <a:lnTo>
                  <a:pt x="7186130" y="4266717"/>
                </a:lnTo>
                <a:lnTo>
                  <a:pt x="7204862" y="4232783"/>
                </a:lnTo>
                <a:lnTo>
                  <a:pt x="7226274" y="4182287"/>
                </a:lnTo>
                <a:lnTo>
                  <a:pt x="7239914" y="4130217"/>
                </a:lnTo>
                <a:lnTo>
                  <a:pt x="7247610" y="4073893"/>
                </a:lnTo>
                <a:lnTo>
                  <a:pt x="7249833" y="4031983"/>
                </a:lnTo>
                <a:lnTo>
                  <a:pt x="7250112" y="4009504"/>
                </a:lnTo>
                <a:close/>
              </a:path>
              <a:path w="7781290" h="4650740">
                <a:moveTo>
                  <a:pt x="7781252" y="4009504"/>
                </a:moveTo>
                <a:lnTo>
                  <a:pt x="7776654" y="3959974"/>
                </a:lnTo>
                <a:lnTo>
                  <a:pt x="7756258" y="3917835"/>
                </a:lnTo>
                <a:lnTo>
                  <a:pt x="7718704" y="3896499"/>
                </a:lnTo>
                <a:lnTo>
                  <a:pt x="7678318" y="3890429"/>
                </a:lnTo>
                <a:lnTo>
                  <a:pt x="7646238" y="3889324"/>
                </a:lnTo>
                <a:lnTo>
                  <a:pt x="7628395" y="3889603"/>
                </a:lnTo>
                <a:lnTo>
                  <a:pt x="7583183" y="3893769"/>
                </a:lnTo>
                <a:lnTo>
                  <a:pt x="7540155" y="3910838"/>
                </a:lnTo>
                <a:lnTo>
                  <a:pt x="7515682" y="3947185"/>
                </a:lnTo>
                <a:lnTo>
                  <a:pt x="7508722" y="3991140"/>
                </a:lnTo>
                <a:lnTo>
                  <a:pt x="7508265" y="4009504"/>
                </a:lnTo>
                <a:lnTo>
                  <a:pt x="7508265" y="4197921"/>
                </a:lnTo>
                <a:lnTo>
                  <a:pt x="7312419" y="4602950"/>
                </a:lnTo>
                <a:lnTo>
                  <a:pt x="7309459" y="4611852"/>
                </a:lnTo>
                <a:lnTo>
                  <a:pt x="7307974" y="4619269"/>
                </a:lnTo>
                <a:lnTo>
                  <a:pt x="7307974" y="4631144"/>
                </a:lnTo>
                <a:lnTo>
                  <a:pt x="7348169" y="4649165"/>
                </a:lnTo>
                <a:lnTo>
                  <a:pt x="7379182" y="4650422"/>
                </a:lnTo>
                <a:lnTo>
                  <a:pt x="7391984" y="4650232"/>
                </a:lnTo>
                <a:lnTo>
                  <a:pt x="7432319" y="4645838"/>
                </a:lnTo>
                <a:lnTo>
                  <a:pt x="7472794" y="4629836"/>
                </a:lnTo>
                <a:lnTo>
                  <a:pt x="7493419" y="4605921"/>
                </a:lnTo>
                <a:lnTo>
                  <a:pt x="7695197" y="4301769"/>
                </a:lnTo>
                <a:lnTo>
                  <a:pt x="7717269" y="4266717"/>
                </a:lnTo>
                <a:lnTo>
                  <a:pt x="7736002" y="4232783"/>
                </a:lnTo>
                <a:lnTo>
                  <a:pt x="7757414" y="4182287"/>
                </a:lnTo>
                <a:lnTo>
                  <a:pt x="7771054" y="4130217"/>
                </a:lnTo>
                <a:lnTo>
                  <a:pt x="7778750" y="4073893"/>
                </a:lnTo>
                <a:lnTo>
                  <a:pt x="7780972" y="4031983"/>
                </a:lnTo>
                <a:lnTo>
                  <a:pt x="7781252" y="4009504"/>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txBox="1"/>
          <p:nvPr/>
        </p:nvSpPr>
        <p:spPr>
          <a:xfrm>
            <a:off x="8115262" y="4714585"/>
            <a:ext cx="3757929" cy="1397000"/>
          </a:xfrm>
          <a:prstGeom prst="rect">
            <a:avLst/>
          </a:prstGeom>
        </p:spPr>
        <p:txBody>
          <a:bodyPr vert="horz" wrap="square" lIns="0" tIns="12700" rIns="0" bIns="0" rtlCol="0">
            <a:spAutoFit/>
          </a:bodyPr>
          <a:lstStyle/>
          <a:p>
            <a:pPr marL="12700" marR="5080" lvl="0" indent="-635" algn="ctr"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85" normalizeH="0" baseline="0" noProof="0" dirty="0">
                <a:ln>
                  <a:noFill/>
                </a:ln>
                <a:solidFill>
                  <a:prstClr val="black"/>
                </a:solidFill>
                <a:effectLst/>
                <a:uLnTx/>
                <a:uFillTx/>
                <a:latin typeface="Trebuchet MS"/>
                <a:ea typeface="+mn-ea"/>
                <a:cs typeface="Trebuchet MS"/>
              </a:rPr>
              <a:t>T</a:t>
            </a:r>
            <a:r>
              <a:rPr kumimoji="0" sz="1800" b="0" i="0" u="none" strike="noStrike" kern="1200" cap="none" spc="-15" normalizeH="0" baseline="0" noProof="0" dirty="0">
                <a:ln>
                  <a:noFill/>
                </a:ln>
                <a:solidFill>
                  <a:prstClr val="black"/>
                </a:solidFill>
                <a:effectLst/>
                <a:uLnTx/>
                <a:uFillTx/>
                <a:latin typeface="Trebuchet MS"/>
                <a:ea typeface="+mn-ea"/>
                <a:cs typeface="Trebuchet MS"/>
              </a:rPr>
              <a:t>he</a:t>
            </a:r>
            <a:r>
              <a:rPr kumimoji="0" sz="1800" b="0" i="0" u="none" strike="noStrike" kern="1200" cap="none" spc="-185" normalizeH="0" baseline="0" noProof="0" dirty="0">
                <a:ln>
                  <a:noFill/>
                </a:ln>
                <a:solidFill>
                  <a:prstClr val="black"/>
                </a:solidFill>
                <a:effectLst/>
                <a:uLnTx/>
                <a:uFillTx/>
                <a:latin typeface="Trebuchet MS"/>
                <a:ea typeface="+mn-ea"/>
                <a:cs typeface="Trebuchet MS"/>
              </a:rPr>
              <a:t> </a:t>
            </a:r>
            <a:r>
              <a:rPr kumimoji="0" sz="1800" b="0" i="0" u="none" strike="noStrike" kern="1200" cap="none" spc="40" normalizeH="0" baseline="0" noProof="0" dirty="0">
                <a:ln>
                  <a:noFill/>
                </a:ln>
                <a:solidFill>
                  <a:prstClr val="black"/>
                </a:solidFill>
                <a:effectLst/>
                <a:uLnTx/>
                <a:uFillTx/>
                <a:latin typeface="Trebuchet MS"/>
                <a:ea typeface="+mn-ea"/>
                <a:cs typeface="Trebuchet MS"/>
              </a:rPr>
              <a:t>m</a:t>
            </a:r>
            <a:r>
              <a:rPr kumimoji="0" sz="1800" b="0" i="0" u="none" strike="noStrike" kern="1200" cap="none" spc="-85" normalizeH="0" baseline="0" noProof="0" dirty="0">
                <a:ln>
                  <a:noFill/>
                </a:ln>
                <a:solidFill>
                  <a:prstClr val="black"/>
                </a:solidFill>
                <a:effectLst/>
                <a:uLnTx/>
                <a:uFillTx/>
                <a:latin typeface="Trebuchet MS"/>
                <a:ea typeface="+mn-ea"/>
                <a:cs typeface="Trebuchet MS"/>
              </a:rPr>
              <a:t>i</a:t>
            </a:r>
            <a:r>
              <a:rPr kumimoji="0" sz="1800" b="0" i="0" u="none" strike="noStrike" kern="1200" cap="none" spc="145" normalizeH="0" baseline="0" noProof="0" dirty="0">
                <a:ln>
                  <a:noFill/>
                </a:ln>
                <a:solidFill>
                  <a:prstClr val="black"/>
                </a:solidFill>
                <a:effectLst/>
                <a:uLnTx/>
                <a:uFillTx/>
                <a:latin typeface="Trebuchet MS"/>
                <a:ea typeface="+mn-ea"/>
                <a:cs typeface="Trebuchet MS"/>
              </a:rPr>
              <a:t>ss</a:t>
            </a:r>
            <a:r>
              <a:rPr kumimoji="0" sz="1800" b="0" i="0" u="none" strike="noStrike" kern="1200" cap="none" spc="-85" normalizeH="0" baseline="0" noProof="0" dirty="0">
                <a:ln>
                  <a:noFill/>
                </a:ln>
                <a:solidFill>
                  <a:prstClr val="black"/>
                </a:solidFill>
                <a:effectLst/>
                <a:uLnTx/>
                <a:uFillTx/>
                <a:latin typeface="Trebuchet MS"/>
                <a:ea typeface="+mn-ea"/>
                <a:cs typeface="Trebuchet MS"/>
              </a:rPr>
              <a:t>i</a:t>
            </a:r>
            <a:r>
              <a:rPr kumimoji="0" sz="1800" b="0" i="0" u="none" strike="noStrike" kern="1200" cap="none" spc="25" normalizeH="0" baseline="0" noProof="0" dirty="0">
                <a:ln>
                  <a:noFill/>
                </a:ln>
                <a:solidFill>
                  <a:prstClr val="black"/>
                </a:solidFill>
                <a:effectLst/>
                <a:uLnTx/>
                <a:uFillTx/>
                <a:latin typeface="Trebuchet MS"/>
                <a:ea typeface="+mn-ea"/>
                <a:cs typeface="Trebuchet MS"/>
              </a:rPr>
              <a:t>o</a:t>
            </a:r>
            <a:r>
              <a:rPr kumimoji="0" sz="1800" b="0" i="0" u="none" strike="noStrike" kern="1200" cap="none" spc="5" normalizeH="0" baseline="0" noProof="0" dirty="0">
                <a:ln>
                  <a:noFill/>
                </a:ln>
                <a:solidFill>
                  <a:prstClr val="black"/>
                </a:solidFill>
                <a:effectLst/>
                <a:uLnTx/>
                <a:uFillTx/>
                <a:latin typeface="Trebuchet MS"/>
                <a:ea typeface="+mn-ea"/>
                <a:cs typeface="Trebuchet MS"/>
              </a:rPr>
              <a:t>n</a:t>
            </a:r>
            <a:r>
              <a:rPr kumimoji="0" sz="1800" b="0" i="0" u="none" strike="noStrike" kern="1200" cap="none" spc="-220" normalizeH="0" baseline="0" noProof="0" dirty="0">
                <a:ln>
                  <a:noFill/>
                </a:ln>
                <a:solidFill>
                  <a:prstClr val="black"/>
                </a:solidFill>
                <a:effectLst/>
                <a:uLnTx/>
                <a:uFillTx/>
                <a:latin typeface="Trebuchet MS"/>
                <a:ea typeface="+mn-ea"/>
                <a:cs typeface="Trebuchet MS"/>
              </a:rPr>
              <a:t> </a:t>
            </a:r>
            <a:r>
              <a:rPr kumimoji="0" sz="1800" b="0" i="0" u="none" strike="noStrike" kern="1200" cap="none" spc="-70" normalizeH="0" baseline="0" noProof="0" dirty="0">
                <a:ln>
                  <a:noFill/>
                </a:ln>
                <a:solidFill>
                  <a:prstClr val="black"/>
                </a:solidFill>
                <a:effectLst/>
                <a:uLnTx/>
                <a:uFillTx/>
                <a:latin typeface="Trebuchet MS"/>
                <a:ea typeface="+mn-ea"/>
                <a:cs typeface="Trebuchet MS"/>
              </a:rPr>
              <a:t>l</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145" normalizeH="0" baseline="0" noProof="0" dirty="0">
                <a:ln>
                  <a:noFill/>
                </a:ln>
                <a:solidFill>
                  <a:prstClr val="black"/>
                </a:solidFill>
                <a:effectLst/>
                <a:uLnTx/>
                <a:uFillTx/>
                <a:latin typeface="Trebuchet MS"/>
                <a:ea typeface="+mn-ea"/>
                <a:cs typeface="Trebuchet MS"/>
              </a:rPr>
              <a:t>t</a:t>
            </a:r>
            <a:r>
              <a:rPr kumimoji="0" sz="1800" b="0" i="0" u="none" strike="noStrike" kern="1200" cap="none" spc="-155" normalizeH="0" baseline="0" noProof="0" dirty="0">
                <a:ln>
                  <a:noFill/>
                </a:ln>
                <a:solidFill>
                  <a:prstClr val="black"/>
                </a:solidFill>
                <a:effectLst/>
                <a:uLnTx/>
                <a:uFillTx/>
                <a:latin typeface="Trebuchet MS"/>
                <a:ea typeface="+mn-ea"/>
                <a:cs typeface="Trebuchet MS"/>
              </a:rPr>
              <a:t>t</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100" normalizeH="0" baseline="0" noProof="0" dirty="0">
                <a:ln>
                  <a:noFill/>
                </a:ln>
                <a:solidFill>
                  <a:prstClr val="black"/>
                </a:solidFill>
                <a:effectLst/>
                <a:uLnTx/>
                <a:uFillTx/>
                <a:latin typeface="Trebuchet MS"/>
                <a:ea typeface="+mn-ea"/>
                <a:cs typeface="Trebuchet MS"/>
              </a:rPr>
              <a:t>r</a:t>
            </a:r>
            <a:r>
              <a:rPr kumimoji="0" sz="1800" b="0" i="0" u="none" strike="noStrike" kern="1200" cap="none" spc="-165" normalizeH="0" baseline="0" noProof="0" dirty="0">
                <a:ln>
                  <a:noFill/>
                </a:ln>
                <a:solidFill>
                  <a:prstClr val="black"/>
                </a:solidFill>
                <a:effectLst/>
                <a:uLnTx/>
                <a:uFillTx/>
                <a:latin typeface="Trebuchet MS"/>
                <a:ea typeface="+mn-ea"/>
                <a:cs typeface="Trebuchet MS"/>
              </a:rPr>
              <a:t> </a:t>
            </a:r>
            <a:r>
              <a:rPr kumimoji="0" sz="1800" b="0" i="0" u="none" strike="noStrike" kern="1200" cap="none" spc="-130" normalizeH="0" baseline="0" noProof="0" dirty="0">
                <a:ln>
                  <a:noFill/>
                </a:ln>
                <a:solidFill>
                  <a:prstClr val="black"/>
                </a:solidFill>
                <a:effectLst/>
                <a:uLnTx/>
                <a:uFillTx/>
                <a:latin typeface="Trebuchet MS"/>
                <a:ea typeface="+mn-ea"/>
                <a:cs typeface="Trebuchet MS"/>
              </a:rPr>
              <a:t>fr</a:t>
            </a:r>
            <a:r>
              <a:rPr kumimoji="0" sz="1800" b="0" i="0" u="none" strike="noStrike" kern="1200" cap="none" spc="25" normalizeH="0" baseline="0" noProof="0" dirty="0">
                <a:ln>
                  <a:noFill/>
                </a:ln>
                <a:solidFill>
                  <a:prstClr val="black"/>
                </a:solidFill>
                <a:effectLst/>
                <a:uLnTx/>
                <a:uFillTx/>
                <a:latin typeface="Trebuchet MS"/>
                <a:ea typeface="+mn-ea"/>
                <a:cs typeface="Trebuchet MS"/>
              </a:rPr>
              <a:t>o</a:t>
            </a:r>
            <a:r>
              <a:rPr kumimoji="0" sz="1800" b="0" i="0" u="none" strike="noStrike" kern="1200" cap="none" spc="40" normalizeH="0" baseline="0" noProof="0" dirty="0">
                <a:ln>
                  <a:noFill/>
                </a:ln>
                <a:solidFill>
                  <a:prstClr val="black"/>
                </a:solidFill>
                <a:effectLst/>
                <a:uLnTx/>
                <a:uFillTx/>
                <a:latin typeface="Trebuchet MS"/>
                <a:ea typeface="+mn-ea"/>
                <a:cs typeface="Trebuchet MS"/>
              </a:rPr>
              <a:t>m</a:t>
            </a:r>
            <a:r>
              <a:rPr kumimoji="0" sz="1800" b="0" i="0" u="none" strike="noStrike" kern="1200" cap="none" spc="-185" normalizeH="0" baseline="0" noProof="0" dirty="0">
                <a:ln>
                  <a:noFill/>
                </a:ln>
                <a:solidFill>
                  <a:prstClr val="black"/>
                </a:solidFill>
                <a:effectLst/>
                <a:uLnTx/>
                <a:uFillTx/>
                <a:latin typeface="Trebuchet MS"/>
                <a:ea typeface="+mn-ea"/>
                <a:cs typeface="Trebuchet MS"/>
              </a:rPr>
              <a:t> </a:t>
            </a:r>
            <a:r>
              <a:rPr kumimoji="0" sz="1800" b="0" i="0" u="none" strike="noStrike" kern="1200" cap="none" spc="25" normalizeH="0" baseline="0" noProof="0" dirty="0">
                <a:ln>
                  <a:noFill/>
                </a:ln>
                <a:solidFill>
                  <a:prstClr val="black"/>
                </a:solidFill>
                <a:effectLst/>
                <a:uLnTx/>
                <a:uFillTx/>
                <a:latin typeface="Trebuchet MS"/>
                <a:ea typeface="+mn-ea"/>
                <a:cs typeface="Trebuchet MS"/>
              </a:rPr>
              <a:t>E</a:t>
            </a:r>
            <a:r>
              <a:rPr kumimoji="0" sz="1800" b="0" i="0" u="none" strike="noStrike" kern="1200" cap="none" spc="20" normalizeH="0" baseline="0" noProof="0" dirty="0">
                <a:ln>
                  <a:noFill/>
                </a:ln>
                <a:solidFill>
                  <a:prstClr val="black"/>
                </a:solidFill>
                <a:effectLst/>
                <a:uLnTx/>
                <a:uFillTx/>
                <a:latin typeface="Trebuchet MS"/>
                <a:ea typeface="+mn-ea"/>
                <a:cs typeface="Trebuchet MS"/>
              </a:rPr>
              <a:t>u</a:t>
            </a:r>
            <a:r>
              <a:rPr kumimoji="0" sz="1800" b="0" i="0" u="none" strike="noStrike" kern="1200" cap="none" spc="-130" normalizeH="0" baseline="0" noProof="0" dirty="0">
                <a:ln>
                  <a:noFill/>
                </a:ln>
                <a:solidFill>
                  <a:prstClr val="black"/>
                </a:solidFill>
                <a:effectLst/>
                <a:uLnTx/>
                <a:uFillTx/>
                <a:latin typeface="Trebuchet MS"/>
                <a:ea typeface="+mn-ea"/>
                <a:cs typeface="Trebuchet MS"/>
              </a:rPr>
              <a:t>r</a:t>
            </a:r>
            <a:r>
              <a:rPr kumimoji="0" sz="1800" b="0" i="0" u="none" strike="noStrike" kern="1200" cap="none" spc="25" normalizeH="0" baseline="0" noProof="0" dirty="0">
                <a:ln>
                  <a:noFill/>
                </a:ln>
                <a:solidFill>
                  <a:prstClr val="black"/>
                </a:solidFill>
                <a:effectLst/>
                <a:uLnTx/>
                <a:uFillTx/>
                <a:latin typeface="Trebuchet MS"/>
                <a:ea typeface="+mn-ea"/>
                <a:cs typeface="Trebuchet MS"/>
              </a:rPr>
              <a:t>o</a:t>
            </a:r>
            <a:r>
              <a:rPr kumimoji="0" sz="1800" b="0" i="0" u="none" strike="noStrike" kern="1200" cap="none" spc="0" normalizeH="0" baseline="0" noProof="0" dirty="0">
                <a:ln>
                  <a:noFill/>
                </a:ln>
                <a:solidFill>
                  <a:prstClr val="black"/>
                </a:solidFill>
                <a:effectLst/>
                <a:uLnTx/>
                <a:uFillTx/>
                <a:latin typeface="Trebuchet MS"/>
                <a:ea typeface="+mn-ea"/>
                <a:cs typeface="Trebuchet MS"/>
              </a:rPr>
              <a:t>p</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5" normalizeH="0" baseline="0" noProof="0" dirty="0">
                <a:ln>
                  <a:noFill/>
                </a:ln>
                <a:solidFill>
                  <a:prstClr val="black"/>
                </a:solidFill>
                <a:effectLst/>
                <a:uLnTx/>
                <a:uFillTx/>
                <a:latin typeface="Trebuchet MS"/>
                <a:ea typeface="+mn-ea"/>
                <a:cs typeface="Trebuchet MS"/>
              </a:rPr>
              <a:t>an  </a:t>
            </a:r>
            <a:r>
              <a:rPr kumimoji="0" sz="1800" b="0" i="0" u="none" strike="noStrike" kern="1200" cap="none" spc="65" normalizeH="0" baseline="0" noProof="0" dirty="0">
                <a:ln>
                  <a:noFill/>
                </a:ln>
                <a:solidFill>
                  <a:prstClr val="black"/>
                </a:solidFill>
                <a:effectLst/>
                <a:uLnTx/>
                <a:uFillTx/>
                <a:latin typeface="Trebuchet MS"/>
                <a:ea typeface="+mn-ea"/>
                <a:cs typeface="Trebuchet MS"/>
              </a:rPr>
              <a:t>Co</a:t>
            </a:r>
            <a:r>
              <a:rPr kumimoji="0" sz="1800" b="0" i="0" u="none" strike="noStrike" kern="1200" cap="none" spc="95" normalizeH="0" baseline="0" noProof="0" dirty="0">
                <a:ln>
                  <a:noFill/>
                </a:ln>
                <a:solidFill>
                  <a:prstClr val="black"/>
                </a:solidFill>
                <a:effectLst/>
                <a:uLnTx/>
                <a:uFillTx/>
                <a:latin typeface="Trebuchet MS"/>
                <a:ea typeface="+mn-ea"/>
                <a:cs typeface="Trebuchet MS"/>
              </a:rPr>
              <a:t>m</a:t>
            </a:r>
            <a:r>
              <a:rPr kumimoji="0" sz="1800" b="0" i="0" u="none" strike="noStrike" kern="1200" cap="none" spc="40" normalizeH="0" baseline="0" noProof="0" dirty="0">
                <a:ln>
                  <a:noFill/>
                </a:ln>
                <a:solidFill>
                  <a:prstClr val="black"/>
                </a:solidFill>
                <a:effectLst/>
                <a:uLnTx/>
                <a:uFillTx/>
                <a:latin typeface="Trebuchet MS"/>
                <a:ea typeface="+mn-ea"/>
                <a:cs typeface="Trebuchet MS"/>
              </a:rPr>
              <a:t>m</a:t>
            </a:r>
            <a:r>
              <a:rPr kumimoji="0" sz="1800" b="0" i="0" u="none" strike="noStrike" kern="1200" cap="none" spc="25" normalizeH="0" baseline="0" noProof="0" dirty="0">
                <a:ln>
                  <a:noFill/>
                </a:ln>
                <a:solidFill>
                  <a:prstClr val="black"/>
                </a:solidFill>
                <a:effectLst/>
                <a:uLnTx/>
                <a:uFillTx/>
                <a:latin typeface="Trebuchet MS"/>
                <a:ea typeface="+mn-ea"/>
                <a:cs typeface="Trebuchet MS"/>
              </a:rPr>
              <a:t>ission</a:t>
            </a:r>
            <a:r>
              <a:rPr kumimoji="0" sz="1800" b="0" i="0" u="none" strike="noStrike" kern="1200" cap="none" spc="-215" normalizeH="0" baseline="0" noProof="0" dirty="0">
                <a:ln>
                  <a:noFill/>
                </a:ln>
                <a:solidFill>
                  <a:prstClr val="black"/>
                </a:solidFill>
                <a:effectLst/>
                <a:uLnTx/>
                <a:uFillTx/>
                <a:latin typeface="Trebuchet MS"/>
                <a:ea typeface="+mn-ea"/>
                <a:cs typeface="Trebuchet MS"/>
              </a:rPr>
              <a:t> </a:t>
            </a:r>
            <a:r>
              <a:rPr kumimoji="0" sz="1800" b="0" i="0" u="none" strike="noStrike" kern="1200" cap="none" spc="25" normalizeH="0" baseline="0" noProof="0" dirty="0">
                <a:ln>
                  <a:noFill/>
                </a:ln>
                <a:solidFill>
                  <a:prstClr val="black"/>
                </a:solidFill>
                <a:effectLst/>
                <a:uLnTx/>
                <a:uFillTx/>
                <a:latin typeface="Trebuchet MS"/>
                <a:ea typeface="+mn-ea"/>
                <a:cs typeface="Trebuchet MS"/>
              </a:rPr>
              <a:t>P</a:t>
            </a:r>
            <a:r>
              <a:rPr kumimoji="0" sz="1800" b="0" i="0" u="none" strike="noStrike" kern="1200" cap="none" spc="-130" normalizeH="0" baseline="0" noProof="0" dirty="0">
                <a:ln>
                  <a:noFill/>
                </a:ln>
                <a:solidFill>
                  <a:prstClr val="black"/>
                </a:solidFill>
                <a:effectLst/>
                <a:uLnTx/>
                <a:uFillTx/>
                <a:latin typeface="Trebuchet MS"/>
                <a:ea typeface="+mn-ea"/>
                <a:cs typeface="Trebuchet MS"/>
              </a:rPr>
              <a:t>r</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15" normalizeH="0" baseline="0" noProof="0" dirty="0">
                <a:ln>
                  <a:noFill/>
                </a:ln>
                <a:solidFill>
                  <a:prstClr val="black"/>
                </a:solidFill>
                <a:effectLst/>
                <a:uLnTx/>
                <a:uFillTx/>
                <a:latin typeface="Trebuchet MS"/>
                <a:ea typeface="+mn-ea"/>
                <a:cs typeface="Trebuchet MS"/>
              </a:rPr>
              <a:t>si</a:t>
            </a:r>
            <a:r>
              <a:rPr kumimoji="0" sz="1800" b="0" i="0" u="none" strike="noStrike" kern="1200" cap="none" spc="25" normalizeH="0" baseline="0" noProof="0" dirty="0">
                <a:ln>
                  <a:noFill/>
                </a:ln>
                <a:solidFill>
                  <a:prstClr val="black"/>
                </a:solidFill>
                <a:effectLst/>
                <a:uLnTx/>
                <a:uFillTx/>
                <a:latin typeface="Trebuchet MS"/>
                <a:ea typeface="+mn-ea"/>
                <a:cs typeface="Trebuchet MS"/>
              </a:rPr>
              <a:t>d</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5" normalizeH="0" baseline="0" noProof="0" dirty="0">
                <a:ln>
                  <a:noFill/>
                </a:ln>
                <a:solidFill>
                  <a:prstClr val="black"/>
                </a:solidFill>
                <a:effectLst/>
                <a:uLnTx/>
                <a:uFillTx/>
                <a:latin typeface="Trebuchet MS"/>
                <a:ea typeface="+mn-ea"/>
                <a:cs typeface="Trebuchet MS"/>
              </a:rPr>
              <a:t>n</a:t>
            </a:r>
            <a:r>
              <a:rPr kumimoji="0" sz="1800" b="0" i="0" u="none" strike="noStrike" kern="1200" cap="none" spc="-135" normalizeH="0" baseline="0" noProof="0" dirty="0">
                <a:ln>
                  <a:noFill/>
                </a:ln>
                <a:solidFill>
                  <a:prstClr val="black"/>
                </a:solidFill>
                <a:effectLst/>
                <a:uLnTx/>
                <a:uFillTx/>
                <a:latin typeface="Trebuchet MS"/>
                <a:ea typeface="+mn-ea"/>
                <a:cs typeface="Trebuchet MS"/>
              </a:rPr>
              <a:t>t</a:t>
            </a:r>
            <a:r>
              <a:rPr kumimoji="0" sz="1800" b="0" i="0" u="none" strike="noStrike" kern="1200" cap="none" spc="-190" normalizeH="0" baseline="0" noProof="0" dirty="0">
                <a:ln>
                  <a:noFill/>
                </a:ln>
                <a:solidFill>
                  <a:prstClr val="black"/>
                </a:solidFill>
                <a:effectLst/>
                <a:uLnTx/>
                <a:uFillTx/>
                <a:latin typeface="Trebuchet MS"/>
                <a:ea typeface="+mn-ea"/>
                <a:cs typeface="Trebuchet MS"/>
              </a:rPr>
              <a:t> </a:t>
            </a:r>
            <a:r>
              <a:rPr kumimoji="0" sz="1800" b="0" i="0" u="none" strike="noStrike" kern="1200" cap="none" spc="50" normalizeH="0" baseline="0" noProof="0" dirty="0">
                <a:ln>
                  <a:noFill/>
                </a:ln>
                <a:solidFill>
                  <a:prstClr val="black"/>
                </a:solidFill>
                <a:effectLst/>
                <a:uLnTx/>
                <a:uFillTx/>
                <a:latin typeface="Trebuchet MS"/>
                <a:ea typeface="+mn-ea"/>
                <a:cs typeface="Trebuchet MS"/>
              </a:rPr>
              <a:t>U</a:t>
            </a:r>
            <a:r>
              <a:rPr kumimoji="0" sz="1800" b="0" i="0" u="none" strike="noStrike" kern="1200" cap="none" spc="-114" normalizeH="0" baseline="0" noProof="0" dirty="0">
                <a:ln>
                  <a:noFill/>
                </a:ln>
                <a:solidFill>
                  <a:prstClr val="black"/>
                </a:solidFill>
                <a:effectLst/>
                <a:uLnTx/>
                <a:uFillTx/>
                <a:latin typeface="Trebuchet MS"/>
                <a:ea typeface="+mn-ea"/>
                <a:cs typeface="Trebuchet MS"/>
              </a:rPr>
              <a:t>r</a:t>
            </a:r>
            <a:r>
              <a:rPr kumimoji="0" sz="1800" b="0" i="0" u="none" strike="noStrike" kern="1200" cap="none" spc="35" normalizeH="0" baseline="0" noProof="0" dirty="0">
                <a:ln>
                  <a:noFill/>
                </a:ln>
                <a:solidFill>
                  <a:prstClr val="black"/>
                </a:solidFill>
                <a:effectLst/>
                <a:uLnTx/>
                <a:uFillTx/>
                <a:latin typeface="Trebuchet MS"/>
                <a:ea typeface="+mn-ea"/>
                <a:cs typeface="Trebuchet MS"/>
              </a:rPr>
              <a:t>sul</a:t>
            </a:r>
            <a:r>
              <a:rPr kumimoji="0" sz="1800" b="0" i="0" u="none" strike="noStrike" kern="1200" cap="none" spc="10" normalizeH="0" baseline="0" noProof="0" dirty="0">
                <a:ln>
                  <a:noFill/>
                </a:ln>
                <a:solidFill>
                  <a:prstClr val="black"/>
                </a:solidFill>
                <a:effectLst/>
                <a:uLnTx/>
                <a:uFillTx/>
                <a:latin typeface="Trebuchet MS"/>
                <a:ea typeface="+mn-ea"/>
                <a:cs typeface="Trebuchet MS"/>
              </a:rPr>
              <a:t>a</a:t>
            </a:r>
            <a:r>
              <a:rPr kumimoji="0" sz="1800" b="0" i="0" u="none" strike="noStrike" kern="1200" cap="none" spc="-204" normalizeH="0" baseline="0" noProof="0" dirty="0">
                <a:ln>
                  <a:noFill/>
                </a:ln>
                <a:solidFill>
                  <a:prstClr val="black"/>
                </a:solidFill>
                <a:effectLst/>
                <a:uLnTx/>
                <a:uFillTx/>
                <a:latin typeface="Trebuchet MS"/>
                <a:ea typeface="+mn-ea"/>
                <a:cs typeface="Trebuchet MS"/>
              </a:rPr>
              <a:t> </a:t>
            </a:r>
            <a:r>
              <a:rPr kumimoji="0" sz="1800" b="0" i="0" u="none" strike="noStrike" kern="1200" cap="none" spc="-80" normalizeH="0" baseline="0" noProof="0" dirty="0">
                <a:ln>
                  <a:noFill/>
                </a:ln>
                <a:solidFill>
                  <a:prstClr val="black"/>
                </a:solidFill>
                <a:effectLst/>
                <a:uLnTx/>
                <a:uFillTx/>
                <a:latin typeface="Trebuchet MS"/>
                <a:ea typeface="+mn-ea"/>
                <a:cs typeface="Trebuchet MS"/>
              </a:rPr>
              <a:t>v</a:t>
            </a:r>
            <a:r>
              <a:rPr kumimoji="0" sz="1800" b="0" i="0" u="none" strike="noStrike" kern="1200" cap="none" spc="15" normalizeH="0" baseline="0" noProof="0" dirty="0">
                <a:ln>
                  <a:noFill/>
                </a:ln>
                <a:solidFill>
                  <a:prstClr val="black"/>
                </a:solidFill>
                <a:effectLst/>
                <a:uLnTx/>
                <a:uFillTx/>
                <a:latin typeface="Trebuchet MS"/>
                <a:ea typeface="+mn-ea"/>
                <a:cs typeface="Trebuchet MS"/>
              </a:rPr>
              <a:t>on</a:t>
            </a:r>
            <a:r>
              <a:rPr kumimoji="0" sz="1800" b="0" i="0" u="none" strike="noStrike" kern="1200" cap="none" spc="-190" normalizeH="0" baseline="0" noProof="0" dirty="0">
                <a:ln>
                  <a:noFill/>
                </a:ln>
                <a:solidFill>
                  <a:prstClr val="black"/>
                </a:solidFill>
                <a:effectLst/>
                <a:uLnTx/>
                <a:uFillTx/>
                <a:latin typeface="Trebuchet MS"/>
                <a:ea typeface="+mn-ea"/>
                <a:cs typeface="Trebuchet MS"/>
              </a:rPr>
              <a:t> </a:t>
            </a:r>
            <a:r>
              <a:rPr kumimoji="0" sz="1800" b="0" i="0" u="none" strike="noStrike" kern="1200" cap="none" spc="0" normalizeH="0" baseline="0" noProof="0" dirty="0">
                <a:ln>
                  <a:noFill/>
                </a:ln>
                <a:solidFill>
                  <a:prstClr val="black"/>
                </a:solidFill>
                <a:effectLst/>
                <a:uLnTx/>
                <a:uFillTx/>
                <a:latin typeface="Trebuchet MS"/>
                <a:ea typeface="+mn-ea"/>
                <a:cs typeface="Trebuchet MS"/>
              </a:rPr>
              <a:t>d</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85" normalizeH="0" baseline="0" noProof="0" dirty="0">
                <a:ln>
                  <a:noFill/>
                </a:ln>
                <a:solidFill>
                  <a:prstClr val="black"/>
                </a:solidFill>
                <a:effectLst/>
                <a:uLnTx/>
                <a:uFillTx/>
                <a:latin typeface="Trebuchet MS"/>
                <a:ea typeface="+mn-ea"/>
                <a:cs typeface="Trebuchet MS"/>
              </a:rPr>
              <a:t>r  </a:t>
            </a:r>
            <a:r>
              <a:rPr kumimoji="0" sz="1800" b="0" i="0" u="none" strike="noStrike" kern="1200" cap="none" spc="-35" normalizeH="0" baseline="0" noProof="0" dirty="0">
                <a:ln>
                  <a:noFill/>
                </a:ln>
                <a:solidFill>
                  <a:prstClr val="black"/>
                </a:solidFill>
                <a:effectLst/>
                <a:uLnTx/>
                <a:uFillTx/>
                <a:latin typeface="Trebuchet MS"/>
                <a:ea typeface="+mn-ea"/>
                <a:cs typeface="Trebuchet MS"/>
              </a:rPr>
              <a:t>Leyen</a:t>
            </a:r>
            <a:r>
              <a:rPr kumimoji="0" sz="1800" b="0" i="0" u="none" strike="noStrike" kern="1200" cap="none" spc="-190" normalizeH="0" baseline="0" noProof="0" dirty="0">
                <a:ln>
                  <a:noFill/>
                </a:ln>
                <a:solidFill>
                  <a:prstClr val="black"/>
                </a:solidFill>
                <a:effectLst/>
                <a:uLnTx/>
                <a:uFillTx/>
                <a:latin typeface="Trebuchet MS"/>
                <a:ea typeface="+mn-ea"/>
                <a:cs typeface="Trebuchet MS"/>
              </a:rPr>
              <a:t> </a:t>
            </a:r>
            <a:r>
              <a:rPr kumimoji="0" sz="1800" b="0" i="0" u="none" strike="noStrike" kern="1200" cap="none" spc="-65" normalizeH="0" baseline="0" noProof="0" dirty="0">
                <a:ln>
                  <a:noFill/>
                </a:ln>
                <a:solidFill>
                  <a:prstClr val="black"/>
                </a:solidFill>
                <a:effectLst/>
                <a:uLnTx/>
                <a:uFillTx/>
                <a:latin typeface="Trebuchet MS"/>
                <a:ea typeface="+mn-ea"/>
                <a:cs typeface="Trebuchet MS"/>
              </a:rPr>
              <a:t>to</a:t>
            </a:r>
            <a:r>
              <a:rPr kumimoji="0" sz="1800" b="0" i="0" u="none" strike="noStrike" kern="1200" cap="none" spc="-160" normalizeH="0" baseline="0" noProof="0" dirty="0">
                <a:ln>
                  <a:noFill/>
                </a:ln>
                <a:solidFill>
                  <a:prstClr val="black"/>
                </a:solidFill>
                <a:effectLst/>
                <a:uLnTx/>
                <a:uFillTx/>
                <a:latin typeface="Trebuchet MS"/>
                <a:ea typeface="+mn-ea"/>
                <a:cs typeface="Trebuchet MS"/>
              </a:rPr>
              <a:t> </a:t>
            </a:r>
            <a:r>
              <a:rPr kumimoji="0" sz="1800" b="0" i="0" u="none" strike="noStrike" kern="1200" cap="none" spc="-60" normalizeH="0" baseline="0" noProof="0" dirty="0">
                <a:ln>
                  <a:noFill/>
                </a:ln>
                <a:solidFill>
                  <a:prstClr val="black"/>
                </a:solidFill>
                <a:effectLst/>
                <a:uLnTx/>
                <a:uFillTx/>
                <a:latin typeface="Trebuchet MS"/>
                <a:ea typeface="+mn-ea"/>
                <a:cs typeface="Trebuchet MS"/>
              </a:rPr>
              <a:t>the</a:t>
            </a:r>
            <a:r>
              <a:rPr kumimoji="0" sz="1800" b="0" i="0" u="none" strike="noStrike" kern="1200" cap="none" spc="-165" normalizeH="0" baseline="0" noProof="0" dirty="0">
                <a:ln>
                  <a:noFill/>
                </a:ln>
                <a:solidFill>
                  <a:prstClr val="black"/>
                </a:solidFill>
                <a:effectLst/>
                <a:uLnTx/>
                <a:uFillTx/>
                <a:latin typeface="Trebuchet MS"/>
                <a:ea typeface="+mn-ea"/>
                <a:cs typeface="Trebuchet MS"/>
              </a:rPr>
              <a:t> </a:t>
            </a:r>
            <a:r>
              <a:rPr kumimoji="0" sz="1800" b="0" i="0" u="none" strike="noStrike" kern="1200" cap="none" spc="20" normalizeH="0" baseline="0" noProof="0" dirty="0">
                <a:ln>
                  <a:noFill/>
                </a:ln>
                <a:solidFill>
                  <a:prstClr val="black"/>
                </a:solidFill>
                <a:effectLst/>
                <a:uLnTx/>
                <a:uFillTx/>
                <a:latin typeface="Trebuchet MS"/>
                <a:ea typeface="+mn-ea"/>
                <a:cs typeface="Trebuchet MS"/>
              </a:rPr>
              <a:t>Commissioner</a:t>
            </a:r>
            <a:r>
              <a:rPr kumimoji="0" sz="1800" b="0" i="0" u="none" strike="noStrike" kern="1200" cap="none" spc="-220" normalizeH="0" baseline="0" noProof="0" dirty="0">
                <a:ln>
                  <a:noFill/>
                </a:ln>
                <a:solidFill>
                  <a:prstClr val="black"/>
                </a:solidFill>
                <a:effectLst/>
                <a:uLnTx/>
                <a:uFillTx/>
                <a:latin typeface="Trebuchet MS"/>
                <a:ea typeface="+mn-ea"/>
                <a:cs typeface="Trebuchet MS"/>
              </a:rPr>
              <a:t> </a:t>
            </a:r>
            <a:r>
              <a:rPr kumimoji="0" sz="1800" b="0" i="0" u="none" strike="noStrike" kern="1200" cap="none" spc="-10" normalizeH="0" baseline="0" noProof="0" dirty="0">
                <a:ln>
                  <a:noFill/>
                </a:ln>
                <a:solidFill>
                  <a:prstClr val="black"/>
                </a:solidFill>
                <a:effectLst/>
                <a:uLnTx/>
                <a:uFillTx/>
                <a:latin typeface="Trebuchet MS"/>
                <a:ea typeface="+mn-ea"/>
                <a:cs typeface="Trebuchet MS"/>
              </a:rPr>
              <a:t>Designate </a:t>
            </a:r>
            <a:r>
              <a:rPr kumimoji="0" sz="1800" b="0" i="0" u="none" strike="noStrike" kern="1200" cap="none" spc="-525" normalizeH="0" baseline="0" noProof="0" dirty="0">
                <a:ln>
                  <a:noFill/>
                </a:ln>
                <a:solidFill>
                  <a:prstClr val="black"/>
                </a:solidFill>
                <a:effectLst/>
                <a:uLnTx/>
                <a:uFillTx/>
                <a:latin typeface="Trebuchet MS"/>
                <a:ea typeface="+mn-ea"/>
                <a:cs typeface="Trebuchet MS"/>
              </a:rPr>
              <a:t> </a:t>
            </a:r>
            <a:r>
              <a:rPr kumimoji="0" sz="1800" b="0" i="0" u="none" strike="noStrike" kern="1200" cap="none" spc="-155" normalizeH="0" baseline="0" noProof="0" dirty="0">
                <a:ln>
                  <a:noFill/>
                </a:ln>
                <a:solidFill>
                  <a:prstClr val="black"/>
                </a:solidFill>
                <a:effectLst/>
                <a:uLnTx/>
                <a:uFillTx/>
                <a:latin typeface="Trebuchet MS"/>
                <a:ea typeface="+mn-ea"/>
                <a:cs typeface="Trebuchet MS"/>
              </a:rPr>
              <a:t>f</a:t>
            </a:r>
            <a:r>
              <a:rPr kumimoji="0" sz="1800" b="0" i="0" u="none" strike="noStrike" kern="1200" cap="none" spc="25" normalizeH="0" baseline="0" noProof="0" dirty="0">
                <a:ln>
                  <a:noFill/>
                </a:ln>
                <a:solidFill>
                  <a:prstClr val="black"/>
                </a:solidFill>
                <a:effectLst/>
                <a:uLnTx/>
                <a:uFillTx/>
                <a:latin typeface="Trebuchet MS"/>
                <a:ea typeface="+mn-ea"/>
                <a:cs typeface="Trebuchet MS"/>
              </a:rPr>
              <a:t>o</a:t>
            </a:r>
            <a:r>
              <a:rPr kumimoji="0" sz="1800" b="0" i="0" u="none" strike="noStrike" kern="1200" cap="none" spc="-100" normalizeH="0" baseline="0" noProof="0" dirty="0">
                <a:ln>
                  <a:noFill/>
                </a:ln>
                <a:solidFill>
                  <a:prstClr val="black"/>
                </a:solidFill>
                <a:effectLst/>
                <a:uLnTx/>
                <a:uFillTx/>
                <a:latin typeface="Trebuchet MS"/>
                <a:ea typeface="+mn-ea"/>
                <a:cs typeface="Trebuchet MS"/>
              </a:rPr>
              <a:t>r</a:t>
            </a:r>
            <a:r>
              <a:rPr kumimoji="0" sz="1800" b="0" i="0" u="none" strike="noStrike" kern="1200" cap="none" spc="-200" normalizeH="0" baseline="0" noProof="0" dirty="0">
                <a:ln>
                  <a:noFill/>
                </a:ln>
                <a:solidFill>
                  <a:prstClr val="black"/>
                </a:solidFill>
                <a:effectLst/>
                <a:uLnTx/>
                <a:uFillTx/>
                <a:latin typeface="Trebuchet MS"/>
                <a:ea typeface="+mn-ea"/>
                <a:cs typeface="Trebuchet MS"/>
              </a:rPr>
              <a:t> </a:t>
            </a:r>
            <a:r>
              <a:rPr kumimoji="0" sz="1800" b="0" i="0" u="none" strike="noStrike" kern="1200" cap="none" spc="85" normalizeH="0" baseline="0" noProof="0" dirty="0">
                <a:ln>
                  <a:noFill/>
                </a:ln>
                <a:solidFill>
                  <a:prstClr val="black"/>
                </a:solidFill>
                <a:effectLst/>
                <a:uLnTx/>
                <a:uFillTx/>
                <a:latin typeface="Trebuchet MS"/>
                <a:ea typeface="+mn-ea"/>
                <a:cs typeface="Trebuchet MS"/>
              </a:rPr>
              <a:t>H</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35" normalizeH="0" baseline="0" noProof="0" dirty="0">
                <a:ln>
                  <a:noFill/>
                </a:ln>
                <a:solidFill>
                  <a:prstClr val="black"/>
                </a:solidFill>
                <a:effectLst/>
                <a:uLnTx/>
                <a:uFillTx/>
                <a:latin typeface="Trebuchet MS"/>
                <a:ea typeface="+mn-ea"/>
                <a:cs typeface="Trebuchet MS"/>
              </a:rPr>
              <a:t>a</a:t>
            </a:r>
            <a:r>
              <a:rPr kumimoji="0" sz="1800" b="0" i="0" u="none" strike="noStrike" kern="1200" cap="none" spc="-25" normalizeH="0" baseline="0" noProof="0" dirty="0">
                <a:ln>
                  <a:noFill/>
                </a:ln>
                <a:solidFill>
                  <a:prstClr val="black"/>
                </a:solidFill>
                <a:effectLst/>
                <a:uLnTx/>
                <a:uFillTx/>
                <a:latin typeface="Trebuchet MS"/>
                <a:ea typeface="+mn-ea"/>
                <a:cs typeface="Trebuchet MS"/>
              </a:rPr>
              <a:t>l</a:t>
            </a:r>
            <a:r>
              <a:rPr kumimoji="0" sz="1800" b="0" i="0" u="none" strike="noStrike" kern="1200" cap="none" spc="-145" normalizeH="0" baseline="0" noProof="0" dirty="0">
                <a:ln>
                  <a:noFill/>
                </a:ln>
                <a:solidFill>
                  <a:prstClr val="black"/>
                </a:solidFill>
                <a:effectLst/>
                <a:uLnTx/>
                <a:uFillTx/>
                <a:latin typeface="Trebuchet MS"/>
                <a:ea typeface="+mn-ea"/>
                <a:cs typeface="Trebuchet MS"/>
              </a:rPr>
              <a:t>t</a:t>
            </a:r>
            <a:r>
              <a:rPr kumimoji="0" sz="1800" b="0" i="0" u="none" strike="noStrike" kern="1200" cap="none" spc="5" normalizeH="0" baseline="0" noProof="0" dirty="0">
                <a:ln>
                  <a:noFill/>
                </a:ln>
                <a:solidFill>
                  <a:prstClr val="black"/>
                </a:solidFill>
                <a:effectLst/>
                <a:uLnTx/>
                <a:uFillTx/>
                <a:latin typeface="Trebuchet MS"/>
                <a:ea typeface="+mn-ea"/>
                <a:cs typeface="Trebuchet MS"/>
              </a:rPr>
              <a:t>h</a:t>
            </a:r>
            <a:r>
              <a:rPr kumimoji="0" sz="1800" b="0" i="0" u="none" strike="noStrike" kern="1200" cap="none" spc="-170" normalizeH="0" baseline="0" noProof="0" dirty="0">
                <a:ln>
                  <a:noFill/>
                </a:ln>
                <a:solidFill>
                  <a:prstClr val="black"/>
                </a:solidFill>
                <a:effectLst/>
                <a:uLnTx/>
                <a:uFillTx/>
                <a:latin typeface="Trebuchet MS"/>
                <a:ea typeface="+mn-ea"/>
                <a:cs typeface="Trebuchet MS"/>
              </a:rPr>
              <a:t> </a:t>
            </a:r>
            <a:r>
              <a:rPr kumimoji="0" sz="1800" b="0" i="0" u="none" strike="noStrike" kern="1200" cap="none" spc="5" normalizeH="0" baseline="0" noProof="0" dirty="0">
                <a:ln>
                  <a:noFill/>
                </a:ln>
                <a:solidFill>
                  <a:prstClr val="black"/>
                </a:solidFill>
                <a:effectLst/>
                <a:uLnTx/>
                <a:uFillTx/>
                <a:latin typeface="Trebuchet MS"/>
                <a:ea typeface="+mn-ea"/>
                <a:cs typeface="Trebuchet MS"/>
              </a:rPr>
              <a:t>and</a:t>
            </a:r>
            <a:r>
              <a:rPr kumimoji="0" sz="1800" b="0" i="0" u="none" strike="noStrike" kern="1200" cap="none" spc="-185" normalizeH="0" baseline="0" noProof="0" dirty="0">
                <a:ln>
                  <a:noFill/>
                </a:ln>
                <a:solidFill>
                  <a:prstClr val="black"/>
                </a:solidFill>
                <a:effectLst/>
                <a:uLnTx/>
                <a:uFillTx/>
                <a:latin typeface="Trebuchet MS"/>
                <a:ea typeface="+mn-ea"/>
                <a:cs typeface="Trebuchet MS"/>
              </a:rPr>
              <a:t> </a:t>
            </a:r>
            <a:r>
              <a:rPr kumimoji="0" sz="1800" b="0" i="0" u="none" strike="noStrike" kern="1200" cap="none" spc="-10" normalizeH="0" baseline="0" noProof="0" dirty="0">
                <a:ln>
                  <a:noFill/>
                </a:ln>
                <a:solidFill>
                  <a:prstClr val="black"/>
                </a:solidFill>
                <a:effectLst/>
                <a:uLnTx/>
                <a:uFillTx/>
                <a:latin typeface="Trebuchet MS"/>
                <a:ea typeface="+mn-ea"/>
                <a:cs typeface="Trebuchet MS"/>
              </a:rPr>
              <a:t>A</a:t>
            </a:r>
            <a:r>
              <a:rPr kumimoji="0" sz="1800" b="0" i="0" u="none" strike="noStrike" kern="1200" cap="none" spc="-40" normalizeH="0" baseline="0" noProof="0" dirty="0">
                <a:ln>
                  <a:noFill/>
                </a:ln>
                <a:solidFill>
                  <a:prstClr val="black"/>
                </a:solidFill>
                <a:effectLst/>
                <a:uLnTx/>
                <a:uFillTx/>
                <a:latin typeface="Trebuchet MS"/>
                <a:ea typeface="+mn-ea"/>
                <a:cs typeface="Trebuchet MS"/>
              </a:rPr>
              <a:t>ni</a:t>
            </a:r>
            <a:r>
              <a:rPr kumimoji="0" sz="1800" b="0" i="0" u="none" strike="noStrike" kern="1200" cap="none" spc="40" normalizeH="0" baseline="0" noProof="0" dirty="0">
                <a:ln>
                  <a:noFill/>
                </a:ln>
                <a:solidFill>
                  <a:prstClr val="black"/>
                </a:solidFill>
                <a:effectLst/>
                <a:uLnTx/>
                <a:uFillTx/>
                <a:latin typeface="Trebuchet MS"/>
                <a:ea typeface="+mn-ea"/>
                <a:cs typeface="Trebuchet MS"/>
              </a:rPr>
              <a:t>m</a:t>
            </a:r>
            <a:r>
              <a:rPr kumimoji="0" sz="1800" b="0" i="0" u="none" strike="noStrike" kern="1200" cap="none" spc="-30" normalizeH="0" baseline="0" noProof="0" dirty="0">
                <a:ln>
                  <a:noFill/>
                </a:ln>
                <a:solidFill>
                  <a:prstClr val="black"/>
                </a:solidFill>
                <a:effectLst/>
                <a:uLnTx/>
                <a:uFillTx/>
                <a:latin typeface="Trebuchet MS"/>
                <a:ea typeface="+mn-ea"/>
                <a:cs typeface="Trebuchet MS"/>
              </a:rPr>
              <a:t>al</a:t>
            </a:r>
            <a:r>
              <a:rPr kumimoji="0" sz="1800" b="0" i="0" u="none" strike="noStrike" kern="1200" cap="none" spc="-200" normalizeH="0" baseline="0" noProof="0" dirty="0">
                <a:ln>
                  <a:noFill/>
                </a:ln>
                <a:solidFill>
                  <a:prstClr val="black"/>
                </a:solidFill>
                <a:effectLst/>
                <a:uLnTx/>
                <a:uFillTx/>
                <a:latin typeface="Trebuchet MS"/>
                <a:ea typeface="+mn-ea"/>
                <a:cs typeface="Trebuchet MS"/>
              </a:rPr>
              <a:t> </a:t>
            </a:r>
            <a:r>
              <a:rPr kumimoji="0" sz="1800" b="0" i="0" u="none" strike="noStrike" kern="1200" cap="none" spc="150" normalizeH="0" baseline="0" noProof="0" dirty="0">
                <a:ln>
                  <a:noFill/>
                </a:ln>
                <a:solidFill>
                  <a:prstClr val="black"/>
                </a:solidFill>
                <a:effectLst/>
                <a:uLnTx/>
                <a:uFillTx/>
                <a:latin typeface="Trebuchet MS"/>
                <a:ea typeface="+mn-ea"/>
                <a:cs typeface="Trebuchet MS"/>
              </a:rPr>
              <a:t>S</a:t>
            </a:r>
            <a:r>
              <a:rPr kumimoji="0" sz="1800" b="0" i="0" u="none" strike="noStrike" kern="1200" cap="none" spc="-70" normalizeH="0" baseline="0" noProof="0" dirty="0">
                <a:ln>
                  <a:noFill/>
                </a:ln>
                <a:solidFill>
                  <a:prstClr val="black"/>
                </a:solidFill>
                <a:effectLst/>
                <a:uLnTx/>
                <a:uFillTx/>
                <a:latin typeface="Trebuchet MS"/>
                <a:ea typeface="+mn-ea"/>
                <a:cs typeface="Trebuchet MS"/>
              </a:rPr>
              <a:t>a</a:t>
            </a:r>
            <a:r>
              <a:rPr kumimoji="0" sz="1800" b="0" i="0" u="none" strike="noStrike" kern="1200" cap="none" spc="-80" normalizeH="0" baseline="0" noProof="0" dirty="0">
                <a:ln>
                  <a:noFill/>
                </a:ln>
                <a:solidFill>
                  <a:prstClr val="black"/>
                </a:solidFill>
                <a:effectLst/>
                <a:uLnTx/>
                <a:uFillTx/>
                <a:latin typeface="Trebuchet MS"/>
                <a:ea typeface="+mn-ea"/>
                <a:cs typeface="Trebuchet MS"/>
              </a:rPr>
              <a:t>f</a:t>
            </a:r>
            <a:r>
              <a:rPr kumimoji="0" sz="1800" b="0" i="0" u="none" strike="noStrike" kern="1200" cap="none" spc="-40" normalizeH="0" baseline="0" noProof="0" dirty="0">
                <a:ln>
                  <a:noFill/>
                </a:ln>
                <a:solidFill>
                  <a:prstClr val="black"/>
                </a:solidFill>
                <a:effectLst/>
                <a:uLnTx/>
                <a:uFillTx/>
                <a:latin typeface="Trebuchet MS"/>
                <a:ea typeface="+mn-ea"/>
                <a:cs typeface="Trebuchet MS"/>
              </a:rPr>
              <a:t>e</a:t>
            </a:r>
            <a:r>
              <a:rPr kumimoji="0" sz="1800" b="0" i="0" u="none" strike="noStrike" kern="1200" cap="none" spc="-145" normalizeH="0" baseline="0" noProof="0" dirty="0">
                <a:ln>
                  <a:noFill/>
                </a:ln>
                <a:solidFill>
                  <a:prstClr val="black"/>
                </a:solidFill>
                <a:effectLst/>
                <a:uLnTx/>
                <a:uFillTx/>
                <a:latin typeface="Trebuchet MS"/>
                <a:ea typeface="+mn-ea"/>
                <a:cs typeface="Trebuchet MS"/>
              </a:rPr>
              <a:t>t</a:t>
            </a:r>
            <a:r>
              <a:rPr kumimoji="0" sz="1800" b="0" i="0" u="none" strike="noStrike" kern="1200" cap="none" spc="-204" normalizeH="0" baseline="0" noProof="0" dirty="0">
                <a:ln>
                  <a:noFill/>
                </a:ln>
                <a:solidFill>
                  <a:prstClr val="black"/>
                </a:solidFill>
                <a:effectLst/>
                <a:uLnTx/>
                <a:uFillTx/>
                <a:latin typeface="Trebuchet MS"/>
                <a:ea typeface="+mn-ea"/>
                <a:cs typeface="Trebuchet MS"/>
              </a:rPr>
              <a:t>y</a:t>
            </a:r>
            <a:r>
              <a:rPr kumimoji="0" sz="1800" b="0" i="0" u="none" strike="noStrike" kern="1200" cap="none" spc="-150" normalizeH="0" baseline="0" noProof="0" dirty="0">
                <a:ln>
                  <a:noFill/>
                </a:ln>
                <a:solidFill>
                  <a:prstClr val="black"/>
                </a:solidFill>
                <a:effectLst/>
                <a:uLnTx/>
                <a:uFillTx/>
                <a:latin typeface="Trebuchet MS"/>
                <a:ea typeface="+mn-ea"/>
                <a:cs typeface="Trebuchet MS"/>
              </a:rPr>
              <a:t>,</a:t>
            </a:r>
            <a:r>
              <a:rPr kumimoji="0" sz="1800" b="0" i="0" u="none" strike="noStrike" kern="1200" cap="none" spc="-160" normalizeH="0" baseline="0" noProof="0" dirty="0">
                <a:ln>
                  <a:noFill/>
                </a:ln>
                <a:solidFill>
                  <a:prstClr val="black"/>
                </a:solidFill>
                <a:effectLst/>
                <a:uLnTx/>
                <a:uFillTx/>
                <a:latin typeface="Trebuchet MS"/>
                <a:ea typeface="+mn-ea"/>
                <a:cs typeface="Trebuchet MS"/>
              </a:rPr>
              <a:t> </a:t>
            </a:r>
            <a:r>
              <a:rPr kumimoji="0" sz="1800" b="1" i="0" u="none" strike="noStrike" kern="1200" cap="none" spc="60" normalizeH="0" baseline="0" noProof="0" dirty="0">
                <a:ln>
                  <a:noFill/>
                </a:ln>
                <a:solidFill>
                  <a:prstClr val="black"/>
                </a:solidFill>
                <a:effectLst/>
                <a:uLnTx/>
                <a:uFillTx/>
                <a:latin typeface="Trebuchet MS"/>
                <a:ea typeface="+mn-ea"/>
                <a:cs typeface="Trebuchet MS"/>
              </a:rPr>
              <a:t>O</a:t>
            </a:r>
            <a:r>
              <a:rPr kumimoji="0" sz="1800" b="1" i="0" u="none" strike="noStrike" kern="1200" cap="none" spc="-40" normalizeH="0" baseline="0" noProof="0" dirty="0">
                <a:ln>
                  <a:noFill/>
                </a:ln>
                <a:solidFill>
                  <a:prstClr val="black"/>
                </a:solidFill>
                <a:effectLst/>
                <a:uLnTx/>
                <a:uFillTx/>
                <a:latin typeface="Trebuchet MS"/>
                <a:ea typeface="+mn-ea"/>
                <a:cs typeface="Trebuchet MS"/>
              </a:rPr>
              <a:t>l</a:t>
            </a:r>
            <a:r>
              <a:rPr kumimoji="0" sz="1800" b="1" i="0" u="none" strike="noStrike" kern="1200" cap="none" spc="-35" normalizeH="0" baseline="0" noProof="0" dirty="0">
                <a:ln>
                  <a:noFill/>
                </a:ln>
                <a:solidFill>
                  <a:prstClr val="black"/>
                </a:solidFill>
                <a:effectLst/>
                <a:uLnTx/>
                <a:uFillTx/>
                <a:latin typeface="Trebuchet MS"/>
                <a:ea typeface="+mn-ea"/>
                <a:cs typeface="Trebuchet MS"/>
              </a:rPr>
              <a:t>i</a:t>
            </a:r>
            <a:r>
              <a:rPr kumimoji="0" sz="1800" b="1" i="0" u="none" strike="noStrike" kern="1200" cap="none" spc="-80" normalizeH="0" baseline="0" noProof="0" dirty="0">
                <a:ln>
                  <a:noFill/>
                </a:ln>
                <a:solidFill>
                  <a:prstClr val="black"/>
                </a:solidFill>
                <a:effectLst/>
                <a:uLnTx/>
                <a:uFillTx/>
                <a:latin typeface="Trebuchet MS"/>
                <a:ea typeface="+mn-ea"/>
                <a:cs typeface="Trebuchet MS"/>
              </a:rPr>
              <a:t>v</a:t>
            </a:r>
            <a:r>
              <a:rPr kumimoji="0" sz="1800" b="1" i="0" u="none" strike="noStrike" kern="1200" cap="none" spc="-70" normalizeH="0" baseline="0" noProof="0" dirty="0">
                <a:ln>
                  <a:noFill/>
                </a:ln>
                <a:solidFill>
                  <a:prstClr val="black"/>
                </a:solidFill>
                <a:effectLst/>
                <a:uLnTx/>
                <a:uFillTx/>
                <a:latin typeface="Trebuchet MS"/>
                <a:ea typeface="+mn-ea"/>
                <a:cs typeface="Trebuchet MS"/>
              </a:rPr>
              <a:t>ér  </a:t>
            </a:r>
            <a:r>
              <a:rPr kumimoji="0" sz="1800" b="1" i="0" u="none" strike="noStrike" kern="1200" cap="none" spc="-50" normalizeH="0" baseline="0" noProof="0" dirty="0">
                <a:ln>
                  <a:noFill/>
                </a:ln>
                <a:solidFill>
                  <a:prstClr val="black"/>
                </a:solidFill>
                <a:effectLst/>
                <a:uLnTx/>
                <a:uFillTx/>
                <a:latin typeface="Trebuchet MS"/>
                <a:ea typeface="+mn-ea"/>
                <a:cs typeface="Trebuchet MS"/>
              </a:rPr>
              <a:t>Várhelyi</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Tree>
    <p:extLst>
      <p:ext uri="{BB962C8B-B14F-4D97-AF65-F5344CB8AC3E}">
        <p14:creationId xmlns:p14="http://schemas.microsoft.com/office/powerpoint/2010/main" val="12196746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35103" y="297236"/>
            <a:ext cx="1703705" cy="1395730"/>
            <a:chOff x="835103" y="297236"/>
            <a:chExt cx="1703705" cy="1395730"/>
          </a:xfrm>
        </p:grpSpPr>
        <p:sp>
          <p:nvSpPr>
            <p:cNvPr id="3" name="object 3"/>
            <p:cNvSpPr/>
            <p:nvPr/>
          </p:nvSpPr>
          <p:spPr>
            <a:xfrm>
              <a:off x="835103" y="324448"/>
              <a:ext cx="1703705" cy="1322070"/>
            </a:xfrm>
            <a:custGeom>
              <a:avLst/>
              <a:gdLst/>
              <a:ahLst/>
              <a:cxnLst/>
              <a:rect l="l" t="t" r="r" b="b"/>
              <a:pathLst>
                <a:path w="1703705" h="1322070">
                  <a:moveTo>
                    <a:pt x="788921" y="1321461"/>
                  </a:moveTo>
                  <a:lnTo>
                    <a:pt x="746004" y="1320660"/>
                  </a:lnTo>
                  <a:lnTo>
                    <a:pt x="702910" y="1317158"/>
                  </a:lnTo>
                  <a:lnTo>
                    <a:pt x="659706" y="1310825"/>
                  </a:lnTo>
                  <a:lnTo>
                    <a:pt x="616457" y="1301528"/>
                  </a:lnTo>
                  <a:lnTo>
                    <a:pt x="573230" y="1289136"/>
                  </a:lnTo>
                  <a:lnTo>
                    <a:pt x="530089" y="1273518"/>
                  </a:lnTo>
                  <a:lnTo>
                    <a:pt x="487100" y="1254543"/>
                  </a:lnTo>
                  <a:lnTo>
                    <a:pt x="444329" y="1232079"/>
                  </a:lnTo>
                  <a:lnTo>
                    <a:pt x="401841" y="1205996"/>
                  </a:lnTo>
                  <a:lnTo>
                    <a:pt x="359703" y="1176161"/>
                  </a:lnTo>
                  <a:lnTo>
                    <a:pt x="317979" y="1142444"/>
                  </a:lnTo>
                  <a:lnTo>
                    <a:pt x="276735" y="1104713"/>
                  </a:lnTo>
                  <a:lnTo>
                    <a:pt x="236036" y="1062837"/>
                  </a:lnTo>
                  <a:lnTo>
                    <a:pt x="195949" y="1016685"/>
                  </a:lnTo>
                  <a:lnTo>
                    <a:pt x="153096" y="961982"/>
                  </a:lnTo>
                  <a:lnTo>
                    <a:pt x="115998" y="909197"/>
                  </a:lnTo>
                  <a:lnTo>
                    <a:pt x="84449" y="858284"/>
                  </a:lnTo>
                  <a:lnTo>
                    <a:pt x="58239" y="809194"/>
                  </a:lnTo>
                  <a:lnTo>
                    <a:pt x="37161" y="761881"/>
                  </a:lnTo>
                  <a:lnTo>
                    <a:pt x="21007" y="716295"/>
                  </a:lnTo>
                  <a:lnTo>
                    <a:pt x="9567" y="672391"/>
                  </a:lnTo>
                  <a:lnTo>
                    <a:pt x="2634" y="630119"/>
                  </a:lnTo>
                  <a:lnTo>
                    <a:pt x="0" y="589433"/>
                  </a:lnTo>
                  <a:lnTo>
                    <a:pt x="1455" y="550285"/>
                  </a:lnTo>
                  <a:lnTo>
                    <a:pt x="15804" y="476412"/>
                  </a:lnTo>
                  <a:lnTo>
                    <a:pt x="44013" y="408120"/>
                  </a:lnTo>
                  <a:lnTo>
                    <a:pt x="84418" y="345027"/>
                  </a:lnTo>
                  <a:lnTo>
                    <a:pt x="108673" y="315311"/>
                  </a:lnTo>
                  <a:lnTo>
                    <a:pt x="135351" y="286753"/>
                  </a:lnTo>
                  <a:lnTo>
                    <a:pt x="164245" y="259304"/>
                  </a:lnTo>
                  <a:lnTo>
                    <a:pt x="195147" y="232917"/>
                  </a:lnTo>
                  <a:lnTo>
                    <a:pt x="227847" y="207545"/>
                  </a:lnTo>
                  <a:lnTo>
                    <a:pt x="262138" y="183139"/>
                  </a:lnTo>
                  <a:lnTo>
                    <a:pt x="323123" y="143571"/>
                  </a:lnTo>
                  <a:lnTo>
                    <a:pt x="387704" y="106629"/>
                  </a:lnTo>
                  <a:lnTo>
                    <a:pt x="456096" y="73423"/>
                  </a:lnTo>
                  <a:lnTo>
                    <a:pt x="491789" y="58568"/>
                  </a:lnTo>
                  <a:lnTo>
                    <a:pt x="528516" y="45063"/>
                  </a:lnTo>
                  <a:lnTo>
                    <a:pt x="566304" y="33048"/>
                  </a:lnTo>
                  <a:lnTo>
                    <a:pt x="605180" y="22660"/>
                  </a:lnTo>
                  <a:lnTo>
                    <a:pt x="645170" y="14040"/>
                  </a:lnTo>
                  <a:lnTo>
                    <a:pt x="686303" y="7324"/>
                  </a:lnTo>
                  <a:lnTo>
                    <a:pt x="728604" y="2653"/>
                  </a:lnTo>
                  <a:lnTo>
                    <a:pt x="772100" y="166"/>
                  </a:lnTo>
                  <a:lnTo>
                    <a:pt x="816820" y="0"/>
                  </a:lnTo>
                  <a:lnTo>
                    <a:pt x="862789" y="2294"/>
                  </a:lnTo>
                  <a:lnTo>
                    <a:pt x="910035" y="7188"/>
                  </a:lnTo>
                  <a:lnTo>
                    <a:pt x="958584" y="14820"/>
                  </a:lnTo>
                  <a:lnTo>
                    <a:pt x="1008464" y="25329"/>
                  </a:lnTo>
                  <a:lnTo>
                    <a:pt x="1059702" y="38854"/>
                  </a:lnTo>
                  <a:lnTo>
                    <a:pt x="1112324" y="55533"/>
                  </a:lnTo>
                  <a:lnTo>
                    <a:pt x="1166358" y="75506"/>
                  </a:lnTo>
                  <a:lnTo>
                    <a:pt x="1221830" y="98910"/>
                  </a:lnTo>
                  <a:lnTo>
                    <a:pt x="1278768" y="125886"/>
                  </a:lnTo>
                  <a:lnTo>
                    <a:pt x="1337198" y="156571"/>
                  </a:lnTo>
                  <a:lnTo>
                    <a:pt x="1397147" y="191104"/>
                  </a:lnTo>
                  <a:lnTo>
                    <a:pt x="1448490" y="223721"/>
                  </a:lnTo>
                  <a:lnTo>
                    <a:pt x="1494635" y="256630"/>
                  </a:lnTo>
                  <a:lnTo>
                    <a:pt x="1535734" y="289796"/>
                  </a:lnTo>
                  <a:lnTo>
                    <a:pt x="1571939" y="323184"/>
                  </a:lnTo>
                  <a:lnTo>
                    <a:pt x="1603402" y="356759"/>
                  </a:lnTo>
                  <a:lnTo>
                    <a:pt x="1630275" y="390483"/>
                  </a:lnTo>
                  <a:lnTo>
                    <a:pt x="1652708" y="424323"/>
                  </a:lnTo>
                  <a:lnTo>
                    <a:pt x="1670854" y="458243"/>
                  </a:lnTo>
                  <a:lnTo>
                    <a:pt x="1694891" y="526179"/>
                  </a:lnTo>
                  <a:lnTo>
                    <a:pt x="1703598" y="594007"/>
                  </a:lnTo>
                  <a:lnTo>
                    <a:pt x="1702582" y="627791"/>
                  </a:lnTo>
                  <a:lnTo>
                    <a:pt x="1690570" y="694925"/>
                  </a:lnTo>
                  <a:lnTo>
                    <a:pt x="1666262" y="761241"/>
                  </a:lnTo>
                  <a:lnTo>
                    <a:pt x="1630871" y="826455"/>
                  </a:lnTo>
                  <a:lnTo>
                    <a:pt x="1609399" y="858560"/>
                  </a:lnTo>
                  <a:lnTo>
                    <a:pt x="1585610" y="890283"/>
                  </a:lnTo>
                  <a:lnTo>
                    <a:pt x="1559658" y="921588"/>
                  </a:lnTo>
                  <a:lnTo>
                    <a:pt x="1531694" y="952440"/>
                  </a:lnTo>
                  <a:lnTo>
                    <a:pt x="1501868" y="982804"/>
                  </a:lnTo>
                  <a:lnTo>
                    <a:pt x="1470334" y="1012643"/>
                  </a:lnTo>
                  <a:lnTo>
                    <a:pt x="1437242" y="1041923"/>
                  </a:lnTo>
                  <a:lnTo>
                    <a:pt x="1402744" y="1070608"/>
                  </a:lnTo>
                  <a:lnTo>
                    <a:pt x="1366992" y="1098663"/>
                  </a:lnTo>
                  <a:lnTo>
                    <a:pt x="1334582" y="1122618"/>
                  </a:lnTo>
                  <a:lnTo>
                    <a:pt x="1301013" y="1145842"/>
                  </a:lnTo>
                  <a:lnTo>
                    <a:pt x="1266349" y="1168203"/>
                  </a:lnTo>
                  <a:lnTo>
                    <a:pt x="1230657" y="1189570"/>
                  </a:lnTo>
                  <a:lnTo>
                    <a:pt x="1194002" y="1209812"/>
                  </a:lnTo>
                  <a:lnTo>
                    <a:pt x="1156449" y="1228798"/>
                  </a:lnTo>
                  <a:lnTo>
                    <a:pt x="1118065" y="1246396"/>
                  </a:lnTo>
                  <a:lnTo>
                    <a:pt x="1078915" y="1262475"/>
                  </a:lnTo>
                  <a:lnTo>
                    <a:pt x="1039064" y="1276903"/>
                  </a:lnTo>
                  <a:lnTo>
                    <a:pt x="998579" y="1289549"/>
                  </a:lnTo>
                  <a:lnTo>
                    <a:pt x="957523" y="1300283"/>
                  </a:lnTo>
                  <a:lnTo>
                    <a:pt x="915965" y="1308972"/>
                  </a:lnTo>
                  <a:lnTo>
                    <a:pt x="873968" y="1315486"/>
                  </a:lnTo>
                  <a:lnTo>
                    <a:pt x="831598" y="1319693"/>
                  </a:lnTo>
                  <a:lnTo>
                    <a:pt x="788921" y="1321461"/>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object 4"/>
            <p:cNvPicPr/>
            <p:nvPr/>
          </p:nvPicPr>
          <p:blipFill>
            <a:blip r:embed="rId3" cstate="print"/>
            <a:stretch>
              <a:fillRect/>
            </a:stretch>
          </p:blipFill>
          <p:spPr>
            <a:xfrm>
              <a:off x="900099" y="297236"/>
              <a:ext cx="1603994" cy="1395393"/>
            </a:xfrm>
            <a:prstGeom prst="rect">
              <a:avLst/>
            </a:prstGeom>
          </p:spPr>
        </p:pic>
        <p:sp>
          <p:nvSpPr>
            <p:cNvPr id="5" name="object 5"/>
            <p:cNvSpPr/>
            <p:nvPr/>
          </p:nvSpPr>
          <p:spPr>
            <a:xfrm>
              <a:off x="987106" y="419588"/>
              <a:ext cx="1443355" cy="1161415"/>
            </a:xfrm>
            <a:custGeom>
              <a:avLst/>
              <a:gdLst/>
              <a:ahLst/>
              <a:cxnLst/>
              <a:rect l="l" t="t" r="r" b="b"/>
              <a:pathLst>
                <a:path w="1443355" h="1161415">
                  <a:moveTo>
                    <a:pt x="512740" y="1161160"/>
                  </a:moveTo>
                  <a:lnTo>
                    <a:pt x="466306" y="1160947"/>
                  </a:lnTo>
                  <a:lnTo>
                    <a:pt x="420658" y="1158265"/>
                  </a:lnTo>
                  <a:lnTo>
                    <a:pt x="376142" y="1153043"/>
                  </a:lnTo>
                  <a:lnTo>
                    <a:pt x="333101" y="1145206"/>
                  </a:lnTo>
                  <a:lnTo>
                    <a:pt x="291883" y="1134681"/>
                  </a:lnTo>
                  <a:lnTo>
                    <a:pt x="252831" y="1121393"/>
                  </a:lnTo>
                  <a:lnTo>
                    <a:pt x="216291" y="1105270"/>
                  </a:lnTo>
                  <a:lnTo>
                    <a:pt x="182607" y="1086238"/>
                  </a:lnTo>
                  <a:lnTo>
                    <a:pt x="125191" y="1039150"/>
                  </a:lnTo>
                  <a:lnTo>
                    <a:pt x="83342" y="979540"/>
                  </a:lnTo>
                  <a:lnTo>
                    <a:pt x="59822" y="906819"/>
                  </a:lnTo>
                  <a:lnTo>
                    <a:pt x="55798" y="865358"/>
                  </a:lnTo>
                  <a:lnTo>
                    <a:pt x="53052" y="812262"/>
                  </a:lnTo>
                  <a:lnTo>
                    <a:pt x="48350" y="761676"/>
                  </a:lnTo>
                  <a:lnTo>
                    <a:pt x="42191" y="713433"/>
                  </a:lnTo>
                  <a:lnTo>
                    <a:pt x="35070" y="667365"/>
                  </a:lnTo>
                  <a:lnTo>
                    <a:pt x="27486" y="623307"/>
                  </a:lnTo>
                  <a:lnTo>
                    <a:pt x="19935" y="581091"/>
                  </a:lnTo>
                  <a:lnTo>
                    <a:pt x="12913" y="540551"/>
                  </a:lnTo>
                  <a:lnTo>
                    <a:pt x="6919" y="501519"/>
                  </a:lnTo>
                  <a:lnTo>
                    <a:pt x="2449" y="463830"/>
                  </a:lnTo>
                  <a:lnTo>
                    <a:pt x="0" y="427315"/>
                  </a:lnTo>
                  <a:lnTo>
                    <a:pt x="68" y="391808"/>
                  </a:lnTo>
                  <a:lnTo>
                    <a:pt x="9747" y="323151"/>
                  </a:lnTo>
                  <a:lnTo>
                    <a:pt x="35461" y="256525"/>
                  </a:lnTo>
                  <a:lnTo>
                    <a:pt x="55574" y="223556"/>
                  </a:lnTo>
                  <a:lnTo>
                    <a:pt x="81186" y="190594"/>
                  </a:lnTo>
                  <a:lnTo>
                    <a:pt x="112796" y="157472"/>
                  </a:lnTo>
                  <a:lnTo>
                    <a:pt x="150899" y="124023"/>
                  </a:lnTo>
                  <a:lnTo>
                    <a:pt x="195992" y="90081"/>
                  </a:lnTo>
                  <a:lnTo>
                    <a:pt x="235454" y="65299"/>
                  </a:lnTo>
                  <a:lnTo>
                    <a:pt x="276816" y="44823"/>
                  </a:lnTo>
                  <a:lnTo>
                    <a:pt x="319880" y="28452"/>
                  </a:lnTo>
                  <a:lnTo>
                    <a:pt x="364445" y="15985"/>
                  </a:lnTo>
                  <a:lnTo>
                    <a:pt x="410312" y="7222"/>
                  </a:lnTo>
                  <a:lnTo>
                    <a:pt x="457282" y="1960"/>
                  </a:lnTo>
                  <a:lnTo>
                    <a:pt x="505155" y="0"/>
                  </a:lnTo>
                  <a:lnTo>
                    <a:pt x="553732" y="1139"/>
                  </a:lnTo>
                  <a:lnTo>
                    <a:pt x="602813" y="5177"/>
                  </a:lnTo>
                  <a:lnTo>
                    <a:pt x="652198" y="11913"/>
                  </a:lnTo>
                  <a:lnTo>
                    <a:pt x="701687" y="21146"/>
                  </a:lnTo>
                  <a:lnTo>
                    <a:pt x="751082" y="32675"/>
                  </a:lnTo>
                  <a:lnTo>
                    <a:pt x="800183" y="46298"/>
                  </a:lnTo>
                  <a:lnTo>
                    <a:pt x="848790" y="61815"/>
                  </a:lnTo>
                  <a:lnTo>
                    <a:pt x="896703" y="79025"/>
                  </a:lnTo>
                  <a:lnTo>
                    <a:pt x="943723" y="97726"/>
                  </a:lnTo>
                  <a:lnTo>
                    <a:pt x="989651" y="117718"/>
                  </a:lnTo>
                  <a:lnTo>
                    <a:pt x="1034287" y="138800"/>
                  </a:lnTo>
                  <a:lnTo>
                    <a:pt x="1077431" y="160770"/>
                  </a:lnTo>
                  <a:lnTo>
                    <a:pt x="1118883" y="183427"/>
                  </a:lnTo>
                  <a:lnTo>
                    <a:pt x="1158445" y="206571"/>
                  </a:lnTo>
                  <a:lnTo>
                    <a:pt x="1195917" y="230000"/>
                  </a:lnTo>
                  <a:lnTo>
                    <a:pt x="1231099" y="253514"/>
                  </a:lnTo>
                  <a:lnTo>
                    <a:pt x="1263791" y="276911"/>
                  </a:lnTo>
                  <a:lnTo>
                    <a:pt x="1320909" y="322550"/>
                  </a:lnTo>
                  <a:lnTo>
                    <a:pt x="1365674" y="365310"/>
                  </a:lnTo>
                  <a:lnTo>
                    <a:pt x="1395082" y="400780"/>
                  </a:lnTo>
                  <a:lnTo>
                    <a:pt x="1417136" y="435969"/>
                  </a:lnTo>
                  <a:lnTo>
                    <a:pt x="1440821" y="505407"/>
                  </a:lnTo>
                  <a:lnTo>
                    <a:pt x="1443270" y="539607"/>
                  </a:lnTo>
                  <a:lnTo>
                    <a:pt x="1440003" y="573430"/>
                  </a:lnTo>
                  <a:lnTo>
                    <a:pt x="1417958" y="639850"/>
                  </a:lnTo>
                  <a:lnTo>
                    <a:pt x="1377961" y="704473"/>
                  </a:lnTo>
                  <a:lnTo>
                    <a:pt x="1352254" y="736052"/>
                  </a:lnTo>
                  <a:lnTo>
                    <a:pt x="1323287" y="767109"/>
                  </a:lnTo>
                  <a:lnTo>
                    <a:pt x="1291470" y="797623"/>
                  </a:lnTo>
                  <a:lnTo>
                    <a:pt x="1257213" y="827567"/>
                  </a:lnTo>
                  <a:lnTo>
                    <a:pt x="1220924" y="856920"/>
                  </a:lnTo>
                  <a:lnTo>
                    <a:pt x="1183013" y="885656"/>
                  </a:lnTo>
                  <a:lnTo>
                    <a:pt x="1143890" y="913752"/>
                  </a:lnTo>
                  <a:lnTo>
                    <a:pt x="1103963" y="941184"/>
                  </a:lnTo>
                  <a:lnTo>
                    <a:pt x="1063643" y="967928"/>
                  </a:lnTo>
                  <a:lnTo>
                    <a:pt x="1023339" y="993960"/>
                  </a:lnTo>
                  <a:lnTo>
                    <a:pt x="983460" y="1019256"/>
                  </a:lnTo>
                  <a:lnTo>
                    <a:pt x="944415" y="1043792"/>
                  </a:lnTo>
                  <a:lnTo>
                    <a:pt x="909097" y="1064202"/>
                  </a:lnTo>
                  <a:lnTo>
                    <a:pt x="871114" y="1082880"/>
                  </a:lnTo>
                  <a:lnTo>
                    <a:pt x="830811" y="1099755"/>
                  </a:lnTo>
                  <a:lnTo>
                    <a:pt x="788535" y="1114751"/>
                  </a:lnTo>
                  <a:lnTo>
                    <a:pt x="744629" y="1127795"/>
                  </a:lnTo>
                  <a:lnTo>
                    <a:pt x="699439" y="1138813"/>
                  </a:lnTo>
                  <a:lnTo>
                    <a:pt x="653310" y="1147733"/>
                  </a:lnTo>
                  <a:lnTo>
                    <a:pt x="606588" y="1154480"/>
                  </a:lnTo>
                  <a:lnTo>
                    <a:pt x="559616" y="1158980"/>
                  </a:lnTo>
                  <a:lnTo>
                    <a:pt x="512740" y="1161160"/>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95320" y="528084"/>
              <a:ext cx="1231265" cy="923290"/>
            </a:xfrm>
            <a:custGeom>
              <a:avLst/>
              <a:gdLst/>
              <a:ahLst/>
              <a:cxnLst/>
              <a:rect l="l" t="t" r="r" b="b"/>
              <a:pathLst>
                <a:path w="1231264" h="923290">
                  <a:moveTo>
                    <a:pt x="423838" y="922737"/>
                  </a:moveTo>
                  <a:lnTo>
                    <a:pt x="376815" y="920780"/>
                  </a:lnTo>
                  <a:lnTo>
                    <a:pt x="330389" y="916406"/>
                  </a:lnTo>
                  <a:lnTo>
                    <a:pt x="285081" y="909545"/>
                  </a:lnTo>
                  <a:lnTo>
                    <a:pt x="241413" y="900125"/>
                  </a:lnTo>
                  <a:lnTo>
                    <a:pt x="199904" y="888075"/>
                  </a:lnTo>
                  <a:lnTo>
                    <a:pt x="161076" y="873325"/>
                  </a:lnTo>
                  <a:lnTo>
                    <a:pt x="125449" y="855803"/>
                  </a:lnTo>
                  <a:lnTo>
                    <a:pt x="65883" y="812161"/>
                  </a:lnTo>
                  <a:lnTo>
                    <a:pt x="25371" y="756583"/>
                  </a:lnTo>
                  <a:lnTo>
                    <a:pt x="8079" y="688499"/>
                  </a:lnTo>
                  <a:lnTo>
                    <a:pt x="9443" y="649591"/>
                  </a:lnTo>
                  <a:lnTo>
                    <a:pt x="14575" y="590470"/>
                  </a:lnTo>
                  <a:lnTo>
                    <a:pt x="15646" y="536201"/>
                  </a:lnTo>
                  <a:lnTo>
                    <a:pt x="13795" y="486321"/>
                  </a:lnTo>
                  <a:lnTo>
                    <a:pt x="10165" y="440367"/>
                  </a:lnTo>
                  <a:lnTo>
                    <a:pt x="5894" y="397875"/>
                  </a:lnTo>
                  <a:lnTo>
                    <a:pt x="2126" y="358382"/>
                  </a:lnTo>
                  <a:lnTo>
                    <a:pt x="0" y="321424"/>
                  </a:lnTo>
                  <a:lnTo>
                    <a:pt x="657" y="286537"/>
                  </a:lnTo>
                  <a:lnTo>
                    <a:pt x="5238" y="253259"/>
                  </a:lnTo>
                  <a:lnTo>
                    <a:pt x="30736" y="189672"/>
                  </a:lnTo>
                  <a:lnTo>
                    <a:pt x="53935" y="158437"/>
                  </a:lnTo>
                  <a:lnTo>
                    <a:pt x="85622" y="126956"/>
                  </a:lnTo>
                  <a:lnTo>
                    <a:pt x="126938" y="94766"/>
                  </a:lnTo>
                  <a:lnTo>
                    <a:pt x="160897" y="73351"/>
                  </a:lnTo>
                  <a:lnTo>
                    <a:pt x="197528" y="54812"/>
                  </a:lnTo>
                  <a:lnTo>
                    <a:pt x="236565" y="39081"/>
                  </a:lnTo>
                  <a:lnTo>
                    <a:pt x="277742" y="26094"/>
                  </a:lnTo>
                  <a:lnTo>
                    <a:pt x="320793" y="15784"/>
                  </a:lnTo>
                  <a:lnTo>
                    <a:pt x="365452" y="8086"/>
                  </a:lnTo>
                  <a:lnTo>
                    <a:pt x="411455" y="2933"/>
                  </a:lnTo>
                  <a:lnTo>
                    <a:pt x="458534" y="259"/>
                  </a:lnTo>
                  <a:lnTo>
                    <a:pt x="506426" y="0"/>
                  </a:lnTo>
                  <a:lnTo>
                    <a:pt x="554863" y="2087"/>
                  </a:lnTo>
                  <a:lnTo>
                    <a:pt x="603580" y="6457"/>
                  </a:lnTo>
                  <a:lnTo>
                    <a:pt x="652312" y="13042"/>
                  </a:lnTo>
                  <a:lnTo>
                    <a:pt x="700793" y="21777"/>
                  </a:lnTo>
                  <a:lnTo>
                    <a:pt x="748757" y="32596"/>
                  </a:lnTo>
                  <a:lnTo>
                    <a:pt x="795939" y="45433"/>
                  </a:lnTo>
                  <a:lnTo>
                    <a:pt x="842072" y="60222"/>
                  </a:lnTo>
                  <a:lnTo>
                    <a:pt x="886891" y="76897"/>
                  </a:lnTo>
                  <a:lnTo>
                    <a:pt x="930131" y="95392"/>
                  </a:lnTo>
                  <a:lnTo>
                    <a:pt x="971526" y="115642"/>
                  </a:lnTo>
                  <a:lnTo>
                    <a:pt x="1010810" y="137580"/>
                  </a:lnTo>
                  <a:lnTo>
                    <a:pt x="1047717" y="161140"/>
                  </a:lnTo>
                  <a:lnTo>
                    <a:pt x="1081981" y="186257"/>
                  </a:lnTo>
                  <a:lnTo>
                    <a:pt x="1113338" y="212864"/>
                  </a:lnTo>
                  <a:lnTo>
                    <a:pt x="1141521" y="240896"/>
                  </a:lnTo>
                  <a:lnTo>
                    <a:pt x="1166265" y="270287"/>
                  </a:lnTo>
                  <a:lnTo>
                    <a:pt x="1204372" y="332880"/>
                  </a:lnTo>
                  <a:lnTo>
                    <a:pt x="1227653" y="409712"/>
                  </a:lnTo>
                  <a:lnTo>
                    <a:pt x="1231034" y="451438"/>
                  </a:lnTo>
                  <a:lnTo>
                    <a:pt x="1227843" y="491169"/>
                  </a:lnTo>
                  <a:lnTo>
                    <a:pt x="1218580" y="528944"/>
                  </a:lnTo>
                  <a:lnTo>
                    <a:pt x="1203740" y="564803"/>
                  </a:lnTo>
                  <a:lnTo>
                    <a:pt x="1183824" y="598785"/>
                  </a:lnTo>
                  <a:lnTo>
                    <a:pt x="1159327" y="630929"/>
                  </a:lnTo>
                  <a:lnTo>
                    <a:pt x="1130749" y="661276"/>
                  </a:lnTo>
                  <a:lnTo>
                    <a:pt x="1098587" y="689864"/>
                  </a:lnTo>
                  <a:lnTo>
                    <a:pt x="1063338" y="716732"/>
                  </a:lnTo>
                  <a:lnTo>
                    <a:pt x="1025502" y="741921"/>
                  </a:lnTo>
                  <a:lnTo>
                    <a:pt x="985574" y="765470"/>
                  </a:lnTo>
                  <a:lnTo>
                    <a:pt x="944055" y="787418"/>
                  </a:lnTo>
                  <a:lnTo>
                    <a:pt x="901440" y="807805"/>
                  </a:lnTo>
                  <a:lnTo>
                    <a:pt x="858229" y="826669"/>
                  </a:lnTo>
                  <a:lnTo>
                    <a:pt x="814918" y="844052"/>
                  </a:lnTo>
                  <a:lnTo>
                    <a:pt x="772006" y="859991"/>
                  </a:lnTo>
                  <a:lnTo>
                    <a:pt x="729991" y="874526"/>
                  </a:lnTo>
                  <a:lnTo>
                    <a:pt x="689370" y="887698"/>
                  </a:lnTo>
                  <a:lnTo>
                    <a:pt x="649696" y="898752"/>
                  </a:lnTo>
                  <a:lnTo>
                    <a:pt x="607495" y="907815"/>
                  </a:lnTo>
                  <a:lnTo>
                    <a:pt x="563288" y="914816"/>
                  </a:lnTo>
                  <a:lnTo>
                    <a:pt x="517596" y="919684"/>
                  </a:lnTo>
                  <a:lnTo>
                    <a:pt x="470939" y="922348"/>
                  </a:lnTo>
                  <a:lnTo>
                    <a:pt x="423838" y="922737"/>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1233897" y="1177936"/>
              <a:ext cx="333805" cy="65003"/>
            </a:xfrm>
            <a:prstGeom prst="rect">
              <a:avLst/>
            </a:prstGeom>
          </p:spPr>
        </p:pic>
        <p:pic>
          <p:nvPicPr>
            <p:cNvPr id="8" name="object 8"/>
            <p:cNvPicPr/>
            <p:nvPr/>
          </p:nvPicPr>
          <p:blipFill>
            <a:blip r:embed="rId5" cstate="print"/>
            <a:stretch>
              <a:fillRect/>
            </a:stretch>
          </p:blipFill>
          <p:spPr>
            <a:xfrm>
              <a:off x="1585048" y="1172616"/>
              <a:ext cx="78027" cy="73668"/>
            </a:xfrm>
            <a:prstGeom prst="rect">
              <a:avLst/>
            </a:prstGeom>
          </p:spPr>
        </p:pic>
        <p:pic>
          <p:nvPicPr>
            <p:cNvPr id="9" name="object 9"/>
            <p:cNvPicPr/>
            <p:nvPr/>
          </p:nvPicPr>
          <p:blipFill>
            <a:blip r:embed="rId6" cstate="print"/>
            <a:stretch>
              <a:fillRect/>
            </a:stretch>
          </p:blipFill>
          <p:spPr>
            <a:xfrm>
              <a:off x="1667411" y="1172616"/>
              <a:ext cx="134389" cy="73668"/>
            </a:xfrm>
            <a:prstGeom prst="rect">
              <a:avLst/>
            </a:prstGeom>
          </p:spPr>
        </p:pic>
        <p:pic>
          <p:nvPicPr>
            <p:cNvPr id="10" name="object 10"/>
            <p:cNvPicPr/>
            <p:nvPr/>
          </p:nvPicPr>
          <p:blipFill>
            <a:blip r:embed="rId7" cstate="print"/>
            <a:stretch>
              <a:fillRect/>
            </a:stretch>
          </p:blipFill>
          <p:spPr>
            <a:xfrm>
              <a:off x="1810473" y="1172616"/>
              <a:ext cx="143052" cy="73668"/>
            </a:xfrm>
            <a:prstGeom prst="rect">
              <a:avLst/>
            </a:prstGeom>
          </p:spPr>
        </p:pic>
        <p:pic>
          <p:nvPicPr>
            <p:cNvPr id="11" name="object 11"/>
            <p:cNvPicPr/>
            <p:nvPr/>
          </p:nvPicPr>
          <p:blipFill>
            <a:blip r:embed="rId8" cstate="print"/>
            <a:stretch>
              <a:fillRect/>
            </a:stretch>
          </p:blipFill>
          <p:spPr>
            <a:xfrm>
              <a:off x="1225232" y="804265"/>
              <a:ext cx="108373" cy="112669"/>
            </a:xfrm>
            <a:prstGeom prst="rect">
              <a:avLst/>
            </a:prstGeom>
          </p:spPr>
        </p:pic>
        <p:pic>
          <p:nvPicPr>
            <p:cNvPr id="12" name="object 12"/>
            <p:cNvPicPr/>
            <p:nvPr/>
          </p:nvPicPr>
          <p:blipFill>
            <a:blip r:embed="rId9" cstate="print"/>
            <a:stretch>
              <a:fillRect/>
            </a:stretch>
          </p:blipFill>
          <p:spPr>
            <a:xfrm>
              <a:off x="1342276" y="808596"/>
              <a:ext cx="108378" cy="108338"/>
            </a:xfrm>
            <a:prstGeom prst="rect">
              <a:avLst/>
            </a:prstGeom>
          </p:spPr>
        </p:pic>
        <p:pic>
          <p:nvPicPr>
            <p:cNvPr id="13" name="object 13"/>
            <p:cNvPicPr/>
            <p:nvPr/>
          </p:nvPicPr>
          <p:blipFill>
            <a:blip r:embed="rId10" cstate="print"/>
            <a:stretch>
              <a:fillRect/>
            </a:stretch>
          </p:blipFill>
          <p:spPr>
            <a:xfrm>
              <a:off x="1463662" y="808596"/>
              <a:ext cx="69360" cy="108338"/>
            </a:xfrm>
            <a:prstGeom prst="rect">
              <a:avLst/>
            </a:prstGeom>
          </p:spPr>
        </p:pic>
        <p:pic>
          <p:nvPicPr>
            <p:cNvPr id="14" name="object 14"/>
            <p:cNvPicPr/>
            <p:nvPr/>
          </p:nvPicPr>
          <p:blipFill>
            <a:blip r:embed="rId11" cstate="print"/>
            <a:stretch>
              <a:fillRect/>
            </a:stretch>
          </p:blipFill>
          <p:spPr>
            <a:xfrm>
              <a:off x="1533022" y="804265"/>
              <a:ext cx="117037" cy="112669"/>
            </a:xfrm>
            <a:prstGeom prst="rect">
              <a:avLst/>
            </a:prstGeom>
          </p:spPr>
        </p:pic>
        <p:pic>
          <p:nvPicPr>
            <p:cNvPr id="15" name="object 15"/>
            <p:cNvPicPr/>
            <p:nvPr/>
          </p:nvPicPr>
          <p:blipFill>
            <a:blip r:embed="rId12" cstate="print"/>
            <a:stretch>
              <a:fillRect/>
            </a:stretch>
          </p:blipFill>
          <p:spPr>
            <a:xfrm>
              <a:off x="1658747" y="804265"/>
              <a:ext cx="112708" cy="151671"/>
            </a:xfrm>
            <a:prstGeom prst="rect">
              <a:avLst/>
            </a:prstGeom>
          </p:spPr>
        </p:pic>
        <p:pic>
          <p:nvPicPr>
            <p:cNvPr id="16" name="object 16"/>
            <p:cNvPicPr/>
            <p:nvPr/>
          </p:nvPicPr>
          <p:blipFill>
            <a:blip r:embed="rId8" cstate="print"/>
            <a:stretch>
              <a:fillRect/>
            </a:stretch>
          </p:blipFill>
          <p:spPr>
            <a:xfrm>
              <a:off x="1780125" y="804265"/>
              <a:ext cx="108377" cy="112669"/>
            </a:xfrm>
            <a:prstGeom prst="rect">
              <a:avLst/>
            </a:prstGeom>
          </p:spPr>
        </p:pic>
        <p:pic>
          <p:nvPicPr>
            <p:cNvPr id="17" name="object 17"/>
            <p:cNvPicPr/>
            <p:nvPr/>
          </p:nvPicPr>
          <p:blipFill>
            <a:blip r:embed="rId13" cstate="print"/>
            <a:stretch>
              <a:fillRect/>
            </a:stretch>
          </p:blipFill>
          <p:spPr>
            <a:xfrm>
              <a:off x="1892839" y="804265"/>
              <a:ext cx="125711" cy="112669"/>
            </a:xfrm>
            <a:prstGeom prst="rect">
              <a:avLst/>
            </a:prstGeom>
          </p:spPr>
        </p:pic>
        <p:pic>
          <p:nvPicPr>
            <p:cNvPr id="18" name="object 18"/>
            <p:cNvPicPr/>
            <p:nvPr/>
          </p:nvPicPr>
          <p:blipFill>
            <a:blip r:embed="rId14" cstate="print"/>
            <a:stretch>
              <a:fillRect/>
            </a:stretch>
          </p:blipFill>
          <p:spPr>
            <a:xfrm>
              <a:off x="2031568" y="808596"/>
              <a:ext cx="108369" cy="108338"/>
            </a:xfrm>
            <a:prstGeom prst="rect">
              <a:avLst/>
            </a:prstGeom>
          </p:spPr>
        </p:pic>
        <p:pic>
          <p:nvPicPr>
            <p:cNvPr id="19" name="object 19"/>
            <p:cNvPicPr/>
            <p:nvPr/>
          </p:nvPicPr>
          <p:blipFill>
            <a:blip r:embed="rId15" cstate="print"/>
            <a:stretch>
              <a:fillRect/>
            </a:stretch>
          </p:blipFill>
          <p:spPr>
            <a:xfrm>
              <a:off x="1225232" y="994943"/>
              <a:ext cx="225422" cy="112667"/>
            </a:xfrm>
            <a:prstGeom prst="rect">
              <a:avLst/>
            </a:prstGeom>
          </p:spPr>
        </p:pic>
        <p:pic>
          <p:nvPicPr>
            <p:cNvPr id="20" name="object 20"/>
            <p:cNvPicPr/>
            <p:nvPr/>
          </p:nvPicPr>
          <p:blipFill>
            <a:blip r:embed="rId14" cstate="print"/>
            <a:stretch>
              <a:fillRect/>
            </a:stretch>
          </p:blipFill>
          <p:spPr>
            <a:xfrm>
              <a:off x="1463662" y="994943"/>
              <a:ext cx="108376" cy="108334"/>
            </a:xfrm>
            <a:prstGeom prst="rect">
              <a:avLst/>
            </a:prstGeom>
          </p:spPr>
        </p:pic>
        <p:pic>
          <p:nvPicPr>
            <p:cNvPr id="21" name="object 21"/>
            <p:cNvPicPr/>
            <p:nvPr/>
          </p:nvPicPr>
          <p:blipFill>
            <a:blip r:embed="rId16" cstate="print"/>
            <a:stretch>
              <a:fillRect/>
            </a:stretch>
          </p:blipFill>
          <p:spPr>
            <a:xfrm>
              <a:off x="1572044" y="994943"/>
              <a:ext cx="212416" cy="112667"/>
            </a:xfrm>
            <a:prstGeom prst="rect">
              <a:avLst/>
            </a:prstGeom>
          </p:spPr>
        </p:pic>
        <p:pic>
          <p:nvPicPr>
            <p:cNvPr id="22" name="object 22"/>
            <p:cNvPicPr/>
            <p:nvPr/>
          </p:nvPicPr>
          <p:blipFill>
            <a:blip r:embed="rId10" cstate="print"/>
            <a:stretch>
              <a:fillRect/>
            </a:stretch>
          </p:blipFill>
          <p:spPr>
            <a:xfrm>
              <a:off x="1797469" y="994943"/>
              <a:ext cx="69354" cy="108334"/>
            </a:xfrm>
            <a:prstGeom prst="rect">
              <a:avLst/>
            </a:prstGeom>
          </p:spPr>
        </p:pic>
      </p:grpSp>
      <p:sp>
        <p:nvSpPr>
          <p:cNvPr id="23" name="object 23"/>
          <p:cNvSpPr txBox="1">
            <a:spLocks noGrp="1"/>
          </p:cNvSpPr>
          <p:nvPr>
            <p:ph type="title"/>
          </p:nvPr>
        </p:nvSpPr>
        <p:spPr>
          <a:xfrm>
            <a:off x="2736420" y="253243"/>
            <a:ext cx="6923405" cy="696595"/>
          </a:xfrm>
          <a:prstGeom prst="rect">
            <a:avLst/>
          </a:prstGeom>
        </p:spPr>
        <p:txBody>
          <a:bodyPr vert="horz" wrap="square" lIns="0" tIns="12700" rIns="0" bIns="0" rtlCol="0">
            <a:spAutoFit/>
          </a:bodyPr>
          <a:lstStyle/>
          <a:p>
            <a:pPr marL="12700">
              <a:lnSpc>
                <a:spcPct val="100000"/>
              </a:lnSpc>
              <a:spcBef>
                <a:spcPts val="100"/>
              </a:spcBef>
            </a:pPr>
            <a:r>
              <a:rPr sz="4400" spc="75" dirty="0">
                <a:solidFill>
                  <a:srgbClr val="44546A"/>
                </a:solidFill>
              </a:rPr>
              <a:t>B</a:t>
            </a:r>
            <a:r>
              <a:rPr sz="4400" spc="-180" dirty="0">
                <a:solidFill>
                  <a:srgbClr val="44546A"/>
                </a:solidFill>
              </a:rPr>
              <a:t>u</a:t>
            </a:r>
            <a:r>
              <a:rPr sz="4400" spc="-335" dirty="0">
                <a:solidFill>
                  <a:srgbClr val="44546A"/>
                </a:solidFill>
              </a:rPr>
              <a:t>i</a:t>
            </a:r>
            <a:r>
              <a:rPr sz="4400" spc="-235" dirty="0">
                <a:solidFill>
                  <a:srgbClr val="44546A"/>
                </a:solidFill>
              </a:rPr>
              <a:t>l</a:t>
            </a:r>
            <a:r>
              <a:rPr sz="4400" spc="-335" dirty="0">
                <a:solidFill>
                  <a:srgbClr val="44546A"/>
                </a:solidFill>
              </a:rPr>
              <a:t>d</a:t>
            </a:r>
            <a:r>
              <a:rPr sz="4400" spc="-170" dirty="0">
                <a:solidFill>
                  <a:srgbClr val="44546A"/>
                </a:solidFill>
              </a:rPr>
              <a:t>i</a:t>
            </a:r>
            <a:r>
              <a:rPr sz="4400" spc="-180" dirty="0">
                <a:solidFill>
                  <a:srgbClr val="44546A"/>
                </a:solidFill>
              </a:rPr>
              <a:t>n</a:t>
            </a:r>
            <a:r>
              <a:rPr sz="4400" spc="-275" dirty="0">
                <a:solidFill>
                  <a:srgbClr val="44546A"/>
                </a:solidFill>
              </a:rPr>
              <a:t>g</a:t>
            </a:r>
            <a:r>
              <a:rPr sz="4400" spc="-480" dirty="0">
                <a:solidFill>
                  <a:srgbClr val="44546A"/>
                </a:solidFill>
              </a:rPr>
              <a:t> </a:t>
            </a:r>
            <a:r>
              <a:rPr sz="4400" spc="-420" dirty="0">
                <a:solidFill>
                  <a:srgbClr val="44546A"/>
                </a:solidFill>
              </a:rPr>
              <a:t>t</a:t>
            </a:r>
            <a:r>
              <a:rPr sz="4400" spc="-180" dirty="0">
                <a:solidFill>
                  <a:srgbClr val="44546A"/>
                </a:solidFill>
              </a:rPr>
              <a:t>h</a:t>
            </a:r>
            <a:r>
              <a:rPr sz="4400" spc="-225" dirty="0">
                <a:solidFill>
                  <a:srgbClr val="44546A"/>
                </a:solidFill>
              </a:rPr>
              <a:t>e</a:t>
            </a:r>
            <a:r>
              <a:rPr sz="4400" spc="-480" dirty="0">
                <a:solidFill>
                  <a:srgbClr val="44546A"/>
                </a:solidFill>
              </a:rPr>
              <a:t> </a:t>
            </a:r>
            <a:r>
              <a:rPr sz="4400" spc="-170" dirty="0">
                <a:solidFill>
                  <a:srgbClr val="44546A"/>
                </a:solidFill>
              </a:rPr>
              <a:t>w</a:t>
            </a:r>
            <a:r>
              <a:rPr sz="4400" spc="-265" dirty="0">
                <a:solidFill>
                  <a:srgbClr val="44546A"/>
                </a:solidFill>
              </a:rPr>
              <a:t>o</a:t>
            </a:r>
            <a:r>
              <a:rPr sz="4400" spc="-190" dirty="0">
                <a:solidFill>
                  <a:srgbClr val="44546A"/>
                </a:solidFill>
              </a:rPr>
              <a:t>r</a:t>
            </a:r>
            <a:r>
              <a:rPr sz="4400" spc="-235" dirty="0">
                <a:solidFill>
                  <a:srgbClr val="44546A"/>
                </a:solidFill>
              </a:rPr>
              <a:t>l</a:t>
            </a:r>
            <a:r>
              <a:rPr sz="4400" spc="-170" dirty="0">
                <a:solidFill>
                  <a:srgbClr val="44546A"/>
                </a:solidFill>
              </a:rPr>
              <a:t>d</a:t>
            </a:r>
            <a:r>
              <a:rPr sz="4400" spc="-475" dirty="0">
                <a:solidFill>
                  <a:srgbClr val="44546A"/>
                </a:solidFill>
              </a:rPr>
              <a:t> </a:t>
            </a:r>
            <a:r>
              <a:rPr sz="4400" spc="-155" dirty="0">
                <a:solidFill>
                  <a:srgbClr val="44546A"/>
                </a:solidFill>
              </a:rPr>
              <a:t>a</a:t>
            </a:r>
            <a:r>
              <a:rPr sz="4400" spc="-355" dirty="0">
                <a:solidFill>
                  <a:srgbClr val="44546A"/>
                </a:solidFill>
              </a:rPr>
              <a:t>f</a:t>
            </a:r>
            <a:r>
              <a:rPr sz="4400" spc="-440" dirty="0">
                <a:solidFill>
                  <a:srgbClr val="44546A"/>
                </a:solidFill>
              </a:rPr>
              <a:t>t</a:t>
            </a:r>
            <a:r>
              <a:rPr sz="4400" spc="-340" dirty="0">
                <a:solidFill>
                  <a:srgbClr val="44546A"/>
                </a:solidFill>
              </a:rPr>
              <a:t>e</a:t>
            </a:r>
            <a:r>
              <a:rPr sz="4400" spc="-240" dirty="0">
                <a:solidFill>
                  <a:srgbClr val="44546A"/>
                </a:solidFill>
              </a:rPr>
              <a:t>r</a:t>
            </a:r>
            <a:r>
              <a:rPr sz="4400" spc="-475" dirty="0">
                <a:solidFill>
                  <a:srgbClr val="44546A"/>
                </a:solidFill>
              </a:rPr>
              <a:t> </a:t>
            </a:r>
            <a:r>
              <a:rPr sz="4400" spc="-5" dirty="0">
                <a:solidFill>
                  <a:srgbClr val="44546A"/>
                </a:solidFill>
              </a:rPr>
              <a:t>2027</a:t>
            </a:r>
            <a:r>
              <a:rPr sz="4400" spc="195" dirty="0">
                <a:solidFill>
                  <a:srgbClr val="44546A"/>
                </a:solidFill>
              </a:rPr>
              <a:t>…</a:t>
            </a:r>
            <a:endParaRPr sz="4400"/>
          </a:p>
        </p:txBody>
      </p:sp>
      <p:sp>
        <p:nvSpPr>
          <p:cNvPr id="24" name="object 24"/>
          <p:cNvSpPr txBox="1"/>
          <p:nvPr/>
        </p:nvSpPr>
        <p:spPr>
          <a:xfrm>
            <a:off x="11086592" y="6422580"/>
            <a:ext cx="18732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8A8A8A"/>
                </a:solidFill>
                <a:effectLst/>
                <a:uLnTx/>
                <a:uFillTx/>
                <a:latin typeface="Trebuchet MS"/>
                <a:ea typeface="+mn-ea"/>
                <a:cs typeface="Trebuchet MS"/>
              </a:rPr>
              <a:t>22</a:t>
            </a:r>
            <a:endParaRPr kumimoji="0" sz="1200" b="0" i="0" u="none" strike="noStrike" kern="1200" cap="none" spc="0" normalizeH="0" baseline="0" noProof="0">
              <a:ln>
                <a:noFill/>
              </a:ln>
              <a:solidFill>
                <a:prstClr val="black"/>
              </a:solidFill>
              <a:effectLst/>
              <a:uLnTx/>
              <a:uFillTx/>
              <a:latin typeface="Trebuchet MS"/>
              <a:ea typeface="+mn-ea"/>
              <a:cs typeface="Trebuchet MS"/>
            </a:endParaRPr>
          </a:p>
        </p:txBody>
      </p:sp>
      <p:pic>
        <p:nvPicPr>
          <p:cNvPr id="25" name="object 25"/>
          <p:cNvPicPr/>
          <p:nvPr/>
        </p:nvPicPr>
        <p:blipFill>
          <a:blip r:embed="rId17" cstate="print"/>
          <a:stretch>
            <a:fillRect/>
          </a:stretch>
        </p:blipFill>
        <p:spPr>
          <a:xfrm>
            <a:off x="1205864" y="3260725"/>
            <a:ext cx="5810249" cy="1981199"/>
          </a:xfrm>
          <a:prstGeom prst="rect">
            <a:avLst/>
          </a:prstGeom>
        </p:spPr>
      </p:pic>
      <p:sp>
        <p:nvSpPr>
          <p:cNvPr id="26" name="object 26"/>
          <p:cNvSpPr txBox="1"/>
          <p:nvPr/>
        </p:nvSpPr>
        <p:spPr>
          <a:xfrm>
            <a:off x="7966246" y="1633669"/>
            <a:ext cx="13208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MT"/>
                <a:ea typeface="+mn-ea"/>
                <a:cs typeface="Arial MT"/>
              </a:rPr>
              <a:t>•</a:t>
            </a:r>
            <a:endParaRPr kumimoji="0" sz="2400" b="0" i="0" u="none" strike="noStrike" kern="1200" cap="none" spc="0" normalizeH="0" baseline="0" noProof="0">
              <a:ln>
                <a:noFill/>
              </a:ln>
              <a:solidFill>
                <a:prstClr val="black"/>
              </a:solidFill>
              <a:effectLst/>
              <a:uLnTx/>
              <a:uFillTx/>
              <a:latin typeface="Arial MT"/>
              <a:ea typeface="+mn-ea"/>
              <a:cs typeface="Arial MT"/>
            </a:endParaRPr>
          </a:p>
        </p:txBody>
      </p:sp>
      <p:sp>
        <p:nvSpPr>
          <p:cNvPr id="27" name="object 27"/>
          <p:cNvSpPr txBox="1"/>
          <p:nvPr/>
        </p:nvSpPr>
        <p:spPr>
          <a:xfrm>
            <a:off x="8309146" y="1623001"/>
            <a:ext cx="3480435" cy="75692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10" normalizeH="0" baseline="0" noProof="0" dirty="0">
                <a:ln>
                  <a:noFill/>
                </a:ln>
                <a:solidFill>
                  <a:prstClr val="black"/>
                </a:solidFill>
                <a:effectLst/>
                <a:uLnTx/>
                <a:uFillTx/>
                <a:latin typeface="Trebuchet MS"/>
                <a:ea typeface="+mn-ea"/>
                <a:cs typeface="Trebuchet MS"/>
              </a:rPr>
              <a:t>E</a:t>
            </a:r>
            <a:r>
              <a:rPr kumimoji="0" sz="2400" b="1" i="0" u="none" strike="noStrike" kern="1200" cap="none" spc="40" normalizeH="0" baseline="0" noProof="0" dirty="0">
                <a:ln>
                  <a:noFill/>
                </a:ln>
                <a:solidFill>
                  <a:prstClr val="black"/>
                </a:solidFill>
                <a:effectLst/>
                <a:uLnTx/>
                <a:uFillTx/>
                <a:latin typeface="Trebuchet MS"/>
                <a:ea typeface="+mn-ea"/>
                <a:cs typeface="Trebuchet MS"/>
              </a:rPr>
              <a:t>U</a:t>
            </a:r>
            <a:r>
              <a:rPr kumimoji="0" sz="2400" b="1"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1" i="0" u="none" strike="noStrike" kern="1200" cap="none" spc="-35" normalizeH="0" baseline="0" noProof="0" dirty="0">
                <a:ln>
                  <a:noFill/>
                </a:ln>
                <a:solidFill>
                  <a:prstClr val="black"/>
                </a:solidFill>
                <a:effectLst/>
                <a:uLnTx/>
                <a:uFillTx/>
                <a:latin typeface="Trebuchet MS"/>
                <a:ea typeface="+mn-ea"/>
                <a:cs typeface="Trebuchet MS"/>
              </a:rPr>
              <a:t>h</a:t>
            </a:r>
            <a:r>
              <a:rPr kumimoji="0" sz="2400" b="1" i="0" u="none" strike="noStrike" kern="1200" cap="none" spc="-5" normalizeH="0" baseline="0" noProof="0" dirty="0">
                <a:ln>
                  <a:noFill/>
                </a:ln>
                <a:solidFill>
                  <a:prstClr val="black"/>
                </a:solidFill>
                <a:effectLst/>
                <a:uLnTx/>
                <a:uFillTx/>
                <a:latin typeface="Trebuchet MS"/>
                <a:ea typeface="+mn-ea"/>
                <a:cs typeface="Trebuchet MS"/>
              </a:rPr>
              <a:t>e</a:t>
            </a:r>
            <a:r>
              <a:rPr kumimoji="0" sz="2400" b="1" i="0" u="none" strike="noStrike" kern="1200" cap="none" spc="-10" normalizeH="0" baseline="0" noProof="0" dirty="0">
                <a:ln>
                  <a:noFill/>
                </a:ln>
                <a:solidFill>
                  <a:prstClr val="black"/>
                </a:solidFill>
                <a:effectLst/>
                <a:uLnTx/>
                <a:uFillTx/>
                <a:latin typeface="Trebuchet MS"/>
                <a:ea typeface="+mn-ea"/>
                <a:cs typeface="Trebuchet MS"/>
              </a:rPr>
              <a:t>a</a:t>
            </a:r>
            <a:r>
              <a:rPr kumimoji="0" sz="2400" b="1" i="0" u="none" strike="noStrike" kern="1200" cap="none" spc="-50" normalizeH="0" baseline="0" noProof="0" dirty="0">
                <a:ln>
                  <a:noFill/>
                </a:ln>
                <a:solidFill>
                  <a:prstClr val="black"/>
                </a:solidFill>
                <a:effectLst/>
                <a:uLnTx/>
                <a:uFillTx/>
                <a:latin typeface="Trebuchet MS"/>
                <a:ea typeface="+mn-ea"/>
                <a:cs typeface="Trebuchet MS"/>
              </a:rPr>
              <a:t>l</a:t>
            </a:r>
            <a:r>
              <a:rPr kumimoji="0" sz="2400" b="1" i="0" u="none" strike="noStrike" kern="1200" cap="none" spc="-60" normalizeH="0" baseline="0" noProof="0" dirty="0">
                <a:ln>
                  <a:noFill/>
                </a:ln>
                <a:solidFill>
                  <a:prstClr val="black"/>
                </a:solidFill>
                <a:effectLst/>
                <a:uLnTx/>
                <a:uFillTx/>
                <a:latin typeface="Trebuchet MS"/>
                <a:ea typeface="+mn-ea"/>
                <a:cs typeface="Trebuchet MS"/>
              </a:rPr>
              <a:t>t</a:t>
            </a:r>
            <a:r>
              <a:rPr kumimoji="0" sz="2400" b="1" i="0" u="none" strike="noStrike" kern="1200" cap="none" spc="-35" normalizeH="0" baseline="0" noProof="0" dirty="0">
                <a:ln>
                  <a:noFill/>
                </a:ln>
                <a:solidFill>
                  <a:prstClr val="black"/>
                </a:solidFill>
                <a:effectLst/>
                <a:uLnTx/>
                <a:uFillTx/>
                <a:latin typeface="Trebuchet MS"/>
                <a:ea typeface="+mn-ea"/>
                <a:cs typeface="Trebuchet MS"/>
              </a:rPr>
              <a:t>h</a:t>
            </a:r>
            <a:r>
              <a:rPr kumimoji="0" sz="2400" b="1"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1" i="0" u="none" strike="noStrike" kern="1200" cap="none" spc="5" normalizeH="0" baseline="0" noProof="0" dirty="0">
                <a:ln>
                  <a:noFill/>
                </a:ln>
                <a:solidFill>
                  <a:prstClr val="black"/>
                </a:solidFill>
                <a:effectLst/>
                <a:uLnTx/>
                <a:uFillTx/>
                <a:latin typeface="Trebuchet MS"/>
                <a:ea typeface="+mn-ea"/>
                <a:cs typeface="Trebuchet MS"/>
              </a:rPr>
              <a:t>p</a:t>
            </a:r>
            <a:r>
              <a:rPr kumimoji="0" sz="2400" b="1" i="0" u="none" strike="noStrike" kern="1200" cap="none" spc="10" normalizeH="0" baseline="0" noProof="0" dirty="0">
                <a:ln>
                  <a:noFill/>
                </a:ln>
                <a:solidFill>
                  <a:prstClr val="black"/>
                </a:solidFill>
                <a:effectLst/>
                <a:uLnTx/>
                <a:uFillTx/>
                <a:latin typeface="Trebuchet MS"/>
                <a:ea typeface="+mn-ea"/>
                <a:cs typeface="Trebuchet MS"/>
              </a:rPr>
              <a:t>o</a:t>
            </a:r>
            <a:r>
              <a:rPr kumimoji="0" sz="2400" b="1" i="0" u="none" strike="noStrike" kern="1200" cap="none" spc="-40" normalizeH="0" baseline="0" noProof="0" dirty="0">
                <a:ln>
                  <a:noFill/>
                </a:ln>
                <a:solidFill>
                  <a:prstClr val="black"/>
                </a:solidFill>
                <a:effectLst/>
                <a:uLnTx/>
                <a:uFillTx/>
                <a:latin typeface="Trebuchet MS"/>
                <a:ea typeface="+mn-ea"/>
                <a:cs typeface="Trebuchet MS"/>
              </a:rPr>
              <a:t>l</a:t>
            </a:r>
            <a:r>
              <a:rPr kumimoji="0" sz="2400" b="1" i="0" u="none" strike="noStrike" kern="1200" cap="none" spc="-35" normalizeH="0" baseline="0" noProof="0" dirty="0">
                <a:ln>
                  <a:noFill/>
                </a:ln>
                <a:solidFill>
                  <a:prstClr val="black"/>
                </a:solidFill>
                <a:effectLst/>
                <a:uLnTx/>
                <a:uFillTx/>
                <a:latin typeface="Trebuchet MS"/>
                <a:ea typeface="+mn-ea"/>
                <a:cs typeface="Trebuchet MS"/>
              </a:rPr>
              <a:t>i</a:t>
            </a:r>
            <a:r>
              <a:rPr kumimoji="0" sz="2400" b="1" i="0" u="none" strike="noStrike" kern="1200" cap="none" spc="75" normalizeH="0" baseline="0" noProof="0" dirty="0">
                <a:ln>
                  <a:noFill/>
                </a:ln>
                <a:solidFill>
                  <a:prstClr val="black"/>
                </a:solidFill>
                <a:effectLst/>
                <a:uLnTx/>
                <a:uFillTx/>
                <a:latin typeface="Trebuchet MS"/>
                <a:ea typeface="+mn-ea"/>
                <a:cs typeface="Trebuchet MS"/>
              </a:rPr>
              <a:t>c</a:t>
            </a:r>
            <a:r>
              <a:rPr kumimoji="0" sz="2400" b="1" i="0" u="none" strike="noStrike" kern="1200" cap="none" spc="-100" normalizeH="0" baseline="0" noProof="0" dirty="0">
                <a:ln>
                  <a:noFill/>
                </a:ln>
                <a:solidFill>
                  <a:prstClr val="black"/>
                </a:solidFill>
                <a:effectLst/>
                <a:uLnTx/>
                <a:uFillTx/>
                <a:latin typeface="Trebuchet MS"/>
                <a:ea typeface="+mn-ea"/>
                <a:cs typeface="Trebuchet MS"/>
              </a:rPr>
              <a:t>y</a:t>
            </a:r>
            <a:r>
              <a:rPr kumimoji="0" sz="2400" b="1" i="0" u="none" strike="noStrike" kern="1200" cap="none" spc="-254" normalizeH="0" baseline="0" noProof="0" dirty="0">
                <a:ln>
                  <a:noFill/>
                </a:ln>
                <a:solidFill>
                  <a:prstClr val="black"/>
                </a:solidFill>
                <a:effectLst/>
                <a:uLnTx/>
                <a:uFillTx/>
                <a:latin typeface="Trebuchet MS"/>
                <a:ea typeface="+mn-ea"/>
                <a:cs typeface="Trebuchet MS"/>
              </a:rPr>
              <a:t> </a:t>
            </a:r>
            <a:r>
              <a:rPr kumimoji="0" sz="2400" b="1" i="0" u="none" strike="noStrike" kern="1200" cap="none" spc="85" normalizeH="0" baseline="0" noProof="0" dirty="0">
                <a:ln>
                  <a:noFill/>
                </a:ln>
                <a:solidFill>
                  <a:prstClr val="black"/>
                </a:solidFill>
                <a:effectLst/>
                <a:uLnTx/>
                <a:uFillTx/>
                <a:latin typeface="Trebuchet MS"/>
                <a:ea typeface="+mn-ea"/>
                <a:cs typeface="Trebuchet MS"/>
              </a:rPr>
              <a:t>succ</a:t>
            </a:r>
            <a:r>
              <a:rPr kumimoji="0" sz="2400" b="1" i="0" u="none" strike="noStrike" kern="1200" cap="none" spc="95" normalizeH="0" baseline="0" noProof="0" dirty="0">
                <a:ln>
                  <a:noFill/>
                </a:ln>
                <a:solidFill>
                  <a:prstClr val="black"/>
                </a:solidFill>
                <a:effectLst/>
                <a:uLnTx/>
                <a:uFillTx/>
                <a:latin typeface="Trebuchet MS"/>
                <a:ea typeface="+mn-ea"/>
                <a:cs typeface="Trebuchet MS"/>
              </a:rPr>
              <a:t>ess  </a:t>
            </a:r>
            <a:r>
              <a:rPr kumimoji="0" sz="2400" b="1" i="0" u="none" strike="noStrike" kern="1200" cap="none" spc="65" normalizeH="0" baseline="0" noProof="0" dirty="0">
                <a:ln>
                  <a:noFill/>
                </a:ln>
                <a:solidFill>
                  <a:prstClr val="black"/>
                </a:solidFill>
                <a:effectLst/>
                <a:uLnTx/>
                <a:uFillTx/>
                <a:latin typeface="Trebuchet MS"/>
                <a:ea typeface="+mn-ea"/>
                <a:cs typeface="Trebuchet MS"/>
              </a:rPr>
              <a:t>s</a:t>
            </a:r>
            <a:r>
              <a:rPr kumimoji="0" sz="2400" b="1" i="0" u="none" strike="noStrike" kern="1200" cap="none" spc="95" normalizeH="0" baseline="0" noProof="0" dirty="0">
                <a:ln>
                  <a:noFill/>
                </a:ln>
                <a:solidFill>
                  <a:prstClr val="black"/>
                </a:solidFill>
                <a:effectLst/>
                <a:uLnTx/>
                <a:uFillTx/>
                <a:latin typeface="Trebuchet MS"/>
                <a:ea typeface="+mn-ea"/>
                <a:cs typeface="Trebuchet MS"/>
              </a:rPr>
              <a:t>h</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30" normalizeH="0" baseline="0" noProof="0" dirty="0">
                <a:ln>
                  <a:noFill/>
                </a:ln>
                <a:solidFill>
                  <a:prstClr val="black"/>
                </a:solidFill>
                <a:effectLst/>
                <a:uLnTx/>
                <a:uFillTx/>
                <a:latin typeface="Trebuchet MS"/>
                <a:ea typeface="+mn-ea"/>
                <a:cs typeface="Trebuchet MS"/>
              </a:rPr>
              <a:t>u</a:t>
            </a:r>
            <a:r>
              <a:rPr kumimoji="0" sz="2400" b="1" i="0" u="none" strike="noStrike" kern="1200" cap="none" spc="0" normalizeH="0" baseline="0" noProof="0" dirty="0">
                <a:ln>
                  <a:noFill/>
                </a:ln>
                <a:solidFill>
                  <a:prstClr val="black"/>
                </a:solidFill>
                <a:effectLst/>
                <a:uLnTx/>
                <a:uFillTx/>
                <a:latin typeface="Trebuchet MS"/>
                <a:ea typeface="+mn-ea"/>
                <a:cs typeface="Trebuchet MS"/>
              </a:rPr>
              <a:t>l</a:t>
            </a:r>
            <a:r>
              <a:rPr kumimoji="0" sz="2400" b="1" i="0" u="none" strike="noStrike" kern="1200" cap="none" spc="10" normalizeH="0" baseline="0" noProof="0" dirty="0">
                <a:ln>
                  <a:noFill/>
                </a:ln>
                <a:solidFill>
                  <a:prstClr val="black"/>
                </a:solidFill>
                <a:effectLst/>
                <a:uLnTx/>
                <a:uFillTx/>
                <a:latin typeface="Trebuchet MS"/>
                <a:ea typeface="+mn-ea"/>
                <a:cs typeface="Trebuchet MS"/>
              </a:rPr>
              <a:t>d</a:t>
            </a:r>
            <a:r>
              <a:rPr kumimoji="0" sz="2400" b="1"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1" i="0" u="none" strike="noStrike" kern="1200" cap="none" spc="-25" normalizeH="0" baseline="0" noProof="0" dirty="0">
                <a:ln>
                  <a:noFill/>
                </a:ln>
                <a:solidFill>
                  <a:prstClr val="black"/>
                </a:solidFill>
                <a:effectLst/>
                <a:uLnTx/>
                <a:uFillTx/>
                <a:latin typeface="Trebuchet MS"/>
                <a:ea typeface="+mn-ea"/>
                <a:cs typeface="Trebuchet MS"/>
              </a:rPr>
              <a:t>b</a:t>
            </a:r>
            <a:r>
              <a:rPr kumimoji="0" sz="2400" b="1" i="0" u="none" strike="noStrike" kern="1200" cap="none" spc="-20" normalizeH="0" baseline="0" noProof="0" dirty="0">
                <a:ln>
                  <a:noFill/>
                </a:ln>
                <a:solidFill>
                  <a:prstClr val="black"/>
                </a:solidFill>
                <a:effectLst/>
                <a:uLnTx/>
                <a:uFillTx/>
                <a:latin typeface="Trebuchet MS"/>
                <a:ea typeface="+mn-ea"/>
                <a:cs typeface="Trebuchet MS"/>
              </a:rPr>
              <a:t>e</a:t>
            </a:r>
            <a:r>
              <a:rPr kumimoji="0" sz="2400" b="1"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r</a:t>
            </a:r>
            <a:r>
              <a:rPr kumimoji="0" sz="2400" b="1" i="0" u="none" strike="noStrike" kern="1200" cap="none" spc="-85" normalizeH="0" baseline="0" noProof="0" dirty="0">
                <a:ln>
                  <a:noFill/>
                </a:ln>
                <a:solidFill>
                  <a:prstClr val="black"/>
                </a:solidFill>
                <a:effectLst/>
                <a:uLnTx/>
                <a:uFillTx/>
                <a:latin typeface="Trebuchet MS"/>
                <a:ea typeface="+mn-ea"/>
                <a:cs typeface="Trebuchet MS"/>
              </a:rPr>
              <a:t>e</a:t>
            </a:r>
            <a:r>
              <a:rPr kumimoji="0" sz="2400" b="1" i="0" u="none" strike="noStrike" kern="1200" cap="none" spc="-40" normalizeH="0" baseline="0" noProof="0" dirty="0">
                <a:ln>
                  <a:noFill/>
                </a:ln>
                <a:solidFill>
                  <a:prstClr val="black"/>
                </a:solidFill>
                <a:effectLst/>
                <a:uLnTx/>
                <a:uFillTx/>
                <a:latin typeface="Trebuchet MS"/>
                <a:ea typeface="+mn-ea"/>
                <a:cs typeface="Trebuchet MS"/>
              </a:rPr>
              <a:t>i</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110" normalizeH="0" baseline="0" noProof="0" dirty="0">
                <a:ln>
                  <a:noFill/>
                </a:ln>
                <a:solidFill>
                  <a:prstClr val="black"/>
                </a:solidFill>
                <a:effectLst/>
                <a:uLnTx/>
                <a:uFillTx/>
                <a:latin typeface="Trebuchet MS"/>
                <a:ea typeface="+mn-ea"/>
                <a:cs typeface="Trebuchet MS"/>
              </a:rPr>
              <a:t>f</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r</a:t>
            </a:r>
            <a:r>
              <a:rPr kumimoji="0" sz="2400" b="1" i="0" u="none" strike="noStrike" kern="1200" cap="none" spc="85" normalizeH="0" baseline="0" noProof="0" dirty="0">
                <a:ln>
                  <a:noFill/>
                </a:ln>
                <a:solidFill>
                  <a:prstClr val="black"/>
                </a:solidFill>
                <a:effectLst/>
                <a:uLnTx/>
                <a:uFillTx/>
                <a:latin typeface="Trebuchet MS"/>
                <a:ea typeface="+mn-ea"/>
                <a:cs typeface="Trebuchet MS"/>
              </a:rPr>
              <a:t>c</a:t>
            </a:r>
            <a:r>
              <a:rPr kumimoji="0" sz="2400" b="1" i="0" u="none" strike="noStrike" kern="1200" cap="none" spc="-70" normalizeH="0" baseline="0" noProof="0" dirty="0">
                <a:ln>
                  <a:noFill/>
                </a:ln>
                <a:solidFill>
                  <a:prstClr val="black"/>
                </a:solidFill>
                <a:effectLst/>
                <a:uLnTx/>
                <a:uFillTx/>
                <a:latin typeface="Trebuchet MS"/>
                <a:ea typeface="+mn-ea"/>
                <a:cs typeface="Trebuchet MS"/>
              </a:rPr>
              <a:t>ed.</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8" name="object 28"/>
          <p:cNvSpPr txBox="1"/>
          <p:nvPr/>
        </p:nvSpPr>
        <p:spPr>
          <a:xfrm>
            <a:off x="7966246" y="2730949"/>
            <a:ext cx="13208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MT"/>
                <a:ea typeface="+mn-ea"/>
                <a:cs typeface="Arial MT"/>
              </a:rPr>
              <a:t>•</a:t>
            </a:r>
            <a:endParaRPr kumimoji="0" sz="2400" b="0" i="0" u="none" strike="noStrike" kern="1200" cap="none" spc="0" normalizeH="0" baseline="0" noProof="0">
              <a:ln>
                <a:noFill/>
              </a:ln>
              <a:solidFill>
                <a:prstClr val="black"/>
              </a:solidFill>
              <a:effectLst/>
              <a:uLnTx/>
              <a:uFillTx/>
              <a:latin typeface="Arial MT"/>
              <a:ea typeface="+mn-ea"/>
              <a:cs typeface="Arial MT"/>
            </a:endParaRPr>
          </a:p>
        </p:txBody>
      </p:sp>
      <p:sp>
        <p:nvSpPr>
          <p:cNvPr id="29" name="object 29"/>
          <p:cNvSpPr txBox="1"/>
          <p:nvPr/>
        </p:nvSpPr>
        <p:spPr>
          <a:xfrm>
            <a:off x="8309146" y="2720281"/>
            <a:ext cx="3523615" cy="14884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130" normalizeH="0" baseline="0" noProof="0" dirty="0">
                <a:ln>
                  <a:noFill/>
                </a:ln>
                <a:solidFill>
                  <a:prstClr val="black"/>
                </a:solidFill>
                <a:effectLst/>
                <a:uLnTx/>
                <a:uFillTx/>
                <a:latin typeface="Trebuchet MS"/>
                <a:ea typeface="+mn-ea"/>
                <a:cs typeface="Trebuchet MS"/>
              </a:rPr>
              <a:t>S</a:t>
            </a:r>
            <a:r>
              <a:rPr kumimoji="0" sz="2400" b="0" i="0" u="none" strike="noStrike" kern="1200" cap="none" spc="135" normalizeH="0" baseline="0" noProof="0" dirty="0">
                <a:ln>
                  <a:noFill/>
                </a:ln>
                <a:solidFill>
                  <a:prstClr val="black"/>
                </a:solidFill>
                <a:effectLst/>
                <a:uLnTx/>
                <a:uFillTx/>
                <a:latin typeface="Trebuchet MS"/>
                <a:ea typeface="+mn-ea"/>
                <a:cs typeface="Trebuchet MS"/>
              </a:rPr>
              <a:t>c</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35" normalizeH="0" baseline="0" noProof="0" dirty="0">
                <a:ln>
                  <a:noFill/>
                </a:ln>
                <a:solidFill>
                  <a:prstClr val="black"/>
                </a:solidFill>
                <a:effectLst/>
                <a:uLnTx/>
                <a:uFillTx/>
                <a:latin typeface="Trebuchet MS"/>
                <a:ea typeface="+mn-ea"/>
                <a:cs typeface="Trebuchet MS"/>
              </a:rPr>
              <a:t>nc</a:t>
            </a:r>
            <a:r>
              <a:rPr kumimoji="0" sz="2400" b="0" i="0" u="none" strike="noStrike" kern="1200" cap="none" spc="-125" normalizeH="0" baseline="0" noProof="0" dirty="0">
                <a:ln>
                  <a:noFill/>
                </a:ln>
                <a:solidFill>
                  <a:prstClr val="black"/>
                </a:solidFill>
                <a:effectLst/>
                <a:uLnTx/>
                <a:uFillTx/>
                <a:latin typeface="Trebuchet MS"/>
                <a:ea typeface="+mn-ea"/>
                <a:cs typeface="Trebuchet MS"/>
              </a:rPr>
              <a:t>e</a:t>
            </a:r>
            <a:r>
              <a:rPr kumimoji="0" sz="2400" b="0" i="0" u="none" strike="noStrike" kern="1200" cap="none" spc="-200" normalizeH="0" baseline="0" noProof="0" dirty="0">
                <a:ln>
                  <a:noFill/>
                </a:ln>
                <a:solidFill>
                  <a:prstClr val="black"/>
                </a:solidFill>
                <a:effectLst/>
                <a:uLnTx/>
                <a:uFillTx/>
                <a:latin typeface="Trebuchet MS"/>
                <a:ea typeface="+mn-ea"/>
                <a:cs typeface="Trebuchet MS"/>
              </a:rPr>
              <a:t>,</a:t>
            </a:r>
            <a:r>
              <a:rPr kumimoji="0" sz="2400" b="0" i="0" u="none" strike="noStrike" kern="1200" cap="none" spc="-210" normalizeH="0" baseline="0" noProof="0" dirty="0">
                <a:ln>
                  <a:noFill/>
                </a:ln>
                <a:solidFill>
                  <a:prstClr val="black"/>
                </a:solidFill>
                <a:effectLst/>
                <a:uLnTx/>
                <a:uFillTx/>
                <a:latin typeface="Trebuchet MS"/>
                <a:ea typeface="+mn-ea"/>
                <a:cs typeface="Trebuchet MS"/>
              </a:rPr>
              <a:t> </a:t>
            </a:r>
            <a:r>
              <a:rPr kumimoji="0" sz="2400" b="0" i="0" u="none" strike="noStrike" kern="1200" cap="none" spc="-80" normalizeH="0" baseline="0" noProof="0" dirty="0">
                <a:ln>
                  <a:noFill/>
                </a:ln>
                <a:solidFill>
                  <a:prstClr val="black"/>
                </a:solidFill>
                <a:effectLst/>
                <a:uLnTx/>
                <a:uFillTx/>
                <a:latin typeface="Trebuchet MS"/>
                <a:ea typeface="+mn-ea"/>
                <a:cs typeface="Trebuchet MS"/>
              </a:rPr>
              <a:t>p</a:t>
            </a:r>
            <a:r>
              <a:rPr kumimoji="0" sz="2400" b="0" i="0" u="none" strike="noStrike" kern="1200" cap="none" spc="-120" normalizeH="0" baseline="0" noProof="0" dirty="0">
                <a:ln>
                  <a:noFill/>
                </a:ln>
                <a:solidFill>
                  <a:prstClr val="black"/>
                </a:solidFill>
                <a:effectLst/>
                <a:uLnTx/>
                <a:uFillTx/>
                <a:latin typeface="Trebuchet MS"/>
                <a:ea typeface="+mn-ea"/>
                <a:cs typeface="Trebuchet MS"/>
              </a:rPr>
              <a:t>r</a:t>
            </a:r>
            <a:r>
              <a:rPr kumimoji="0" sz="2400" b="0" i="0" u="none" strike="noStrike" kern="1200" cap="none" spc="35" normalizeH="0" baseline="0" noProof="0" dirty="0">
                <a:ln>
                  <a:noFill/>
                </a:ln>
                <a:solidFill>
                  <a:prstClr val="black"/>
                </a:solidFill>
                <a:effectLst/>
                <a:uLnTx/>
                <a:uFillTx/>
                <a:latin typeface="Trebuchet MS"/>
                <a:ea typeface="+mn-ea"/>
                <a:cs typeface="Trebuchet MS"/>
              </a:rPr>
              <a:t>ac</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70" normalizeH="0" baseline="0" noProof="0" dirty="0">
                <a:ln>
                  <a:noFill/>
                </a:ln>
                <a:solidFill>
                  <a:prstClr val="black"/>
                </a:solidFill>
                <a:effectLst/>
                <a:uLnTx/>
                <a:uFillTx/>
                <a:latin typeface="Trebuchet MS"/>
                <a:ea typeface="+mn-ea"/>
                <a:cs typeface="Trebuchet MS"/>
              </a:rPr>
              <a:t>c</a:t>
            </a:r>
            <a:r>
              <a:rPr kumimoji="0" sz="2400" b="0" i="0" u="none" strike="noStrike" kern="1200" cap="none" spc="-45" normalizeH="0" baseline="0" noProof="0" dirty="0">
                <a:ln>
                  <a:noFill/>
                </a:ln>
                <a:solidFill>
                  <a:prstClr val="black"/>
                </a:solidFill>
                <a:effectLst/>
                <a:uLnTx/>
                <a:uFillTx/>
                <a:latin typeface="Trebuchet MS"/>
                <a:ea typeface="+mn-ea"/>
                <a:cs typeface="Trebuchet MS"/>
              </a:rPr>
              <a:t>e</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0" i="0" u="none" strike="noStrike" kern="1200" cap="none" spc="0" normalizeH="0" baseline="0" noProof="0" dirty="0">
                <a:ln>
                  <a:noFill/>
                </a:ln>
                <a:solidFill>
                  <a:prstClr val="black"/>
                </a:solidFill>
                <a:effectLst/>
                <a:uLnTx/>
                <a:uFillTx/>
                <a:latin typeface="Trebuchet MS"/>
                <a:ea typeface="+mn-ea"/>
                <a:cs typeface="Trebuchet MS"/>
              </a:rPr>
              <a:t>and  </a:t>
            </a:r>
            <a:r>
              <a:rPr kumimoji="0" sz="2400" b="0" i="0" u="none" strike="noStrike" kern="1200" cap="none" spc="-190" normalizeH="0" baseline="0" noProof="0" dirty="0">
                <a:ln>
                  <a:noFill/>
                </a:ln>
                <a:solidFill>
                  <a:prstClr val="black"/>
                </a:solidFill>
                <a:effectLst/>
                <a:uLnTx/>
                <a:uFillTx/>
                <a:latin typeface="Trebuchet MS"/>
                <a:ea typeface="+mn-ea"/>
                <a:cs typeface="Trebuchet MS"/>
              </a:rPr>
              <a:t>t</a:t>
            </a:r>
            <a:r>
              <a:rPr kumimoji="0" sz="2400" b="0" i="0" u="none" strike="noStrike" kern="1200" cap="none" spc="5" normalizeH="0" baseline="0" noProof="0" dirty="0">
                <a:ln>
                  <a:noFill/>
                </a:ln>
                <a:solidFill>
                  <a:prstClr val="black"/>
                </a:solidFill>
                <a:effectLst/>
                <a:uLnTx/>
                <a:uFillTx/>
                <a:latin typeface="Trebuchet MS"/>
                <a:ea typeface="+mn-ea"/>
                <a:cs typeface="Trebuchet MS"/>
              </a:rPr>
              <a:t>e</a:t>
            </a:r>
            <a:r>
              <a:rPr kumimoji="0" sz="2400" b="0" i="0" u="none" strike="noStrike" kern="1200" cap="none" spc="10" normalizeH="0" baseline="0" noProof="0" dirty="0">
                <a:ln>
                  <a:noFill/>
                </a:ln>
                <a:solidFill>
                  <a:prstClr val="black"/>
                </a:solidFill>
                <a:effectLst/>
                <a:uLnTx/>
                <a:uFillTx/>
                <a:latin typeface="Trebuchet MS"/>
                <a:ea typeface="+mn-ea"/>
                <a:cs typeface="Trebuchet MS"/>
              </a:rPr>
              <a:t>c</a:t>
            </a:r>
            <a:r>
              <a:rPr kumimoji="0" sz="2400" b="0" i="0" u="none" strike="noStrike" kern="1200" cap="none" spc="5" normalizeH="0" baseline="0" noProof="0" dirty="0">
                <a:ln>
                  <a:noFill/>
                </a:ln>
                <a:solidFill>
                  <a:prstClr val="black"/>
                </a:solidFill>
                <a:effectLst/>
                <a:uLnTx/>
                <a:uFillTx/>
                <a:latin typeface="Trebuchet MS"/>
                <a:ea typeface="+mn-ea"/>
                <a:cs typeface="Trebuchet MS"/>
              </a:rPr>
              <a:t>hn</a:t>
            </a:r>
            <a:r>
              <a:rPr kumimoji="0" sz="2400" b="0" i="0" u="none" strike="noStrike" kern="1200" cap="none" spc="-40" normalizeH="0" baseline="0" noProof="0" dirty="0">
                <a:ln>
                  <a:noFill/>
                </a:ln>
                <a:solidFill>
                  <a:prstClr val="black"/>
                </a:solidFill>
                <a:effectLst/>
                <a:uLnTx/>
                <a:uFillTx/>
                <a:latin typeface="Trebuchet MS"/>
                <a:ea typeface="+mn-ea"/>
                <a:cs typeface="Trebuchet MS"/>
              </a:rPr>
              <a:t>o</a:t>
            </a:r>
            <a:r>
              <a:rPr kumimoji="0" sz="2400" b="0" i="0" u="none" strike="noStrike" kern="1200" cap="none" spc="-20" normalizeH="0" baseline="0" noProof="0" dirty="0">
                <a:ln>
                  <a:noFill/>
                </a:ln>
                <a:solidFill>
                  <a:prstClr val="black"/>
                </a:solidFill>
                <a:effectLst/>
                <a:uLnTx/>
                <a:uFillTx/>
                <a:latin typeface="Trebuchet MS"/>
                <a:ea typeface="+mn-ea"/>
                <a:cs typeface="Trebuchet MS"/>
              </a:rPr>
              <a:t>l</a:t>
            </a:r>
            <a:r>
              <a:rPr kumimoji="0" sz="2400" b="0" i="0" u="none" strike="noStrike" kern="1200" cap="none" spc="-10" normalizeH="0" baseline="0" noProof="0" dirty="0">
                <a:ln>
                  <a:noFill/>
                </a:ln>
                <a:solidFill>
                  <a:prstClr val="black"/>
                </a:solidFill>
                <a:effectLst/>
                <a:uLnTx/>
                <a:uFillTx/>
                <a:latin typeface="Trebuchet MS"/>
                <a:ea typeface="+mn-ea"/>
                <a:cs typeface="Trebuchet MS"/>
              </a:rPr>
              <a:t>o</a:t>
            </a:r>
            <a:r>
              <a:rPr kumimoji="0" sz="2400" b="0" i="0" u="none" strike="noStrike" kern="1200" cap="none" spc="20" normalizeH="0" baseline="0" noProof="0" dirty="0">
                <a:ln>
                  <a:noFill/>
                </a:ln>
                <a:solidFill>
                  <a:prstClr val="black"/>
                </a:solidFill>
                <a:effectLst/>
                <a:uLnTx/>
                <a:uFillTx/>
                <a:latin typeface="Trebuchet MS"/>
                <a:ea typeface="+mn-ea"/>
                <a:cs typeface="Trebuchet MS"/>
              </a:rPr>
              <a:t>g</a:t>
            </a:r>
            <a:r>
              <a:rPr kumimoji="0" sz="2400" b="0" i="0" u="none" strike="noStrike" kern="1200" cap="none" spc="-100" normalizeH="0" baseline="0" noProof="0" dirty="0">
                <a:ln>
                  <a:noFill/>
                </a:ln>
                <a:solidFill>
                  <a:prstClr val="black"/>
                </a:solidFill>
                <a:effectLst/>
                <a:uLnTx/>
                <a:uFillTx/>
                <a:latin typeface="Trebuchet MS"/>
                <a:ea typeface="+mn-ea"/>
                <a:cs typeface="Trebuchet MS"/>
              </a:rPr>
              <a:t>y</a:t>
            </a:r>
            <a:r>
              <a:rPr kumimoji="0" sz="2400" b="0" i="0" u="none" strike="noStrike" kern="1200" cap="none" spc="-21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 normalizeH="0" baseline="0" noProof="0" dirty="0">
                <a:ln>
                  <a:noFill/>
                </a:ln>
                <a:solidFill>
                  <a:prstClr val="black"/>
                </a:solidFill>
                <a:effectLst/>
                <a:uLnTx/>
                <a:uFillTx/>
                <a:latin typeface="Trebuchet MS"/>
                <a:ea typeface="+mn-ea"/>
                <a:cs typeface="Trebuchet MS"/>
              </a:rPr>
              <a:t>ha</a:t>
            </a:r>
            <a:r>
              <a:rPr kumimoji="0" sz="2400" b="0" i="0" u="none" strike="noStrike" kern="1200" cap="none" spc="-125" normalizeH="0" baseline="0" noProof="0" dirty="0">
                <a:ln>
                  <a:noFill/>
                </a:ln>
                <a:solidFill>
                  <a:prstClr val="black"/>
                </a:solidFill>
                <a:effectLst/>
                <a:uLnTx/>
                <a:uFillTx/>
                <a:latin typeface="Trebuchet MS"/>
                <a:ea typeface="+mn-ea"/>
                <a:cs typeface="Trebuchet MS"/>
              </a:rPr>
              <a:t>v</a:t>
            </a:r>
            <a:r>
              <a:rPr kumimoji="0" sz="2400" b="0" i="0" u="none" strike="noStrike" kern="1200" cap="none" spc="-45" normalizeH="0" baseline="0" noProof="0" dirty="0">
                <a:ln>
                  <a:noFill/>
                </a:ln>
                <a:solidFill>
                  <a:prstClr val="black"/>
                </a:solidFill>
                <a:effectLst/>
                <a:uLnTx/>
                <a:uFillTx/>
                <a:latin typeface="Trebuchet MS"/>
                <a:ea typeface="+mn-ea"/>
                <a:cs typeface="Trebuchet MS"/>
              </a:rPr>
              <a:t>e</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5" normalizeH="0" baseline="0" noProof="0" dirty="0">
                <a:ln>
                  <a:noFill/>
                </a:ln>
                <a:solidFill>
                  <a:prstClr val="black"/>
                </a:solidFill>
                <a:effectLst/>
                <a:uLnTx/>
                <a:uFillTx/>
                <a:latin typeface="Trebuchet MS"/>
                <a:ea typeface="+mn-ea"/>
                <a:cs typeface="Trebuchet MS"/>
              </a:rPr>
              <a:t>m</a:t>
            </a:r>
            <a:r>
              <a:rPr kumimoji="0" sz="2400" b="0" i="0" u="none" strike="noStrike" kern="1200" cap="none" spc="5" normalizeH="0" baseline="0" noProof="0" dirty="0">
                <a:ln>
                  <a:noFill/>
                </a:ln>
                <a:solidFill>
                  <a:prstClr val="black"/>
                </a:solidFill>
                <a:effectLst/>
                <a:uLnTx/>
                <a:uFillTx/>
                <a:latin typeface="Trebuchet MS"/>
                <a:ea typeface="+mn-ea"/>
                <a:cs typeface="Trebuchet MS"/>
              </a:rPr>
              <a:t>o</a:t>
            </a:r>
            <a:r>
              <a:rPr kumimoji="0" sz="2400" b="0" i="0" u="none" strike="noStrike" kern="1200" cap="none" spc="-125" normalizeH="0" baseline="0" noProof="0" dirty="0">
                <a:ln>
                  <a:noFill/>
                </a:ln>
                <a:solidFill>
                  <a:prstClr val="black"/>
                </a:solidFill>
                <a:effectLst/>
                <a:uLnTx/>
                <a:uFillTx/>
                <a:latin typeface="Trebuchet MS"/>
                <a:ea typeface="+mn-ea"/>
                <a:cs typeface="Trebuchet MS"/>
              </a:rPr>
              <a:t>v</a:t>
            </a:r>
            <a:r>
              <a:rPr kumimoji="0" sz="2400" b="0" i="0" u="none" strike="noStrike" kern="1200" cap="none" spc="-25" normalizeH="0" baseline="0" noProof="0" dirty="0">
                <a:ln>
                  <a:noFill/>
                </a:ln>
                <a:solidFill>
                  <a:prstClr val="black"/>
                </a:solidFill>
                <a:effectLst/>
                <a:uLnTx/>
                <a:uFillTx/>
                <a:latin typeface="Trebuchet MS"/>
                <a:ea typeface="+mn-ea"/>
                <a:cs typeface="Trebuchet MS"/>
              </a:rPr>
              <a:t>e</a:t>
            </a:r>
            <a:r>
              <a:rPr kumimoji="0" sz="2400" b="0" i="0" u="none" strike="noStrike" kern="1200" cap="none" spc="-20" normalizeH="0" baseline="0" noProof="0" dirty="0">
                <a:ln>
                  <a:noFill/>
                </a:ln>
                <a:solidFill>
                  <a:prstClr val="black"/>
                </a:solidFill>
                <a:effectLst/>
                <a:uLnTx/>
                <a:uFillTx/>
                <a:latin typeface="Trebuchet MS"/>
                <a:ea typeface="+mn-ea"/>
                <a:cs typeface="Trebuchet MS"/>
              </a:rPr>
              <a:t>d</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10" normalizeH="0" baseline="0" noProof="0" dirty="0">
                <a:ln>
                  <a:noFill/>
                </a:ln>
                <a:solidFill>
                  <a:prstClr val="black"/>
                </a:solidFill>
                <a:effectLst/>
                <a:uLnTx/>
                <a:uFillTx/>
                <a:latin typeface="Trebuchet MS"/>
                <a:ea typeface="+mn-ea"/>
                <a:cs typeface="Trebuchet MS"/>
              </a:rPr>
              <a:t>on  </a:t>
            </a:r>
            <a:r>
              <a:rPr kumimoji="0" sz="2400" b="0" i="0" u="none" strike="noStrike" kern="1200" cap="none" spc="-20" normalizeH="0" baseline="0" noProof="0" dirty="0">
                <a:ln>
                  <a:noFill/>
                </a:ln>
                <a:solidFill>
                  <a:prstClr val="black"/>
                </a:solidFill>
                <a:effectLst/>
                <a:uLnTx/>
                <a:uFillTx/>
                <a:latin typeface="Trebuchet MS"/>
                <a:ea typeface="+mn-ea"/>
                <a:cs typeface="Trebuchet MS"/>
              </a:rPr>
              <a:t>a</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0" i="0" u="none" strike="noStrike" kern="1200" cap="none" spc="25" normalizeH="0" baseline="0" noProof="0" dirty="0">
                <a:ln>
                  <a:noFill/>
                </a:ln>
                <a:solidFill>
                  <a:prstClr val="black"/>
                </a:solidFill>
                <a:effectLst/>
                <a:uLnTx/>
                <a:uFillTx/>
                <a:latin typeface="Trebuchet MS"/>
                <a:ea typeface="+mn-ea"/>
                <a:cs typeface="Trebuchet MS"/>
              </a:rPr>
              <a:t>pac</a:t>
            </a:r>
            <a:r>
              <a:rPr kumimoji="0" sz="2400" b="0" i="0" u="none" strike="noStrike" kern="1200" cap="none" spc="-125" normalizeH="0" baseline="0" noProof="0" dirty="0">
                <a:ln>
                  <a:noFill/>
                </a:ln>
                <a:solidFill>
                  <a:prstClr val="black"/>
                </a:solidFill>
                <a:effectLst/>
                <a:uLnTx/>
                <a:uFillTx/>
                <a:latin typeface="Trebuchet MS"/>
                <a:ea typeface="+mn-ea"/>
                <a:cs typeface="Trebuchet MS"/>
              </a:rPr>
              <a:t>e</a:t>
            </a:r>
            <a:r>
              <a:rPr kumimoji="0" sz="2400" b="0" i="0" u="none" strike="noStrike" kern="1200" cap="none" spc="-200" normalizeH="0" baseline="0" noProof="0" dirty="0">
                <a:ln>
                  <a:noFill/>
                </a:ln>
                <a:solidFill>
                  <a:prstClr val="black"/>
                </a:solidFill>
                <a:effectLst/>
                <a:uLnTx/>
                <a:uFillTx/>
                <a:latin typeface="Trebuchet MS"/>
                <a:ea typeface="+mn-ea"/>
                <a:cs typeface="Trebuchet MS"/>
              </a:rPr>
              <a:t>.</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1" i="0" u="none" strike="noStrike" kern="1200" cap="none" spc="-35" normalizeH="0" baseline="0" noProof="0" dirty="0">
                <a:ln>
                  <a:noFill/>
                </a:ln>
                <a:solidFill>
                  <a:prstClr val="black"/>
                </a:solidFill>
                <a:effectLst/>
                <a:uLnTx/>
                <a:uFillTx/>
                <a:latin typeface="Trebuchet MS"/>
                <a:ea typeface="+mn-ea"/>
                <a:cs typeface="Trebuchet MS"/>
              </a:rPr>
              <a:t>A</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r</a:t>
            </a:r>
            <a:r>
              <a:rPr kumimoji="0" sz="2400" b="1" i="0" u="none" strike="noStrike" kern="1200" cap="none" spc="-70" normalizeH="0" baseline="0" noProof="0" dirty="0">
                <a:ln>
                  <a:noFill/>
                </a:ln>
                <a:solidFill>
                  <a:prstClr val="black"/>
                </a:solidFill>
                <a:effectLst/>
                <a:uLnTx/>
                <a:uFillTx/>
                <a:latin typeface="Trebuchet MS"/>
                <a:ea typeface="+mn-ea"/>
                <a:cs typeface="Trebuchet MS"/>
              </a:rPr>
              <a:t>ef</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r</a:t>
            </a:r>
            <a:r>
              <a:rPr kumimoji="0" sz="2400" b="1" i="0" u="none" strike="noStrike" kern="1200" cap="none" spc="30" normalizeH="0" baseline="0" noProof="0" dirty="0">
                <a:ln>
                  <a:noFill/>
                </a:ln>
                <a:solidFill>
                  <a:prstClr val="black"/>
                </a:solidFill>
                <a:effectLst/>
                <a:uLnTx/>
                <a:uFillTx/>
                <a:latin typeface="Trebuchet MS"/>
                <a:ea typeface="+mn-ea"/>
                <a:cs typeface="Trebuchet MS"/>
              </a:rPr>
              <a:t>es</a:t>
            </a:r>
            <a:r>
              <a:rPr kumimoji="0" sz="2400" b="1" i="0" u="none" strike="noStrike" kern="1200" cap="none" spc="45" normalizeH="0" baseline="0" noProof="0" dirty="0">
                <a:ln>
                  <a:noFill/>
                </a:ln>
                <a:solidFill>
                  <a:prstClr val="black"/>
                </a:solidFill>
                <a:effectLst/>
                <a:uLnTx/>
                <a:uFillTx/>
                <a:latin typeface="Trebuchet MS"/>
                <a:ea typeface="+mn-ea"/>
                <a:cs typeface="Trebuchet MS"/>
              </a:rPr>
              <a:t>h</a:t>
            </a:r>
            <a:r>
              <a:rPr kumimoji="0" sz="2400" b="1"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85" normalizeH="0" baseline="0" noProof="0" dirty="0">
                <a:ln>
                  <a:noFill/>
                </a:ln>
                <a:solidFill>
                  <a:prstClr val="black"/>
                </a:solidFill>
                <a:effectLst/>
                <a:uLnTx/>
                <a:uFillTx/>
                <a:latin typeface="Trebuchet MS"/>
                <a:ea typeface="+mn-ea"/>
                <a:cs typeface="Trebuchet MS"/>
              </a:rPr>
              <a:t>f</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105" normalizeH="0" baseline="0" noProof="0" dirty="0">
                <a:ln>
                  <a:noFill/>
                </a:ln>
                <a:solidFill>
                  <a:prstClr val="black"/>
                </a:solidFill>
                <a:effectLst/>
                <a:uLnTx/>
                <a:uFillTx/>
                <a:latin typeface="Trebuchet MS"/>
                <a:ea typeface="+mn-ea"/>
                <a:cs typeface="Trebuchet MS"/>
              </a:rPr>
              <a:t>t</a:t>
            </a:r>
            <a:r>
              <a:rPr kumimoji="0" sz="2400" b="1" i="0" u="none" strike="noStrike" kern="1200" cap="none" spc="-35" normalizeH="0" baseline="0" noProof="0" dirty="0">
                <a:ln>
                  <a:noFill/>
                </a:ln>
                <a:solidFill>
                  <a:prstClr val="black"/>
                </a:solidFill>
                <a:effectLst/>
                <a:uLnTx/>
                <a:uFillTx/>
                <a:latin typeface="Trebuchet MS"/>
                <a:ea typeface="+mn-ea"/>
                <a:cs typeface="Trebuchet MS"/>
              </a:rPr>
              <a:t>he  </a:t>
            </a:r>
            <a:r>
              <a:rPr kumimoji="0" sz="2400" b="1" i="0" u="none" strike="noStrike" kern="1200" cap="none" spc="220" normalizeH="0" baseline="0" noProof="0" dirty="0">
                <a:ln>
                  <a:noFill/>
                </a:ln>
                <a:solidFill>
                  <a:prstClr val="black"/>
                </a:solidFill>
                <a:effectLst/>
                <a:uLnTx/>
                <a:uFillTx/>
                <a:latin typeface="Trebuchet MS"/>
                <a:ea typeface="+mn-ea"/>
                <a:cs typeface="Trebuchet MS"/>
              </a:rPr>
              <a:t>C</a:t>
            </a:r>
            <a:r>
              <a:rPr kumimoji="0" sz="2400" b="1" i="0" u="none" strike="noStrike" kern="1200" cap="none" spc="40" normalizeH="0" baseline="0" noProof="0" dirty="0">
                <a:ln>
                  <a:noFill/>
                </a:ln>
                <a:solidFill>
                  <a:prstClr val="black"/>
                </a:solidFill>
                <a:effectLst/>
                <a:uLnTx/>
                <a:uFillTx/>
                <a:latin typeface="Trebuchet MS"/>
                <a:ea typeface="+mn-ea"/>
                <a:cs typeface="Trebuchet MS"/>
              </a:rPr>
              <a:t>a</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85" normalizeH="0" baseline="0" noProof="0" dirty="0">
                <a:ln>
                  <a:noFill/>
                </a:ln>
                <a:solidFill>
                  <a:prstClr val="black"/>
                </a:solidFill>
                <a:effectLst/>
                <a:uLnTx/>
                <a:uFillTx/>
                <a:latin typeface="Trebuchet MS"/>
                <a:ea typeface="+mn-ea"/>
                <a:cs typeface="Trebuchet MS"/>
              </a:rPr>
              <a:t>c</a:t>
            </a:r>
            <a:r>
              <a:rPr kumimoji="0" sz="2400" b="1" i="0" u="none" strike="noStrike" kern="1200" cap="none" spc="-114" normalizeH="0" baseline="0" noProof="0" dirty="0">
                <a:ln>
                  <a:noFill/>
                </a:ln>
                <a:solidFill>
                  <a:prstClr val="black"/>
                </a:solidFill>
                <a:effectLst/>
                <a:uLnTx/>
                <a:uFillTx/>
                <a:latin typeface="Trebuchet MS"/>
                <a:ea typeface="+mn-ea"/>
                <a:cs typeface="Trebuchet MS"/>
              </a:rPr>
              <a:t>e</a:t>
            </a:r>
            <a:r>
              <a:rPr kumimoji="0" sz="2400" b="1" i="0" u="none" strike="noStrike" kern="1200" cap="none" spc="-80" normalizeH="0" baseline="0" noProof="0" dirty="0">
                <a:ln>
                  <a:noFill/>
                </a:ln>
                <a:solidFill>
                  <a:prstClr val="black"/>
                </a:solidFill>
                <a:effectLst/>
                <a:uLnTx/>
                <a:uFillTx/>
                <a:latin typeface="Trebuchet MS"/>
                <a:ea typeface="+mn-ea"/>
                <a:cs typeface="Trebuchet MS"/>
              </a:rPr>
              <a:t>r</a:t>
            </a:r>
            <a:r>
              <a:rPr kumimoji="0" sz="2400" b="1"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1" i="0" u="none" strike="noStrike" kern="1200" cap="none" spc="35" normalizeH="0" baseline="0" noProof="0" dirty="0">
                <a:ln>
                  <a:noFill/>
                </a:ln>
                <a:solidFill>
                  <a:prstClr val="black"/>
                </a:solidFill>
                <a:effectLst/>
                <a:uLnTx/>
                <a:uFillTx/>
                <a:latin typeface="Trebuchet MS"/>
                <a:ea typeface="+mn-ea"/>
                <a:cs typeface="Trebuchet MS"/>
              </a:rPr>
              <a:t>P</a:t>
            </a:r>
            <a:r>
              <a:rPr kumimoji="0" sz="2400" b="1" i="0" u="none" strike="noStrike" kern="1200" cap="none" spc="15" normalizeH="0" baseline="0" noProof="0" dirty="0">
                <a:ln>
                  <a:noFill/>
                </a:ln>
                <a:solidFill>
                  <a:prstClr val="black"/>
                </a:solidFill>
                <a:effectLst/>
                <a:uLnTx/>
                <a:uFillTx/>
                <a:latin typeface="Trebuchet MS"/>
                <a:ea typeface="+mn-ea"/>
                <a:cs typeface="Trebuchet MS"/>
              </a:rPr>
              <a:t>la</a:t>
            </a:r>
            <a:r>
              <a:rPr kumimoji="0" sz="2400" b="1" i="0" u="none" strike="noStrike" kern="1200" cap="none" spc="-30" normalizeH="0" baseline="0" noProof="0" dirty="0">
                <a:ln>
                  <a:noFill/>
                </a:ln>
                <a:solidFill>
                  <a:prstClr val="black"/>
                </a:solidFill>
                <a:effectLst/>
                <a:uLnTx/>
                <a:uFillTx/>
                <a:latin typeface="Trebuchet MS"/>
                <a:ea typeface="+mn-ea"/>
                <a:cs typeface="Trebuchet MS"/>
              </a:rPr>
              <a:t>n</a:t>
            </a:r>
            <a:r>
              <a:rPr kumimoji="0" sz="2400" b="1"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1" i="0" u="none" strike="noStrike" kern="1200" cap="none" spc="-75" normalizeH="0" baseline="0" noProof="0" dirty="0">
                <a:ln>
                  <a:noFill/>
                </a:ln>
                <a:solidFill>
                  <a:prstClr val="black"/>
                </a:solidFill>
                <a:effectLst/>
                <a:uLnTx/>
                <a:uFillTx/>
                <a:latin typeface="Trebuchet MS"/>
                <a:ea typeface="+mn-ea"/>
                <a:cs typeface="Trebuchet MS"/>
              </a:rPr>
              <a:t>i</a:t>
            </a:r>
            <a:r>
              <a:rPr kumimoji="0" sz="2400" b="1" i="0" u="none" strike="noStrike" kern="1200" cap="none" spc="200" normalizeH="0" baseline="0" noProof="0" dirty="0">
                <a:ln>
                  <a:noFill/>
                </a:ln>
                <a:solidFill>
                  <a:prstClr val="black"/>
                </a:solidFill>
                <a:effectLst/>
                <a:uLnTx/>
                <a:uFillTx/>
                <a:latin typeface="Trebuchet MS"/>
                <a:ea typeface="+mn-ea"/>
                <a:cs typeface="Trebuchet MS"/>
              </a:rPr>
              <a:t>s</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r</a:t>
            </a:r>
            <a:r>
              <a:rPr kumimoji="0" sz="2400" b="1" i="0" u="none" strike="noStrike" kern="1200" cap="none" spc="-30" normalizeH="0" baseline="0" noProof="0" dirty="0">
                <a:ln>
                  <a:noFill/>
                </a:ln>
                <a:solidFill>
                  <a:prstClr val="black"/>
                </a:solidFill>
                <a:effectLst/>
                <a:uLnTx/>
                <a:uFillTx/>
                <a:latin typeface="Trebuchet MS"/>
                <a:ea typeface="+mn-ea"/>
                <a:cs typeface="Trebuchet MS"/>
              </a:rPr>
              <a:t>eq</a:t>
            </a:r>
            <a:r>
              <a:rPr kumimoji="0" sz="2400" b="1" i="0" u="none" strike="noStrike" kern="1200" cap="none" spc="-35" normalizeH="0" baseline="0" noProof="0" dirty="0">
                <a:ln>
                  <a:noFill/>
                </a:ln>
                <a:solidFill>
                  <a:prstClr val="black"/>
                </a:solidFill>
                <a:effectLst/>
                <a:uLnTx/>
                <a:uFillTx/>
                <a:latin typeface="Trebuchet MS"/>
                <a:ea typeface="+mn-ea"/>
                <a:cs typeface="Trebuchet MS"/>
              </a:rPr>
              <a:t>u</a:t>
            </a:r>
            <a:r>
              <a:rPr kumimoji="0" sz="2400" b="1" i="0" u="none" strike="noStrike" kern="1200" cap="none" spc="-75" normalizeH="0" baseline="0" noProof="0" dirty="0">
                <a:ln>
                  <a:noFill/>
                </a:ln>
                <a:solidFill>
                  <a:prstClr val="black"/>
                </a:solidFill>
                <a:effectLst/>
                <a:uLnTx/>
                <a:uFillTx/>
                <a:latin typeface="Trebuchet MS"/>
                <a:ea typeface="+mn-ea"/>
                <a:cs typeface="Trebuchet MS"/>
              </a:rPr>
              <a:t>i</a:t>
            </a:r>
            <a:r>
              <a:rPr kumimoji="0" sz="2400" b="1" i="0" u="none" strike="noStrike" kern="1200" cap="none" spc="-165" normalizeH="0" baseline="0" noProof="0" dirty="0">
                <a:ln>
                  <a:noFill/>
                </a:ln>
                <a:solidFill>
                  <a:prstClr val="black"/>
                </a:solidFill>
                <a:effectLst/>
                <a:uLnTx/>
                <a:uFillTx/>
                <a:latin typeface="Trebuchet MS"/>
                <a:ea typeface="+mn-ea"/>
                <a:cs typeface="Trebuchet MS"/>
              </a:rPr>
              <a:t>r</a:t>
            </a:r>
            <a:r>
              <a:rPr kumimoji="0" sz="2400" b="1" i="0" u="none" strike="noStrike" kern="1200" cap="none" spc="-70" normalizeH="0" baseline="0" noProof="0" dirty="0">
                <a:ln>
                  <a:noFill/>
                </a:ln>
                <a:solidFill>
                  <a:prstClr val="black"/>
                </a:solidFill>
                <a:effectLst/>
                <a:uLnTx/>
                <a:uFillTx/>
                <a:latin typeface="Trebuchet MS"/>
                <a:ea typeface="+mn-ea"/>
                <a:cs typeface="Trebuchet MS"/>
              </a:rPr>
              <a:t>ed.</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30" name="object 30"/>
          <p:cNvSpPr txBox="1"/>
          <p:nvPr/>
        </p:nvSpPr>
        <p:spPr>
          <a:xfrm>
            <a:off x="7966246" y="4559749"/>
            <a:ext cx="132080" cy="3911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MT"/>
                <a:ea typeface="+mn-ea"/>
                <a:cs typeface="Arial MT"/>
              </a:rPr>
              <a:t>•</a:t>
            </a:r>
            <a:endParaRPr kumimoji="0" sz="2400" b="0" i="0" u="none" strike="noStrike" kern="1200" cap="none" spc="0" normalizeH="0" baseline="0" noProof="0">
              <a:ln>
                <a:noFill/>
              </a:ln>
              <a:solidFill>
                <a:prstClr val="black"/>
              </a:solidFill>
              <a:effectLst/>
              <a:uLnTx/>
              <a:uFillTx/>
              <a:latin typeface="Arial MT"/>
              <a:ea typeface="+mn-ea"/>
              <a:cs typeface="Arial MT"/>
            </a:endParaRPr>
          </a:p>
        </p:txBody>
      </p:sp>
      <p:sp>
        <p:nvSpPr>
          <p:cNvPr id="31" name="object 31"/>
          <p:cNvSpPr txBox="1"/>
          <p:nvPr/>
        </p:nvSpPr>
        <p:spPr>
          <a:xfrm>
            <a:off x="8309146" y="4549081"/>
            <a:ext cx="3622675" cy="14884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135" normalizeH="0" baseline="0" noProof="0" dirty="0">
                <a:ln>
                  <a:noFill/>
                </a:ln>
                <a:solidFill>
                  <a:prstClr val="black"/>
                </a:solidFill>
                <a:effectLst/>
                <a:uLnTx/>
                <a:uFillTx/>
                <a:latin typeface="Trebuchet MS"/>
                <a:ea typeface="+mn-ea"/>
                <a:cs typeface="Trebuchet MS"/>
              </a:rPr>
              <a:t>N</a:t>
            </a:r>
            <a:r>
              <a:rPr kumimoji="0" sz="2400" b="1" i="0" u="none" strike="noStrike" kern="1200" cap="none" spc="-60" normalizeH="0" baseline="0" noProof="0" dirty="0">
                <a:ln>
                  <a:noFill/>
                </a:ln>
                <a:solidFill>
                  <a:prstClr val="black"/>
                </a:solidFill>
                <a:effectLst/>
                <a:uLnTx/>
                <a:uFillTx/>
                <a:latin typeface="Trebuchet MS"/>
                <a:ea typeface="+mn-ea"/>
                <a:cs typeface="Trebuchet MS"/>
              </a:rPr>
              <a:t>e</a:t>
            </a:r>
            <a:r>
              <a:rPr kumimoji="0" sz="2400" b="1" i="0" u="none" strike="noStrike" kern="1200" cap="none" spc="-55" normalizeH="0" baseline="0" noProof="0" dirty="0">
                <a:ln>
                  <a:noFill/>
                </a:ln>
                <a:solidFill>
                  <a:prstClr val="black"/>
                </a:solidFill>
                <a:effectLst/>
                <a:uLnTx/>
                <a:uFillTx/>
                <a:latin typeface="Trebuchet MS"/>
                <a:ea typeface="+mn-ea"/>
                <a:cs typeface="Trebuchet MS"/>
              </a:rPr>
              <a:t>w</a:t>
            </a:r>
            <a:r>
              <a:rPr kumimoji="0" sz="2400" b="1"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1" i="0" u="none" strike="noStrike" kern="1200" cap="none" spc="-10" normalizeH="0" baseline="0" noProof="0" dirty="0">
                <a:ln>
                  <a:noFill/>
                </a:ln>
                <a:solidFill>
                  <a:prstClr val="black"/>
                </a:solidFill>
                <a:effectLst/>
                <a:uLnTx/>
                <a:uFillTx/>
                <a:latin typeface="Trebuchet MS"/>
                <a:ea typeface="+mn-ea"/>
                <a:cs typeface="Trebuchet MS"/>
              </a:rPr>
              <a:t>g</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40" normalizeH="0" baseline="0" noProof="0" dirty="0">
                <a:ln>
                  <a:noFill/>
                </a:ln>
                <a:solidFill>
                  <a:prstClr val="black"/>
                </a:solidFill>
                <a:effectLst/>
                <a:uLnTx/>
                <a:uFillTx/>
                <a:latin typeface="Trebuchet MS"/>
                <a:ea typeface="+mn-ea"/>
                <a:cs typeface="Trebuchet MS"/>
              </a:rPr>
              <a:t>a</a:t>
            </a:r>
            <a:r>
              <a:rPr kumimoji="0" sz="2400" b="1" i="0" u="none" strike="noStrike" kern="1200" cap="none" spc="75" normalizeH="0" baseline="0" noProof="0" dirty="0">
                <a:ln>
                  <a:noFill/>
                </a:ln>
                <a:solidFill>
                  <a:prstClr val="black"/>
                </a:solidFill>
                <a:effectLst/>
                <a:uLnTx/>
                <a:uFillTx/>
                <a:latin typeface="Trebuchet MS"/>
                <a:ea typeface="+mn-ea"/>
                <a:cs typeface="Trebuchet MS"/>
              </a:rPr>
              <a:t>l</a:t>
            </a:r>
            <a:r>
              <a:rPr kumimoji="0" sz="2400" b="1" i="0" u="none" strike="noStrike" kern="1200" cap="none" spc="120" normalizeH="0" baseline="0" noProof="0" dirty="0">
                <a:ln>
                  <a:noFill/>
                </a:ln>
                <a:solidFill>
                  <a:prstClr val="black"/>
                </a:solidFill>
                <a:effectLst/>
                <a:uLnTx/>
                <a:uFillTx/>
                <a:latin typeface="Trebuchet MS"/>
                <a:ea typeface="+mn-ea"/>
                <a:cs typeface="Trebuchet MS"/>
              </a:rPr>
              <a:t>s</a:t>
            </a:r>
            <a:r>
              <a:rPr kumimoji="0" sz="2400" b="1"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65" normalizeH="0" baseline="0" noProof="0" dirty="0">
                <a:ln>
                  <a:noFill/>
                </a:ln>
                <a:solidFill>
                  <a:prstClr val="black"/>
                </a:solidFill>
                <a:effectLst/>
                <a:uLnTx/>
                <a:uFillTx/>
                <a:latin typeface="Trebuchet MS"/>
                <a:ea typeface="+mn-ea"/>
                <a:cs typeface="Trebuchet MS"/>
              </a:rPr>
              <a:t>w</a:t>
            </a:r>
            <a:r>
              <a:rPr kumimoji="0" sz="2400" b="0" i="0" u="none" strike="noStrike" kern="1200" cap="none" spc="-100" normalizeH="0" baseline="0" noProof="0" dirty="0">
                <a:ln>
                  <a:noFill/>
                </a:ln>
                <a:solidFill>
                  <a:prstClr val="black"/>
                </a:solidFill>
                <a:effectLst/>
                <a:uLnTx/>
                <a:uFillTx/>
                <a:latin typeface="Trebuchet MS"/>
                <a:ea typeface="+mn-ea"/>
                <a:cs typeface="Trebuchet MS"/>
              </a:rPr>
              <a:t>il</a:t>
            </a:r>
            <a:r>
              <a:rPr kumimoji="0" sz="2400" b="0" i="0" u="none" strike="noStrike" kern="1200" cap="none" spc="-85" normalizeH="0" baseline="0" noProof="0" dirty="0">
                <a:ln>
                  <a:noFill/>
                </a:ln>
                <a:solidFill>
                  <a:prstClr val="black"/>
                </a:solidFill>
                <a:effectLst/>
                <a:uLnTx/>
                <a:uFillTx/>
                <a:latin typeface="Trebuchet MS"/>
                <a:ea typeface="+mn-ea"/>
                <a:cs typeface="Trebuchet MS"/>
              </a:rPr>
              <a:t>l</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0" normalizeH="0" baseline="0" noProof="0" dirty="0">
                <a:ln>
                  <a:noFill/>
                </a:ln>
                <a:solidFill>
                  <a:prstClr val="black"/>
                </a:solidFill>
                <a:effectLst/>
                <a:uLnTx/>
                <a:uFillTx/>
                <a:latin typeface="Trebuchet MS"/>
                <a:ea typeface="+mn-ea"/>
                <a:cs typeface="Trebuchet MS"/>
              </a:rPr>
              <a:t>d</a:t>
            </a:r>
            <a:r>
              <a:rPr kumimoji="0" sz="2400" b="0" i="0" u="none" strike="noStrike" kern="1200" cap="none" spc="-100" normalizeH="0" baseline="0" noProof="0" dirty="0">
                <a:ln>
                  <a:noFill/>
                </a:ln>
                <a:solidFill>
                  <a:prstClr val="black"/>
                </a:solidFill>
                <a:effectLst/>
                <a:uLnTx/>
                <a:uFillTx/>
                <a:latin typeface="Trebuchet MS"/>
                <a:ea typeface="+mn-ea"/>
                <a:cs typeface="Trebuchet MS"/>
              </a:rPr>
              <a:t>ri</a:t>
            </a:r>
            <a:r>
              <a:rPr kumimoji="0" sz="2400" b="0" i="0" u="none" strike="noStrike" kern="1200" cap="none" spc="-170" normalizeH="0" baseline="0" noProof="0" dirty="0">
                <a:ln>
                  <a:noFill/>
                </a:ln>
                <a:solidFill>
                  <a:prstClr val="black"/>
                </a:solidFill>
                <a:effectLst/>
                <a:uLnTx/>
                <a:uFillTx/>
                <a:latin typeface="Trebuchet MS"/>
                <a:ea typeface="+mn-ea"/>
                <a:cs typeface="Trebuchet MS"/>
              </a:rPr>
              <a:t>v</a:t>
            </a:r>
            <a:r>
              <a:rPr kumimoji="0" sz="2400" b="0" i="0" u="none" strike="noStrike" kern="1200" cap="none" spc="-45" normalizeH="0" baseline="0" noProof="0" dirty="0">
                <a:ln>
                  <a:noFill/>
                </a:ln>
                <a:solidFill>
                  <a:prstClr val="black"/>
                </a:solidFill>
                <a:effectLst/>
                <a:uLnTx/>
                <a:uFillTx/>
                <a:latin typeface="Trebuchet MS"/>
                <a:ea typeface="+mn-ea"/>
                <a:cs typeface="Trebuchet MS"/>
              </a:rPr>
              <a:t>e</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70" normalizeH="0" baseline="0" noProof="0" dirty="0">
                <a:ln>
                  <a:noFill/>
                </a:ln>
                <a:solidFill>
                  <a:prstClr val="black"/>
                </a:solidFill>
                <a:effectLst/>
                <a:uLnTx/>
                <a:uFillTx/>
                <a:latin typeface="Trebuchet MS"/>
                <a:ea typeface="+mn-ea"/>
                <a:cs typeface="Trebuchet MS"/>
              </a:rPr>
              <a:t>f</a:t>
            </a:r>
            <a:r>
              <a:rPr kumimoji="0" sz="2400" b="0" i="0" u="none" strike="noStrike" kern="1200" cap="none" spc="-100" normalizeH="0" baseline="0" noProof="0" dirty="0">
                <a:ln>
                  <a:noFill/>
                </a:ln>
                <a:solidFill>
                  <a:prstClr val="black"/>
                </a:solidFill>
                <a:effectLst/>
                <a:uLnTx/>
                <a:uFillTx/>
                <a:latin typeface="Trebuchet MS"/>
                <a:ea typeface="+mn-ea"/>
                <a:cs typeface="Trebuchet MS"/>
              </a:rPr>
              <a:t>ur</a:t>
            </a:r>
            <a:r>
              <a:rPr kumimoji="0" sz="2400" b="0" i="0" u="none" strike="noStrike" kern="1200" cap="none" spc="-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5" normalizeH="0" baseline="0" noProof="0" dirty="0">
                <a:ln>
                  <a:noFill/>
                </a:ln>
                <a:solidFill>
                  <a:prstClr val="black"/>
                </a:solidFill>
                <a:effectLst/>
                <a:uLnTx/>
                <a:uFillTx/>
                <a:latin typeface="Trebuchet MS"/>
                <a:ea typeface="+mn-ea"/>
                <a:cs typeface="Trebuchet MS"/>
              </a:rPr>
              <a:t>h</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r  </a:t>
            </a:r>
            <a:r>
              <a:rPr kumimoji="0" sz="2400" b="0" i="0" u="none" strike="noStrike" kern="1200" cap="none" spc="90" normalizeH="0" baseline="0" noProof="0" dirty="0">
                <a:ln>
                  <a:noFill/>
                </a:ln>
                <a:solidFill>
                  <a:prstClr val="black"/>
                </a:solidFill>
                <a:effectLst/>
                <a:uLnTx/>
                <a:uFillTx/>
                <a:latin typeface="Trebuchet MS"/>
                <a:ea typeface="+mn-ea"/>
                <a:cs typeface="Trebuchet MS"/>
              </a:rPr>
              <a:t>s</a:t>
            </a:r>
            <a:r>
              <a:rPr kumimoji="0" sz="2400" b="0" i="0" u="none" strike="noStrike" kern="1200" cap="none" spc="125" normalizeH="0" baseline="0" noProof="0" dirty="0">
                <a:ln>
                  <a:noFill/>
                </a:ln>
                <a:solidFill>
                  <a:prstClr val="black"/>
                </a:solidFill>
                <a:effectLst/>
                <a:uLnTx/>
                <a:uFillTx/>
                <a:latin typeface="Trebuchet MS"/>
                <a:ea typeface="+mn-ea"/>
                <a:cs typeface="Trebuchet MS"/>
              </a:rPr>
              <a:t>u</a:t>
            </a:r>
            <a:r>
              <a:rPr kumimoji="0" sz="2400" b="0" i="0" u="none" strike="noStrike" kern="1200" cap="none" spc="70" normalizeH="0" baseline="0" noProof="0" dirty="0">
                <a:ln>
                  <a:noFill/>
                </a:ln>
                <a:solidFill>
                  <a:prstClr val="black"/>
                </a:solidFill>
                <a:effectLst/>
                <a:uLnTx/>
                <a:uFillTx/>
                <a:latin typeface="Trebuchet MS"/>
                <a:ea typeface="+mn-ea"/>
                <a:cs typeface="Trebuchet MS"/>
              </a:rPr>
              <a:t>cc</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85" normalizeH="0" baseline="0" noProof="0" dirty="0">
                <a:ln>
                  <a:noFill/>
                </a:ln>
                <a:solidFill>
                  <a:prstClr val="black"/>
                </a:solidFill>
                <a:effectLst/>
                <a:uLnTx/>
                <a:uFillTx/>
                <a:latin typeface="Trebuchet MS"/>
                <a:ea typeface="+mn-ea"/>
                <a:cs typeface="Trebuchet MS"/>
              </a:rPr>
              <a:t>s</a:t>
            </a:r>
            <a:r>
              <a:rPr kumimoji="0" sz="2400" b="0" i="0" u="none" strike="noStrike" kern="1200" cap="none" spc="150" normalizeH="0" baseline="0" noProof="0" dirty="0">
                <a:ln>
                  <a:noFill/>
                </a:ln>
                <a:solidFill>
                  <a:prstClr val="black"/>
                </a:solidFill>
                <a:effectLst/>
                <a:uLnTx/>
                <a:uFillTx/>
                <a:latin typeface="Trebuchet MS"/>
                <a:ea typeface="+mn-ea"/>
                <a:cs typeface="Trebuchet MS"/>
              </a:rPr>
              <a:t>s</a:t>
            </a:r>
            <a:r>
              <a:rPr kumimoji="0" sz="2400" b="0" i="0" u="none" strike="noStrike" kern="1200" cap="none" spc="-200" normalizeH="0" baseline="0" noProof="0" dirty="0">
                <a:ln>
                  <a:noFill/>
                </a:ln>
                <a:solidFill>
                  <a:prstClr val="black"/>
                </a:solidFill>
                <a:effectLst/>
                <a:uLnTx/>
                <a:uFillTx/>
                <a:latin typeface="Trebuchet MS"/>
                <a:ea typeface="+mn-ea"/>
                <a:cs typeface="Trebuchet MS"/>
              </a:rPr>
              <a:t>,</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170" normalizeH="0" baseline="0" noProof="0" dirty="0">
                <a:ln>
                  <a:noFill/>
                </a:ln>
                <a:solidFill>
                  <a:prstClr val="black"/>
                </a:solidFill>
                <a:effectLst/>
                <a:uLnTx/>
                <a:uFillTx/>
                <a:latin typeface="Trebuchet MS"/>
                <a:ea typeface="+mn-ea"/>
                <a:cs typeface="Trebuchet MS"/>
              </a:rPr>
              <a:t>r</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100" normalizeH="0" baseline="0" noProof="0" dirty="0">
                <a:ln>
                  <a:noFill/>
                </a:ln>
                <a:solidFill>
                  <a:prstClr val="black"/>
                </a:solidFill>
                <a:effectLst/>
                <a:uLnTx/>
                <a:uFillTx/>
                <a:latin typeface="Trebuchet MS"/>
                <a:ea typeface="+mn-ea"/>
                <a:cs typeface="Trebuchet MS"/>
              </a:rPr>
              <a:t>n</a:t>
            </a:r>
            <a:r>
              <a:rPr kumimoji="0" sz="2400" b="0" i="0" u="none" strike="noStrike" kern="1200" cap="none" spc="-105" normalizeH="0" baseline="0" noProof="0" dirty="0">
                <a:ln>
                  <a:noFill/>
                </a:ln>
                <a:solidFill>
                  <a:prstClr val="black"/>
                </a:solidFill>
                <a:effectLst/>
                <a:uLnTx/>
                <a:uFillTx/>
                <a:latin typeface="Trebuchet MS"/>
                <a:ea typeface="+mn-ea"/>
                <a:cs typeface="Trebuchet MS"/>
              </a:rPr>
              <a:t>f</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170" normalizeH="0" baseline="0" noProof="0" dirty="0">
                <a:ln>
                  <a:noFill/>
                </a:ln>
                <a:solidFill>
                  <a:prstClr val="black"/>
                </a:solidFill>
                <a:effectLst/>
                <a:uLnTx/>
                <a:uFillTx/>
                <a:latin typeface="Trebuchet MS"/>
                <a:ea typeface="+mn-ea"/>
                <a:cs typeface="Trebuchet MS"/>
              </a:rPr>
              <a:t>r</a:t>
            </a:r>
            <a:r>
              <a:rPr kumimoji="0" sz="2400" b="0" i="0" u="none" strike="noStrike" kern="1200" cap="none" spc="70" normalizeH="0" baseline="0" noProof="0" dirty="0">
                <a:ln>
                  <a:noFill/>
                </a:ln>
                <a:solidFill>
                  <a:prstClr val="black"/>
                </a:solidFill>
                <a:effectLst/>
                <a:uLnTx/>
                <a:uFillTx/>
                <a:latin typeface="Trebuchet MS"/>
                <a:ea typeface="+mn-ea"/>
                <a:cs typeface="Trebuchet MS"/>
              </a:rPr>
              <a:t>c</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25" normalizeH="0" baseline="0" noProof="0" dirty="0">
                <a:ln>
                  <a:noFill/>
                </a:ln>
                <a:solidFill>
                  <a:prstClr val="black"/>
                </a:solidFill>
                <a:effectLst/>
                <a:uLnTx/>
                <a:uFillTx/>
                <a:latin typeface="Trebuchet MS"/>
                <a:ea typeface="+mn-ea"/>
                <a:cs typeface="Trebuchet MS"/>
              </a:rPr>
              <a:t>n</a:t>
            </a:r>
            <a:r>
              <a:rPr kumimoji="0" sz="2400" b="0" i="0" u="none" strike="noStrike" kern="1200" cap="none" spc="-15" normalizeH="0" baseline="0" noProof="0" dirty="0">
                <a:ln>
                  <a:noFill/>
                </a:ln>
                <a:solidFill>
                  <a:prstClr val="black"/>
                </a:solidFill>
                <a:effectLst/>
                <a:uLnTx/>
                <a:uFillTx/>
                <a:latin typeface="Trebuchet MS"/>
                <a:ea typeface="+mn-ea"/>
                <a:cs typeface="Trebuchet MS"/>
              </a:rPr>
              <a:t>g</a:t>
            </a:r>
            <a:r>
              <a:rPr kumimoji="0" sz="2400" b="0" i="0" u="none" strike="noStrike" kern="1200" cap="none" spc="-21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20" normalizeH="0" baseline="0" noProof="0" dirty="0">
                <a:ln>
                  <a:noFill/>
                </a:ln>
                <a:solidFill>
                  <a:prstClr val="black"/>
                </a:solidFill>
                <a:effectLst/>
                <a:uLnTx/>
                <a:uFillTx/>
                <a:latin typeface="Trebuchet MS"/>
                <a:ea typeface="+mn-ea"/>
                <a:cs typeface="Trebuchet MS"/>
              </a:rPr>
              <a:t>he  </a:t>
            </a:r>
            <a:r>
              <a:rPr kumimoji="0" sz="2400" b="0" i="0" u="none" strike="noStrike" kern="1200" cap="none" spc="55" normalizeH="0" baseline="0" noProof="0" dirty="0">
                <a:ln>
                  <a:noFill/>
                </a:ln>
                <a:solidFill>
                  <a:prstClr val="black"/>
                </a:solidFill>
                <a:effectLst/>
                <a:uLnTx/>
                <a:uFillTx/>
                <a:latin typeface="Trebuchet MS"/>
                <a:ea typeface="+mn-ea"/>
                <a:cs typeface="Trebuchet MS"/>
              </a:rPr>
              <a:t>EU</a:t>
            </a:r>
            <a:r>
              <a:rPr kumimoji="0" sz="2400" b="0" i="0" u="none" strike="noStrike" kern="1200" cap="none" spc="-405" normalizeH="0" baseline="0" noProof="0" dirty="0">
                <a:ln>
                  <a:noFill/>
                </a:ln>
                <a:solidFill>
                  <a:prstClr val="black"/>
                </a:solidFill>
                <a:effectLst/>
                <a:uLnTx/>
                <a:uFillTx/>
                <a:latin typeface="Trebuchet MS"/>
                <a:ea typeface="+mn-ea"/>
                <a:cs typeface="Trebuchet MS"/>
              </a:rPr>
              <a:t>’</a:t>
            </a:r>
            <a:r>
              <a:rPr kumimoji="0" sz="2400" b="0" i="0" u="none" strike="noStrike" kern="1200" cap="none" spc="190" normalizeH="0" baseline="0" noProof="0" dirty="0">
                <a:ln>
                  <a:noFill/>
                </a:ln>
                <a:solidFill>
                  <a:prstClr val="black"/>
                </a:solidFill>
                <a:effectLst/>
                <a:uLnTx/>
                <a:uFillTx/>
                <a:latin typeface="Trebuchet MS"/>
                <a:ea typeface="+mn-ea"/>
                <a:cs typeface="Trebuchet MS"/>
              </a:rPr>
              <a:t>s</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10" normalizeH="0" baseline="0" noProof="0" dirty="0">
                <a:ln>
                  <a:noFill/>
                </a:ln>
                <a:solidFill>
                  <a:prstClr val="black"/>
                </a:solidFill>
                <a:effectLst/>
                <a:uLnTx/>
                <a:uFillTx/>
                <a:latin typeface="Trebuchet MS"/>
                <a:ea typeface="+mn-ea"/>
                <a:cs typeface="Trebuchet MS"/>
              </a:rPr>
              <a:t>add</a:t>
            </a:r>
            <a:r>
              <a:rPr kumimoji="0" sz="2400" b="0" i="0" u="none" strike="noStrike" kern="1200" cap="none" spc="-15" normalizeH="0" baseline="0" noProof="0" dirty="0">
                <a:ln>
                  <a:noFill/>
                </a:ln>
                <a:solidFill>
                  <a:prstClr val="black"/>
                </a:solidFill>
                <a:effectLst/>
                <a:uLnTx/>
                <a:uFillTx/>
                <a:latin typeface="Trebuchet MS"/>
                <a:ea typeface="+mn-ea"/>
                <a:cs typeface="Trebuchet MS"/>
              </a:rPr>
              <a:t>e</a:t>
            </a:r>
            <a:r>
              <a:rPr kumimoji="0" sz="2400" b="0" i="0" u="none" strike="noStrike" kern="1200" cap="none" spc="5" normalizeH="0" baseline="0" noProof="0" dirty="0">
                <a:ln>
                  <a:noFill/>
                </a:ln>
                <a:solidFill>
                  <a:prstClr val="black"/>
                </a:solidFill>
                <a:effectLst/>
                <a:uLnTx/>
                <a:uFillTx/>
                <a:latin typeface="Trebuchet MS"/>
                <a:ea typeface="+mn-ea"/>
                <a:cs typeface="Trebuchet MS"/>
              </a:rPr>
              <a:t>d</a:t>
            </a:r>
            <a:r>
              <a:rPr kumimoji="0" sz="2400" b="0" i="0" u="none" strike="noStrike" kern="1200" cap="none" spc="-21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v</a:t>
            </a:r>
            <a:r>
              <a:rPr kumimoji="0" sz="2400" b="0" i="0" u="none" strike="noStrike" kern="1200" cap="none" spc="-40" normalizeH="0" baseline="0" noProof="0" dirty="0">
                <a:ln>
                  <a:noFill/>
                </a:ln>
                <a:solidFill>
                  <a:prstClr val="black"/>
                </a:solidFill>
                <a:effectLst/>
                <a:uLnTx/>
                <a:uFillTx/>
                <a:latin typeface="Trebuchet MS"/>
                <a:ea typeface="+mn-ea"/>
                <a:cs typeface="Trebuchet MS"/>
              </a:rPr>
              <a:t>al</a:t>
            </a:r>
            <a:r>
              <a:rPr kumimoji="0" sz="2400" b="0" i="0" u="none" strike="noStrike" kern="1200" cap="none" spc="25" normalizeH="0" baseline="0" noProof="0" dirty="0">
                <a:ln>
                  <a:noFill/>
                </a:ln>
                <a:solidFill>
                  <a:prstClr val="black"/>
                </a:solidFill>
                <a:effectLst/>
                <a:uLnTx/>
                <a:uFillTx/>
                <a:latin typeface="Trebuchet MS"/>
                <a:ea typeface="+mn-ea"/>
                <a:cs typeface="Trebuchet MS"/>
              </a:rPr>
              <a:t>u</a:t>
            </a:r>
            <a:r>
              <a:rPr kumimoji="0" sz="2400" b="0" i="0" u="none" strike="noStrike" kern="1200" cap="none" spc="-45" normalizeH="0" baseline="0" noProof="0" dirty="0">
                <a:ln>
                  <a:noFill/>
                </a:ln>
                <a:solidFill>
                  <a:prstClr val="black"/>
                </a:solidFill>
                <a:effectLst/>
                <a:uLnTx/>
                <a:uFillTx/>
                <a:latin typeface="Trebuchet MS"/>
                <a:ea typeface="+mn-ea"/>
                <a:cs typeface="Trebuchet MS"/>
              </a:rPr>
              <a:t>e</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10" normalizeH="0" baseline="0" noProof="0" dirty="0">
                <a:ln>
                  <a:noFill/>
                </a:ln>
                <a:solidFill>
                  <a:prstClr val="black"/>
                </a:solidFill>
                <a:effectLst/>
                <a:uLnTx/>
                <a:uFillTx/>
                <a:latin typeface="Trebuchet MS"/>
                <a:ea typeface="+mn-ea"/>
                <a:cs typeface="Trebuchet MS"/>
              </a:rPr>
              <a:t>n</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80" normalizeH="0" baseline="0" noProof="0" dirty="0">
                <a:ln>
                  <a:noFill/>
                </a:ln>
                <a:solidFill>
                  <a:prstClr val="black"/>
                </a:solidFill>
                <a:effectLst/>
                <a:uLnTx/>
                <a:uFillTx/>
                <a:latin typeface="Trebuchet MS"/>
                <a:ea typeface="+mn-ea"/>
                <a:cs typeface="Trebuchet MS"/>
              </a:rPr>
              <a:t>d</a:t>
            </a:r>
            <a:r>
              <a:rPr kumimoji="0" sz="2400" b="0" i="0" u="none" strike="noStrike" kern="1200" cap="none" spc="-55" normalizeH="0" baseline="0" noProof="0" dirty="0">
                <a:ln>
                  <a:noFill/>
                </a:ln>
                <a:solidFill>
                  <a:prstClr val="black"/>
                </a:solidFill>
                <a:effectLst/>
                <a:uLnTx/>
                <a:uFillTx/>
                <a:latin typeface="Trebuchet MS"/>
                <a:ea typeface="+mn-ea"/>
                <a:cs typeface="Trebuchet MS"/>
              </a:rPr>
              <a:t>r</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100" normalizeH="0" baseline="0" noProof="0" dirty="0">
                <a:ln>
                  <a:noFill/>
                </a:ln>
                <a:solidFill>
                  <a:prstClr val="black"/>
                </a:solidFill>
                <a:effectLst/>
                <a:uLnTx/>
                <a:uFillTx/>
                <a:latin typeface="Trebuchet MS"/>
                <a:ea typeface="+mn-ea"/>
                <a:cs typeface="Trebuchet MS"/>
              </a:rPr>
              <a:t>v</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20" normalizeH="0" baseline="0" noProof="0" dirty="0">
                <a:ln>
                  <a:noFill/>
                </a:ln>
                <a:solidFill>
                  <a:prstClr val="black"/>
                </a:solidFill>
                <a:effectLst/>
                <a:uLnTx/>
                <a:uFillTx/>
                <a:latin typeface="Trebuchet MS"/>
                <a:ea typeface="+mn-ea"/>
                <a:cs typeface="Trebuchet MS"/>
              </a:rPr>
              <a:t>ng  </a:t>
            </a:r>
            <a:r>
              <a:rPr kumimoji="0" sz="2400" b="0" i="0" u="none" strike="noStrike" kern="1200" cap="none" spc="70" normalizeH="0" baseline="0" noProof="0" dirty="0">
                <a:ln>
                  <a:noFill/>
                </a:ln>
                <a:solidFill>
                  <a:prstClr val="black"/>
                </a:solidFill>
                <a:effectLst/>
                <a:uLnTx/>
                <a:uFillTx/>
                <a:latin typeface="Trebuchet MS"/>
                <a:ea typeface="+mn-ea"/>
                <a:cs typeface="Trebuchet MS"/>
              </a:rPr>
              <a:t>c</a:t>
            </a:r>
            <a:r>
              <a:rPr kumimoji="0" sz="2400" b="0" i="0" u="none" strike="noStrike" kern="1200" cap="none" spc="-75" normalizeH="0" baseline="0" noProof="0" dirty="0">
                <a:ln>
                  <a:noFill/>
                </a:ln>
                <a:solidFill>
                  <a:prstClr val="black"/>
                </a:solidFill>
                <a:effectLst/>
                <a:uLnTx/>
                <a:uFillTx/>
                <a:latin typeface="Trebuchet MS"/>
                <a:ea typeface="+mn-ea"/>
                <a:cs typeface="Trebuchet MS"/>
              </a:rPr>
              <a:t>r</a:t>
            </a:r>
            <a:r>
              <a:rPr kumimoji="0" sz="2400" b="0" i="0" u="none" strike="noStrike" kern="1200" cap="none" spc="-65" normalizeH="0" baseline="0" noProof="0" dirty="0">
                <a:ln>
                  <a:noFill/>
                </a:ln>
                <a:solidFill>
                  <a:prstClr val="black"/>
                </a:solidFill>
                <a:effectLst/>
                <a:uLnTx/>
                <a:uFillTx/>
                <a:latin typeface="Trebuchet MS"/>
                <a:ea typeface="+mn-ea"/>
                <a:cs typeface="Trebuchet MS"/>
              </a:rPr>
              <a:t>o</a:t>
            </a:r>
            <a:r>
              <a:rPr kumimoji="0" sz="2400" b="0" i="0" u="none" strike="noStrike" kern="1200" cap="none" spc="185" normalizeH="0" baseline="0" noProof="0" dirty="0">
                <a:ln>
                  <a:noFill/>
                </a:ln>
                <a:solidFill>
                  <a:prstClr val="black"/>
                </a:solidFill>
                <a:effectLst/>
                <a:uLnTx/>
                <a:uFillTx/>
                <a:latin typeface="Trebuchet MS"/>
                <a:ea typeface="+mn-ea"/>
                <a:cs typeface="Trebuchet MS"/>
              </a:rPr>
              <a:t>ss</a:t>
            </a:r>
            <a:r>
              <a:rPr kumimoji="0" sz="2400" b="0" i="0" u="none" strike="noStrike" kern="1200" cap="none" spc="-70" normalizeH="0" baseline="0" noProof="0" dirty="0">
                <a:ln>
                  <a:noFill/>
                </a:ln>
                <a:solidFill>
                  <a:prstClr val="black"/>
                </a:solidFill>
                <a:effectLst/>
                <a:uLnTx/>
                <a:uFillTx/>
                <a:latin typeface="Trebuchet MS"/>
                <a:ea typeface="+mn-ea"/>
                <a:cs typeface="Trebuchet MS"/>
              </a:rPr>
              <a:t>-</a:t>
            </a:r>
            <a:r>
              <a:rPr kumimoji="0" sz="2400" b="0" i="0" u="none" strike="noStrike" kern="1200" cap="none" spc="0" normalizeH="0" baseline="0" noProof="0" dirty="0">
                <a:ln>
                  <a:noFill/>
                </a:ln>
                <a:solidFill>
                  <a:prstClr val="black"/>
                </a:solidFill>
                <a:effectLst/>
                <a:uLnTx/>
                <a:uFillTx/>
                <a:latin typeface="Trebuchet MS"/>
                <a:ea typeface="+mn-ea"/>
                <a:cs typeface="Trebuchet MS"/>
              </a:rPr>
              <a:t>b</a:t>
            </a:r>
            <a:r>
              <a:rPr kumimoji="0" sz="2400" b="0" i="0" u="none" strike="noStrike" kern="1200" cap="none" spc="-60" normalizeH="0" baseline="0" noProof="0" dirty="0">
                <a:ln>
                  <a:noFill/>
                </a:ln>
                <a:solidFill>
                  <a:prstClr val="black"/>
                </a:solidFill>
                <a:effectLst/>
                <a:uLnTx/>
                <a:uFillTx/>
                <a:latin typeface="Trebuchet MS"/>
                <a:ea typeface="+mn-ea"/>
                <a:cs typeface="Trebuchet MS"/>
              </a:rPr>
              <a:t>o</a:t>
            </a:r>
            <a:r>
              <a:rPr kumimoji="0" sz="2400" b="0" i="0" u="none" strike="noStrike" kern="1200" cap="none" spc="-75" normalizeH="0" baseline="0" noProof="0" dirty="0">
                <a:ln>
                  <a:noFill/>
                </a:ln>
                <a:solidFill>
                  <a:prstClr val="black"/>
                </a:solidFill>
                <a:effectLst/>
                <a:uLnTx/>
                <a:uFillTx/>
                <a:latin typeface="Trebuchet MS"/>
                <a:ea typeface="+mn-ea"/>
                <a:cs typeface="Trebuchet MS"/>
              </a:rPr>
              <a:t>r</a:t>
            </a:r>
            <a:r>
              <a:rPr kumimoji="0" sz="2400" b="0" i="0" u="none" strike="noStrike" kern="1200" cap="none" spc="0" normalizeH="0" baseline="0" noProof="0" dirty="0">
                <a:ln>
                  <a:noFill/>
                </a:ln>
                <a:solidFill>
                  <a:prstClr val="black"/>
                </a:solidFill>
                <a:effectLst/>
                <a:uLnTx/>
                <a:uFillTx/>
                <a:latin typeface="Trebuchet MS"/>
                <a:ea typeface="+mn-ea"/>
                <a:cs typeface="Trebuchet MS"/>
              </a:rPr>
              <a:t>d</a:t>
            </a:r>
            <a:r>
              <a:rPr kumimoji="0" sz="2400" b="0" i="0" u="none" strike="noStrike" kern="1200" cap="none" spc="-110" normalizeH="0" baseline="0" noProof="0" dirty="0">
                <a:ln>
                  <a:noFill/>
                </a:ln>
                <a:solidFill>
                  <a:prstClr val="black"/>
                </a:solidFill>
                <a:effectLst/>
                <a:uLnTx/>
                <a:uFillTx/>
                <a:latin typeface="Trebuchet MS"/>
                <a:ea typeface="+mn-ea"/>
                <a:cs typeface="Trebuchet MS"/>
              </a:rPr>
              <a:t>e</a:t>
            </a:r>
            <a:r>
              <a:rPr kumimoji="0" sz="2400" b="0" i="0" u="none" strike="noStrike" kern="1200" cap="none" spc="-75" normalizeH="0" baseline="0" noProof="0" dirty="0">
                <a:ln>
                  <a:noFill/>
                </a:ln>
                <a:solidFill>
                  <a:prstClr val="black"/>
                </a:solidFill>
                <a:effectLst/>
                <a:uLnTx/>
                <a:uFillTx/>
                <a:latin typeface="Trebuchet MS"/>
                <a:ea typeface="+mn-ea"/>
                <a:cs typeface="Trebuchet MS"/>
              </a:rPr>
              <a:t>r</a:t>
            </a:r>
            <a:r>
              <a:rPr kumimoji="0" sz="2400" b="0" i="0" u="none" strike="noStrike" kern="1200" cap="none" spc="-220" normalizeH="0" baseline="0" noProof="0" dirty="0">
                <a:ln>
                  <a:noFill/>
                </a:ln>
                <a:solidFill>
                  <a:prstClr val="black"/>
                </a:solidFill>
                <a:effectLst/>
                <a:uLnTx/>
                <a:uFillTx/>
                <a:latin typeface="Trebuchet MS"/>
                <a:ea typeface="+mn-ea"/>
                <a:cs typeface="Trebuchet MS"/>
              </a:rPr>
              <a:t> </a:t>
            </a:r>
            <a:r>
              <a:rPr kumimoji="0" sz="2400" b="0" i="0" u="none" strike="noStrike" kern="1200" cap="none" spc="5" normalizeH="0" baseline="0" noProof="0" dirty="0">
                <a:ln>
                  <a:noFill/>
                </a:ln>
                <a:solidFill>
                  <a:prstClr val="black"/>
                </a:solidFill>
                <a:effectLst/>
                <a:uLnTx/>
                <a:uFillTx/>
                <a:latin typeface="Trebuchet MS"/>
                <a:ea typeface="+mn-ea"/>
                <a:cs typeface="Trebuchet MS"/>
              </a:rPr>
              <a:t>a</a:t>
            </a:r>
            <a:r>
              <a:rPr kumimoji="0" sz="2400" b="0" i="0" u="none" strike="noStrike" kern="1200" cap="none" spc="70" normalizeH="0" baseline="0" noProof="0" dirty="0">
                <a:ln>
                  <a:noFill/>
                </a:ln>
                <a:solidFill>
                  <a:prstClr val="black"/>
                </a:solidFill>
                <a:effectLst/>
                <a:uLnTx/>
                <a:uFillTx/>
                <a:latin typeface="Trebuchet MS"/>
                <a:ea typeface="+mn-ea"/>
                <a:cs typeface="Trebuchet MS"/>
              </a:rPr>
              <a:t>c</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15" normalizeH="0" baseline="0" noProof="0" dirty="0">
                <a:ln>
                  <a:noFill/>
                </a:ln>
                <a:solidFill>
                  <a:prstClr val="black"/>
                </a:solidFill>
                <a:effectLst/>
                <a:uLnTx/>
                <a:uFillTx/>
                <a:latin typeface="Trebuchet MS"/>
                <a:ea typeface="+mn-ea"/>
                <a:cs typeface="Trebuchet MS"/>
              </a:rPr>
              <a:t>on</a:t>
            </a:r>
            <a:r>
              <a:rPr kumimoji="0" sz="2400" b="0" i="0" u="none" strike="noStrike" kern="1200" cap="none" spc="-200" normalizeH="0" baseline="0" noProof="0" dirty="0">
                <a:ln>
                  <a:noFill/>
                </a:ln>
                <a:solidFill>
                  <a:prstClr val="black"/>
                </a:solidFill>
                <a:effectLst/>
                <a:uLnTx/>
                <a:uFillTx/>
                <a:latin typeface="Trebuchet MS"/>
                <a:ea typeface="+mn-ea"/>
                <a:cs typeface="Trebuchet MS"/>
              </a:rPr>
              <a:t>.</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p:txBody>
      </p:sp>
    </p:spTree>
    <p:extLst>
      <p:ext uri="{BB962C8B-B14F-4D97-AF65-F5344CB8AC3E}">
        <p14:creationId xmlns:p14="http://schemas.microsoft.com/office/powerpoint/2010/main" val="36204453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35103" y="297236"/>
            <a:ext cx="4839335" cy="6355080"/>
            <a:chOff x="835103" y="297236"/>
            <a:chExt cx="4839335" cy="6355080"/>
          </a:xfrm>
        </p:grpSpPr>
        <p:sp>
          <p:nvSpPr>
            <p:cNvPr id="3" name="object 3"/>
            <p:cNvSpPr/>
            <p:nvPr/>
          </p:nvSpPr>
          <p:spPr>
            <a:xfrm>
              <a:off x="835103" y="324448"/>
              <a:ext cx="1703705" cy="1322070"/>
            </a:xfrm>
            <a:custGeom>
              <a:avLst/>
              <a:gdLst/>
              <a:ahLst/>
              <a:cxnLst/>
              <a:rect l="l" t="t" r="r" b="b"/>
              <a:pathLst>
                <a:path w="1703705" h="1322070">
                  <a:moveTo>
                    <a:pt x="788921" y="1321461"/>
                  </a:moveTo>
                  <a:lnTo>
                    <a:pt x="746004" y="1320660"/>
                  </a:lnTo>
                  <a:lnTo>
                    <a:pt x="702910" y="1317158"/>
                  </a:lnTo>
                  <a:lnTo>
                    <a:pt x="659706" y="1310825"/>
                  </a:lnTo>
                  <a:lnTo>
                    <a:pt x="616457" y="1301528"/>
                  </a:lnTo>
                  <a:lnTo>
                    <a:pt x="573230" y="1289136"/>
                  </a:lnTo>
                  <a:lnTo>
                    <a:pt x="530089" y="1273518"/>
                  </a:lnTo>
                  <a:lnTo>
                    <a:pt x="487100" y="1254543"/>
                  </a:lnTo>
                  <a:lnTo>
                    <a:pt x="444329" y="1232079"/>
                  </a:lnTo>
                  <a:lnTo>
                    <a:pt x="401841" y="1205996"/>
                  </a:lnTo>
                  <a:lnTo>
                    <a:pt x="359703" y="1176161"/>
                  </a:lnTo>
                  <a:lnTo>
                    <a:pt x="317979" y="1142444"/>
                  </a:lnTo>
                  <a:lnTo>
                    <a:pt x="276735" y="1104713"/>
                  </a:lnTo>
                  <a:lnTo>
                    <a:pt x="236036" y="1062837"/>
                  </a:lnTo>
                  <a:lnTo>
                    <a:pt x="195949" y="1016685"/>
                  </a:lnTo>
                  <a:lnTo>
                    <a:pt x="153096" y="961982"/>
                  </a:lnTo>
                  <a:lnTo>
                    <a:pt x="115998" y="909197"/>
                  </a:lnTo>
                  <a:lnTo>
                    <a:pt x="84449" y="858284"/>
                  </a:lnTo>
                  <a:lnTo>
                    <a:pt x="58239" y="809194"/>
                  </a:lnTo>
                  <a:lnTo>
                    <a:pt x="37161" y="761881"/>
                  </a:lnTo>
                  <a:lnTo>
                    <a:pt x="21007" y="716295"/>
                  </a:lnTo>
                  <a:lnTo>
                    <a:pt x="9567" y="672391"/>
                  </a:lnTo>
                  <a:lnTo>
                    <a:pt x="2634" y="630119"/>
                  </a:lnTo>
                  <a:lnTo>
                    <a:pt x="0" y="589433"/>
                  </a:lnTo>
                  <a:lnTo>
                    <a:pt x="1455" y="550285"/>
                  </a:lnTo>
                  <a:lnTo>
                    <a:pt x="15804" y="476412"/>
                  </a:lnTo>
                  <a:lnTo>
                    <a:pt x="44013" y="408120"/>
                  </a:lnTo>
                  <a:lnTo>
                    <a:pt x="84418" y="345027"/>
                  </a:lnTo>
                  <a:lnTo>
                    <a:pt x="108673" y="315311"/>
                  </a:lnTo>
                  <a:lnTo>
                    <a:pt x="135351" y="286753"/>
                  </a:lnTo>
                  <a:lnTo>
                    <a:pt x="164245" y="259304"/>
                  </a:lnTo>
                  <a:lnTo>
                    <a:pt x="195147" y="232917"/>
                  </a:lnTo>
                  <a:lnTo>
                    <a:pt x="227847" y="207545"/>
                  </a:lnTo>
                  <a:lnTo>
                    <a:pt x="262138" y="183139"/>
                  </a:lnTo>
                  <a:lnTo>
                    <a:pt x="323123" y="143571"/>
                  </a:lnTo>
                  <a:lnTo>
                    <a:pt x="387704" y="106629"/>
                  </a:lnTo>
                  <a:lnTo>
                    <a:pt x="456096" y="73423"/>
                  </a:lnTo>
                  <a:lnTo>
                    <a:pt x="491789" y="58568"/>
                  </a:lnTo>
                  <a:lnTo>
                    <a:pt x="528516" y="45063"/>
                  </a:lnTo>
                  <a:lnTo>
                    <a:pt x="566304" y="33048"/>
                  </a:lnTo>
                  <a:lnTo>
                    <a:pt x="605180" y="22660"/>
                  </a:lnTo>
                  <a:lnTo>
                    <a:pt x="645170" y="14040"/>
                  </a:lnTo>
                  <a:lnTo>
                    <a:pt x="686303" y="7324"/>
                  </a:lnTo>
                  <a:lnTo>
                    <a:pt x="728604" y="2653"/>
                  </a:lnTo>
                  <a:lnTo>
                    <a:pt x="772100" y="166"/>
                  </a:lnTo>
                  <a:lnTo>
                    <a:pt x="816820" y="0"/>
                  </a:lnTo>
                  <a:lnTo>
                    <a:pt x="862789" y="2294"/>
                  </a:lnTo>
                  <a:lnTo>
                    <a:pt x="910035" y="7188"/>
                  </a:lnTo>
                  <a:lnTo>
                    <a:pt x="958584" y="14820"/>
                  </a:lnTo>
                  <a:lnTo>
                    <a:pt x="1008464" y="25329"/>
                  </a:lnTo>
                  <a:lnTo>
                    <a:pt x="1059702" y="38854"/>
                  </a:lnTo>
                  <a:lnTo>
                    <a:pt x="1112324" y="55533"/>
                  </a:lnTo>
                  <a:lnTo>
                    <a:pt x="1166358" y="75506"/>
                  </a:lnTo>
                  <a:lnTo>
                    <a:pt x="1221830" y="98910"/>
                  </a:lnTo>
                  <a:lnTo>
                    <a:pt x="1278768" y="125886"/>
                  </a:lnTo>
                  <a:lnTo>
                    <a:pt x="1337198" y="156571"/>
                  </a:lnTo>
                  <a:lnTo>
                    <a:pt x="1397147" y="191104"/>
                  </a:lnTo>
                  <a:lnTo>
                    <a:pt x="1448490" y="223721"/>
                  </a:lnTo>
                  <a:lnTo>
                    <a:pt x="1494635" y="256630"/>
                  </a:lnTo>
                  <a:lnTo>
                    <a:pt x="1535734" y="289796"/>
                  </a:lnTo>
                  <a:lnTo>
                    <a:pt x="1571939" y="323184"/>
                  </a:lnTo>
                  <a:lnTo>
                    <a:pt x="1603402" y="356759"/>
                  </a:lnTo>
                  <a:lnTo>
                    <a:pt x="1630275" y="390483"/>
                  </a:lnTo>
                  <a:lnTo>
                    <a:pt x="1652708" y="424323"/>
                  </a:lnTo>
                  <a:lnTo>
                    <a:pt x="1670854" y="458243"/>
                  </a:lnTo>
                  <a:lnTo>
                    <a:pt x="1694891" y="526179"/>
                  </a:lnTo>
                  <a:lnTo>
                    <a:pt x="1703598" y="594007"/>
                  </a:lnTo>
                  <a:lnTo>
                    <a:pt x="1702582" y="627791"/>
                  </a:lnTo>
                  <a:lnTo>
                    <a:pt x="1690570" y="694925"/>
                  </a:lnTo>
                  <a:lnTo>
                    <a:pt x="1666262" y="761241"/>
                  </a:lnTo>
                  <a:lnTo>
                    <a:pt x="1630871" y="826455"/>
                  </a:lnTo>
                  <a:lnTo>
                    <a:pt x="1609399" y="858560"/>
                  </a:lnTo>
                  <a:lnTo>
                    <a:pt x="1585610" y="890283"/>
                  </a:lnTo>
                  <a:lnTo>
                    <a:pt x="1559658" y="921588"/>
                  </a:lnTo>
                  <a:lnTo>
                    <a:pt x="1531694" y="952440"/>
                  </a:lnTo>
                  <a:lnTo>
                    <a:pt x="1501868" y="982804"/>
                  </a:lnTo>
                  <a:lnTo>
                    <a:pt x="1470334" y="1012643"/>
                  </a:lnTo>
                  <a:lnTo>
                    <a:pt x="1437242" y="1041923"/>
                  </a:lnTo>
                  <a:lnTo>
                    <a:pt x="1402744" y="1070608"/>
                  </a:lnTo>
                  <a:lnTo>
                    <a:pt x="1366992" y="1098663"/>
                  </a:lnTo>
                  <a:lnTo>
                    <a:pt x="1334582" y="1122618"/>
                  </a:lnTo>
                  <a:lnTo>
                    <a:pt x="1301013" y="1145842"/>
                  </a:lnTo>
                  <a:lnTo>
                    <a:pt x="1266349" y="1168203"/>
                  </a:lnTo>
                  <a:lnTo>
                    <a:pt x="1230657" y="1189570"/>
                  </a:lnTo>
                  <a:lnTo>
                    <a:pt x="1194002" y="1209812"/>
                  </a:lnTo>
                  <a:lnTo>
                    <a:pt x="1156449" y="1228798"/>
                  </a:lnTo>
                  <a:lnTo>
                    <a:pt x="1118065" y="1246396"/>
                  </a:lnTo>
                  <a:lnTo>
                    <a:pt x="1078915" y="1262475"/>
                  </a:lnTo>
                  <a:lnTo>
                    <a:pt x="1039064" y="1276903"/>
                  </a:lnTo>
                  <a:lnTo>
                    <a:pt x="998579" y="1289549"/>
                  </a:lnTo>
                  <a:lnTo>
                    <a:pt x="957523" y="1300283"/>
                  </a:lnTo>
                  <a:lnTo>
                    <a:pt x="915965" y="1308972"/>
                  </a:lnTo>
                  <a:lnTo>
                    <a:pt x="873968" y="1315486"/>
                  </a:lnTo>
                  <a:lnTo>
                    <a:pt x="831598" y="1319693"/>
                  </a:lnTo>
                  <a:lnTo>
                    <a:pt x="788921" y="1321461"/>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object 4"/>
            <p:cNvPicPr/>
            <p:nvPr/>
          </p:nvPicPr>
          <p:blipFill>
            <a:blip r:embed="rId3" cstate="print"/>
            <a:stretch>
              <a:fillRect/>
            </a:stretch>
          </p:blipFill>
          <p:spPr>
            <a:xfrm>
              <a:off x="900099" y="297236"/>
              <a:ext cx="1603994" cy="1395393"/>
            </a:xfrm>
            <a:prstGeom prst="rect">
              <a:avLst/>
            </a:prstGeom>
          </p:spPr>
        </p:pic>
        <p:sp>
          <p:nvSpPr>
            <p:cNvPr id="5" name="object 5"/>
            <p:cNvSpPr/>
            <p:nvPr/>
          </p:nvSpPr>
          <p:spPr>
            <a:xfrm>
              <a:off x="987106" y="419588"/>
              <a:ext cx="1443355" cy="1161415"/>
            </a:xfrm>
            <a:custGeom>
              <a:avLst/>
              <a:gdLst/>
              <a:ahLst/>
              <a:cxnLst/>
              <a:rect l="l" t="t" r="r" b="b"/>
              <a:pathLst>
                <a:path w="1443355" h="1161415">
                  <a:moveTo>
                    <a:pt x="512740" y="1161160"/>
                  </a:moveTo>
                  <a:lnTo>
                    <a:pt x="466306" y="1160947"/>
                  </a:lnTo>
                  <a:lnTo>
                    <a:pt x="420658" y="1158265"/>
                  </a:lnTo>
                  <a:lnTo>
                    <a:pt x="376142" y="1153043"/>
                  </a:lnTo>
                  <a:lnTo>
                    <a:pt x="333101" y="1145206"/>
                  </a:lnTo>
                  <a:lnTo>
                    <a:pt x="291883" y="1134681"/>
                  </a:lnTo>
                  <a:lnTo>
                    <a:pt x="252831" y="1121393"/>
                  </a:lnTo>
                  <a:lnTo>
                    <a:pt x="216291" y="1105270"/>
                  </a:lnTo>
                  <a:lnTo>
                    <a:pt x="182607" y="1086238"/>
                  </a:lnTo>
                  <a:lnTo>
                    <a:pt x="125191" y="1039150"/>
                  </a:lnTo>
                  <a:lnTo>
                    <a:pt x="83342" y="979540"/>
                  </a:lnTo>
                  <a:lnTo>
                    <a:pt x="59822" y="906819"/>
                  </a:lnTo>
                  <a:lnTo>
                    <a:pt x="55798" y="865358"/>
                  </a:lnTo>
                  <a:lnTo>
                    <a:pt x="53052" y="812262"/>
                  </a:lnTo>
                  <a:lnTo>
                    <a:pt x="48350" y="761676"/>
                  </a:lnTo>
                  <a:lnTo>
                    <a:pt x="42191" y="713433"/>
                  </a:lnTo>
                  <a:lnTo>
                    <a:pt x="35070" y="667365"/>
                  </a:lnTo>
                  <a:lnTo>
                    <a:pt x="27486" y="623307"/>
                  </a:lnTo>
                  <a:lnTo>
                    <a:pt x="19935" y="581091"/>
                  </a:lnTo>
                  <a:lnTo>
                    <a:pt x="12913" y="540551"/>
                  </a:lnTo>
                  <a:lnTo>
                    <a:pt x="6919" y="501519"/>
                  </a:lnTo>
                  <a:lnTo>
                    <a:pt x="2449" y="463830"/>
                  </a:lnTo>
                  <a:lnTo>
                    <a:pt x="0" y="427315"/>
                  </a:lnTo>
                  <a:lnTo>
                    <a:pt x="68" y="391808"/>
                  </a:lnTo>
                  <a:lnTo>
                    <a:pt x="9747" y="323151"/>
                  </a:lnTo>
                  <a:lnTo>
                    <a:pt x="35461" y="256525"/>
                  </a:lnTo>
                  <a:lnTo>
                    <a:pt x="55574" y="223556"/>
                  </a:lnTo>
                  <a:lnTo>
                    <a:pt x="81186" y="190594"/>
                  </a:lnTo>
                  <a:lnTo>
                    <a:pt x="112796" y="157472"/>
                  </a:lnTo>
                  <a:lnTo>
                    <a:pt x="150899" y="124023"/>
                  </a:lnTo>
                  <a:lnTo>
                    <a:pt x="195992" y="90081"/>
                  </a:lnTo>
                  <a:lnTo>
                    <a:pt x="235454" y="65299"/>
                  </a:lnTo>
                  <a:lnTo>
                    <a:pt x="276816" y="44823"/>
                  </a:lnTo>
                  <a:lnTo>
                    <a:pt x="319880" y="28452"/>
                  </a:lnTo>
                  <a:lnTo>
                    <a:pt x="364445" y="15985"/>
                  </a:lnTo>
                  <a:lnTo>
                    <a:pt x="410312" y="7222"/>
                  </a:lnTo>
                  <a:lnTo>
                    <a:pt x="457282" y="1960"/>
                  </a:lnTo>
                  <a:lnTo>
                    <a:pt x="505155" y="0"/>
                  </a:lnTo>
                  <a:lnTo>
                    <a:pt x="553732" y="1139"/>
                  </a:lnTo>
                  <a:lnTo>
                    <a:pt x="602813" y="5177"/>
                  </a:lnTo>
                  <a:lnTo>
                    <a:pt x="652198" y="11913"/>
                  </a:lnTo>
                  <a:lnTo>
                    <a:pt x="701687" y="21146"/>
                  </a:lnTo>
                  <a:lnTo>
                    <a:pt x="751082" y="32675"/>
                  </a:lnTo>
                  <a:lnTo>
                    <a:pt x="800183" y="46298"/>
                  </a:lnTo>
                  <a:lnTo>
                    <a:pt x="848790" y="61815"/>
                  </a:lnTo>
                  <a:lnTo>
                    <a:pt x="896703" y="79025"/>
                  </a:lnTo>
                  <a:lnTo>
                    <a:pt x="943723" y="97726"/>
                  </a:lnTo>
                  <a:lnTo>
                    <a:pt x="989651" y="117718"/>
                  </a:lnTo>
                  <a:lnTo>
                    <a:pt x="1034287" y="138800"/>
                  </a:lnTo>
                  <a:lnTo>
                    <a:pt x="1077431" y="160770"/>
                  </a:lnTo>
                  <a:lnTo>
                    <a:pt x="1118883" y="183427"/>
                  </a:lnTo>
                  <a:lnTo>
                    <a:pt x="1158445" y="206571"/>
                  </a:lnTo>
                  <a:lnTo>
                    <a:pt x="1195917" y="230000"/>
                  </a:lnTo>
                  <a:lnTo>
                    <a:pt x="1231099" y="253514"/>
                  </a:lnTo>
                  <a:lnTo>
                    <a:pt x="1263791" y="276911"/>
                  </a:lnTo>
                  <a:lnTo>
                    <a:pt x="1320909" y="322550"/>
                  </a:lnTo>
                  <a:lnTo>
                    <a:pt x="1365674" y="365310"/>
                  </a:lnTo>
                  <a:lnTo>
                    <a:pt x="1395082" y="400780"/>
                  </a:lnTo>
                  <a:lnTo>
                    <a:pt x="1417136" y="435969"/>
                  </a:lnTo>
                  <a:lnTo>
                    <a:pt x="1440821" y="505407"/>
                  </a:lnTo>
                  <a:lnTo>
                    <a:pt x="1443270" y="539607"/>
                  </a:lnTo>
                  <a:lnTo>
                    <a:pt x="1440003" y="573430"/>
                  </a:lnTo>
                  <a:lnTo>
                    <a:pt x="1417958" y="639850"/>
                  </a:lnTo>
                  <a:lnTo>
                    <a:pt x="1377961" y="704473"/>
                  </a:lnTo>
                  <a:lnTo>
                    <a:pt x="1352254" y="736052"/>
                  </a:lnTo>
                  <a:lnTo>
                    <a:pt x="1323287" y="767109"/>
                  </a:lnTo>
                  <a:lnTo>
                    <a:pt x="1291470" y="797623"/>
                  </a:lnTo>
                  <a:lnTo>
                    <a:pt x="1257213" y="827567"/>
                  </a:lnTo>
                  <a:lnTo>
                    <a:pt x="1220924" y="856920"/>
                  </a:lnTo>
                  <a:lnTo>
                    <a:pt x="1183013" y="885656"/>
                  </a:lnTo>
                  <a:lnTo>
                    <a:pt x="1143890" y="913752"/>
                  </a:lnTo>
                  <a:lnTo>
                    <a:pt x="1103963" y="941184"/>
                  </a:lnTo>
                  <a:lnTo>
                    <a:pt x="1063643" y="967928"/>
                  </a:lnTo>
                  <a:lnTo>
                    <a:pt x="1023339" y="993960"/>
                  </a:lnTo>
                  <a:lnTo>
                    <a:pt x="983460" y="1019256"/>
                  </a:lnTo>
                  <a:lnTo>
                    <a:pt x="944415" y="1043792"/>
                  </a:lnTo>
                  <a:lnTo>
                    <a:pt x="909097" y="1064202"/>
                  </a:lnTo>
                  <a:lnTo>
                    <a:pt x="871114" y="1082880"/>
                  </a:lnTo>
                  <a:lnTo>
                    <a:pt x="830811" y="1099755"/>
                  </a:lnTo>
                  <a:lnTo>
                    <a:pt x="788535" y="1114751"/>
                  </a:lnTo>
                  <a:lnTo>
                    <a:pt x="744629" y="1127795"/>
                  </a:lnTo>
                  <a:lnTo>
                    <a:pt x="699439" y="1138813"/>
                  </a:lnTo>
                  <a:lnTo>
                    <a:pt x="653310" y="1147733"/>
                  </a:lnTo>
                  <a:lnTo>
                    <a:pt x="606588" y="1154480"/>
                  </a:lnTo>
                  <a:lnTo>
                    <a:pt x="559616" y="1158980"/>
                  </a:lnTo>
                  <a:lnTo>
                    <a:pt x="512740" y="1161160"/>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095320" y="528084"/>
              <a:ext cx="1231265" cy="923290"/>
            </a:xfrm>
            <a:custGeom>
              <a:avLst/>
              <a:gdLst/>
              <a:ahLst/>
              <a:cxnLst/>
              <a:rect l="l" t="t" r="r" b="b"/>
              <a:pathLst>
                <a:path w="1231264" h="923290">
                  <a:moveTo>
                    <a:pt x="423838" y="922737"/>
                  </a:moveTo>
                  <a:lnTo>
                    <a:pt x="376815" y="920780"/>
                  </a:lnTo>
                  <a:lnTo>
                    <a:pt x="330389" y="916406"/>
                  </a:lnTo>
                  <a:lnTo>
                    <a:pt x="285081" y="909545"/>
                  </a:lnTo>
                  <a:lnTo>
                    <a:pt x="241413" y="900125"/>
                  </a:lnTo>
                  <a:lnTo>
                    <a:pt x="199904" y="888075"/>
                  </a:lnTo>
                  <a:lnTo>
                    <a:pt x="161076" y="873325"/>
                  </a:lnTo>
                  <a:lnTo>
                    <a:pt x="125449" y="855803"/>
                  </a:lnTo>
                  <a:lnTo>
                    <a:pt x="65883" y="812161"/>
                  </a:lnTo>
                  <a:lnTo>
                    <a:pt x="25371" y="756583"/>
                  </a:lnTo>
                  <a:lnTo>
                    <a:pt x="8079" y="688499"/>
                  </a:lnTo>
                  <a:lnTo>
                    <a:pt x="9443" y="649591"/>
                  </a:lnTo>
                  <a:lnTo>
                    <a:pt x="14575" y="590470"/>
                  </a:lnTo>
                  <a:lnTo>
                    <a:pt x="15646" y="536201"/>
                  </a:lnTo>
                  <a:lnTo>
                    <a:pt x="13795" y="486321"/>
                  </a:lnTo>
                  <a:lnTo>
                    <a:pt x="10165" y="440367"/>
                  </a:lnTo>
                  <a:lnTo>
                    <a:pt x="5894" y="397875"/>
                  </a:lnTo>
                  <a:lnTo>
                    <a:pt x="2126" y="358382"/>
                  </a:lnTo>
                  <a:lnTo>
                    <a:pt x="0" y="321424"/>
                  </a:lnTo>
                  <a:lnTo>
                    <a:pt x="657" y="286537"/>
                  </a:lnTo>
                  <a:lnTo>
                    <a:pt x="5238" y="253259"/>
                  </a:lnTo>
                  <a:lnTo>
                    <a:pt x="30736" y="189672"/>
                  </a:lnTo>
                  <a:lnTo>
                    <a:pt x="53935" y="158437"/>
                  </a:lnTo>
                  <a:lnTo>
                    <a:pt x="85622" y="126956"/>
                  </a:lnTo>
                  <a:lnTo>
                    <a:pt x="126938" y="94766"/>
                  </a:lnTo>
                  <a:lnTo>
                    <a:pt x="160897" y="73351"/>
                  </a:lnTo>
                  <a:lnTo>
                    <a:pt x="197528" y="54812"/>
                  </a:lnTo>
                  <a:lnTo>
                    <a:pt x="236565" y="39081"/>
                  </a:lnTo>
                  <a:lnTo>
                    <a:pt x="277742" y="26094"/>
                  </a:lnTo>
                  <a:lnTo>
                    <a:pt x="320793" y="15784"/>
                  </a:lnTo>
                  <a:lnTo>
                    <a:pt x="365452" y="8086"/>
                  </a:lnTo>
                  <a:lnTo>
                    <a:pt x="411455" y="2933"/>
                  </a:lnTo>
                  <a:lnTo>
                    <a:pt x="458534" y="259"/>
                  </a:lnTo>
                  <a:lnTo>
                    <a:pt x="506426" y="0"/>
                  </a:lnTo>
                  <a:lnTo>
                    <a:pt x="554863" y="2087"/>
                  </a:lnTo>
                  <a:lnTo>
                    <a:pt x="603580" y="6457"/>
                  </a:lnTo>
                  <a:lnTo>
                    <a:pt x="652312" y="13042"/>
                  </a:lnTo>
                  <a:lnTo>
                    <a:pt x="700793" y="21777"/>
                  </a:lnTo>
                  <a:lnTo>
                    <a:pt x="748757" y="32596"/>
                  </a:lnTo>
                  <a:lnTo>
                    <a:pt x="795939" y="45433"/>
                  </a:lnTo>
                  <a:lnTo>
                    <a:pt x="842072" y="60222"/>
                  </a:lnTo>
                  <a:lnTo>
                    <a:pt x="886891" y="76897"/>
                  </a:lnTo>
                  <a:lnTo>
                    <a:pt x="930131" y="95392"/>
                  </a:lnTo>
                  <a:lnTo>
                    <a:pt x="971526" y="115642"/>
                  </a:lnTo>
                  <a:lnTo>
                    <a:pt x="1010810" y="137580"/>
                  </a:lnTo>
                  <a:lnTo>
                    <a:pt x="1047717" y="161140"/>
                  </a:lnTo>
                  <a:lnTo>
                    <a:pt x="1081981" y="186257"/>
                  </a:lnTo>
                  <a:lnTo>
                    <a:pt x="1113338" y="212864"/>
                  </a:lnTo>
                  <a:lnTo>
                    <a:pt x="1141521" y="240896"/>
                  </a:lnTo>
                  <a:lnTo>
                    <a:pt x="1166265" y="270287"/>
                  </a:lnTo>
                  <a:lnTo>
                    <a:pt x="1204372" y="332880"/>
                  </a:lnTo>
                  <a:lnTo>
                    <a:pt x="1227653" y="409712"/>
                  </a:lnTo>
                  <a:lnTo>
                    <a:pt x="1231034" y="451438"/>
                  </a:lnTo>
                  <a:lnTo>
                    <a:pt x="1227843" y="491169"/>
                  </a:lnTo>
                  <a:lnTo>
                    <a:pt x="1218580" y="528944"/>
                  </a:lnTo>
                  <a:lnTo>
                    <a:pt x="1203740" y="564803"/>
                  </a:lnTo>
                  <a:lnTo>
                    <a:pt x="1183824" y="598785"/>
                  </a:lnTo>
                  <a:lnTo>
                    <a:pt x="1159327" y="630929"/>
                  </a:lnTo>
                  <a:lnTo>
                    <a:pt x="1130749" y="661276"/>
                  </a:lnTo>
                  <a:lnTo>
                    <a:pt x="1098587" y="689864"/>
                  </a:lnTo>
                  <a:lnTo>
                    <a:pt x="1063338" y="716732"/>
                  </a:lnTo>
                  <a:lnTo>
                    <a:pt x="1025502" y="741921"/>
                  </a:lnTo>
                  <a:lnTo>
                    <a:pt x="985574" y="765470"/>
                  </a:lnTo>
                  <a:lnTo>
                    <a:pt x="944055" y="787418"/>
                  </a:lnTo>
                  <a:lnTo>
                    <a:pt x="901440" y="807805"/>
                  </a:lnTo>
                  <a:lnTo>
                    <a:pt x="858229" y="826669"/>
                  </a:lnTo>
                  <a:lnTo>
                    <a:pt x="814918" y="844052"/>
                  </a:lnTo>
                  <a:lnTo>
                    <a:pt x="772006" y="859991"/>
                  </a:lnTo>
                  <a:lnTo>
                    <a:pt x="729991" y="874526"/>
                  </a:lnTo>
                  <a:lnTo>
                    <a:pt x="689370" y="887698"/>
                  </a:lnTo>
                  <a:lnTo>
                    <a:pt x="649696" y="898752"/>
                  </a:lnTo>
                  <a:lnTo>
                    <a:pt x="607495" y="907815"/>
                  </a:lnTo>
                  <a:lnTo>
                    <a:pt x="563288" y="914816"/>
                  </a:lnTo>
                  <a:lnTo>
                    <a:pt x="517596" y="919684"/>
                  </a:lnTo>
                  <a:lnTo>
                    <a:pt x="470939" y="922348"/>
                  </a:lnTo>
                  <a:lnTo>
                    <a:pt x="423838" y="922737"/>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object 7"/>
            <p:cNvPicPr/>
            <p:nvPr/>
          </p:nvPicPr>
          <p:blipFill>
            <a:blip r:embed="rId4" cstate="print"/>
            <a:stretch>
              <a:fillRect/>
            </a:stretch>
          </p:blipFill>
          <p:spPr>
            <a:xfrm>
              <a:off x="1233897" y="1177936"/>
              <a:ext cx="333805" cy="65003"/>
            </a:xfrm>
            <a:prstGeom prst="rect">
              <a:avLst/>
            </a:prstGeom>
          </p:spPr>
        </p:pic>
        <p:pic>
          <p:nvPicPr>
            <p:cNvPr id="8" name="object 8"/>
            <p:cNvPicPr/>
            <p:nvPr/>
          </p:nvPicPr>
          <p:blipFill>
            <a:blip r:embed="rId5" cstate="print"/>
            <a:stretch>
              <a:fillRect/>
            </a:stretch>
          </p:blipFill>
          <p:spPr>
            <a:xfrm>
              <a:off x="1585048" y="1172616"/>
              <a:ext cx="78027" cy="73668"/>
            </a:xfrm>
            <a:prstGeom prst="rect">
              <a:avLst/>
            </a:prstGeom>
          </p:spPr>
        </p:pic>
        <p:pic>
          <p:nvPicPr>
            <p:cNvPr id="9" name="object 9"/>
            <p:cNvPicPr/>
            <p:nvPr/>
          </p:nvPicPr>
          <p:blipFill>
            <a:blip r:embed="rId6" cstate="print"/>
            <a:stretch>
              <a:fillRect/>
            </a:stretch>
          </p:blipFill>
          <p:spPr>
            <a:xfrm>
              <a:off x="1667411" y="1172616"/>
              <a:ext cx="134389" cy="73668"/>
            </a:xfrm>
            <a:prstGeom prst="rect">
              <a:avLst/>
            </a:prstGeom>
          </p:spPr>
        </p:pic>
        <p:pic>
          <p:nvPicPr>
            <p:cNvPr id="10" name="object 10"/>
            <p:cNvPicPr/>
            <p:nvPr/>
          </p:nvPicPr>
          <p:blipFill>
            <a:blip r:embed="rId7" cstate="print"/>
            <a:stretch>
              <a:fillRect/>
            </a:stretch>
          </p:blipFill>
          <p:spPr>
            <a:xfrm>
              <a:off x="1810473" y="1172616"/>
              <a:ext cx="143052" cy="73668"/>
            </a:xfrm>
            <a:prstGeom prst="rect">
              <a:avLst/>
            </a:prstGeom>
          </p:spPr>
        </p:pic>
        <p:pic>
          <p:nvPicPr>
            <p:cNvPr id="11" name="object 11"/>
            <p:cNvPicPr/>
            <p:nvPr/>
          </p:nvPicPr>
          <p:blipFill>
            <a:blip r:embed="rId8" cstate="print"/>
            <a:stretch>
              <a:fillRect/>
            </a:stretch>
          </p:blipFill>
          <p:spPr>
            <a:xfrm>
              <a:off x="1225232" y="804265"/>
              <a:ext cx="108373" cy="112669"/>
            </a:xfrm>
            <a:prstGeom prst="rect">
              <a:avLst/>
            </a:prstGeom>
          </p:spPr>
        </p:pic>
        <p:pic>
          <p:nvPicPr>
            <p:cNvPr id="12" name="object 12"/>
            <p:cNvPicPr/>
            <p:nvPr/>
          </p:nvPicPr>
          <p:blipFill>
            <a:blip r:embed="rId9" cstate="print"/>
            <a:stretch>
              <a:fillRect/>
            </a:stretch>
          </p:blipFill>
          <p:spPr>
            <a:xfrm>
              <a:off x="1342276" y="808596"/>
              <a:ext cx="108378" cy="108338"/>
            </a:xfrm>
            <a:prstGeom prst="rect">
              <a:avLst/>
            </a:prstGeom>
          </p:spPr>
        </p:pic>
        <p:pic>
          <p:nvPicPr>
            <p:cNvPr id="13" name="object 13"/>
            <p:cNvPicPr/>
            <p:nvPr/>
          </p:nvPicPr>
          <p:blipFill>
            <a:blip r:embed="rId10" cstate="print"/>
            <a:stretch>
              <a:fillRect/>
            </a:stretch>
          </p:blipFill>
          <p:spPr>
            <a:xfrm>
              <a:off x="1463662" y="808596"/>
              <a:ext cx="69360" cy="108338"/>
            </a:xfrm>
            <a:prstGeom prst="rect">
              <a:avLst/>
            </a:prstGeom>
          </p:spPr>
        </p:pic>
        <p:pic>
          <p:nvPicPr>
            <p:cNvPr id="14" name="object 14"/>
            <p:cNvPicPr/>
            <p:nvPr/>
          </p:nvPicPr>
          <p:blipFill>
            <a:blip r:embed="rId11" cstate="print"/>
            <a:stretch>
              <a:fillRect/>
            </a:stretch>
          </p:blipFill>
          <p:spPr>
            <a:xfrm>
              <a:off x="1533022" y="804265"/>
              <a:ext cx="117037" cy="112669"/>
            </a:xfrm>
            <a:prstGeom prst="rect">
              <a:avLst/>
            </a:prstGeom>
          </p:spPr>
        </p:pic>
        <p:pic>
          <p:nvPicPr>
            <p:cNvPr id="15" name="object 15"/>
            <p:cNvPicPr/>
            <p:nvPr/>
          </p:nvPicPr>
          <p:blipFill>
            <a:blip r:embed="rId12" cstate="print"/>
            <a:stretch>
              <a:fillRect/>
            </a:stretch>
          </p:blipFill>
          <p:spPr>
            <a:xfrm>
              <a:off x="1658747" y="804265"/>
              <a:ext cx="112708" cy="151671"/>
            </a:xfrm>
            <a:prstGeom prst="rect">
              <a:avLst/>
            </a:prstGeom>
          </p:spPr>
        </p:pic>
        <p:pic>
          <p:nvPicPr>
            <p:cNvPr id="16" name="object 16"/>
            <p:cNvPicPr/>
            <p:nvPr/>
          </p:nvPicPr>
          <p:blipFill>
            <a:blip r:embed="rId8" cstate="print"/>
            <a:stretch>
              <a:fillRect/>
            </a:stretch>
          </p:blipFill>
          <p:spPr>
            <a:xfrm>
              <a:off x="1780125" y="804265"/>
              <a:ext cx="108377" cy="112669"/>
            </a:xfrm>
            <a:prstGeom prst="rect">
              <a:avLst/>
            </a:prstGeom>
          </p:spPr>
        </p:pic>
        <p:pic>
          <p:nvPicPr>
            <p:cNvPr id="17" name="object 17"/>
            <p:cNvPicPr/>
            <p:nvPr/>
          </p:nvPicPr>
          <p:blipFill>
            <a:blip r:embed="rId13" cstate="print"/>
            <a:stretch>
              <a:fillRect/>
            </a:stretch>
          </p:blipFill>
          <p:spPr>
            <a:xfrm>
              <a:off x="1892839" y="804265"/>
              <a:ext cx="125711" cy="112669"/>
            </a:xfrm>
            <a:prstGeom prst="rect">
              <a:avLst/>
            </a:prstGeom>
          </p:spPr>
        </p:pic>
        <p:pic>
          <p:nvPicPr>
            <p:cNvPr id="18" name="object 18"/>
            <p:cNvPicPr/>
            <p:nvPr/>
          </p:nvPicPr>
          <p:blipFill>
            <a:blip r:embed="rId14" cstate="print"/>
            <a:stretch>
              <a:fillRect/>
            </a:stretch>
          </p:blipFill>
          <p:spPr>
            <a:xfrm>
              <a:off x="2031568" y="808596"/>
              <a:ext cx="108369" cy="108338"/>
            </a:xfrm>
            <a:prstGeom prst="rect">
              <a:avLst/>
            </a:prstGeom>
          </p:spPr>
        </p:pic>
        <p:pic>
          <p:nvPicPr>
            <p:cNvPr id="19" name="object 19"/>
            <p:cNvPicPr/>
            <p:nvPr/>
          </p:nvPicPr>
          <p:blipFill>
            <a:blip r:embed="rId15" cstate="print"/>
            <a:stretch>
              <a:fillRect/>
            </a:stretch>
          </p:blipFill>
          <p:spPr>
            <a:xfrm>
              <a:off x="1225232" y="994943"/>
              <a:ext cx="225422" cy="112667"/>
            </a:xfrm>
            <a:prstGeom prst="rect">
              <a:avLst/>
            </a:prstGeom>
          </p:spPr>
        </p:pic>
        <p:pic>
          <p:nvPicPr>
            <p:cNvPr id="20" name="object 20"/>
            <p:cNvPicPr/>
            <p:nvPr/>
          </p:nvPicPr>
          <p:blipFill>
            <a:blip r:embed="rId14" cstate="print"/>
            <a:stretch>
              <a:fillRect/>
            </a:stretch>
          </p:blipFill>
          <p:spPr>
            <a:xfrm>
              <a:off x="1463662" y="994943"/>
              <a:ext cx="108376" cy="108334"/>
            </a:xfrm>
            <a:prstGeom prst="rect">
              <a:avLst/>
            </a:prstGeom>
          </p:spPr>
        </p:pic>
        <p:pic>
          <p:nvPicPr>
            <p:cNvPr id="21" name="object 21"/>
            <p:cNvPicPr/>
            <p:nvPr/>
          </p:nvPicPr>
          <p:blipFill>
            <a:blip r:embed="rId16" cstate="print"/>
            <a:stretch>
              <a:fillRect/>
            </a:stretch>
          </p:blipFill>
          <p:spPr>
            <a:xfrm>
              <a:off x="1572044" y="994943"/>
              <a:ext cx="212416" cy="112667"/>
            </a:xfrm>
            <a:prstGeom prst="rect">
              <a:avLst/>
            </a:prstGeom>
          </p:spPr>
        </p:pic>
        <p:pic>
          <p:nvPicPr>
            <p:cNvPr id="22" name="object 22"/>
            <p:cNvPicPr/>
            <p:nvPr/>
          </p:nvPicPr>
          <p:blipFill>
            <a:blip r:embed="rId10" cstate="print"/>
            <a:stretch>
              <a:fillRect/>
            </a:stretch>
          </p:blipFill>
          <p:spPr>
            <a:xfrm>
              <a:off x="1797469" y="994943"/>
              <a:ext cx="69354" cy="108334"/>
            </a:xfrm>
            <a:prstGeom prst="rect">
              <a:avLst/>
            </a:prstGeom>
          </p:spPr>
        </p:pic>
        <p:pic>
          <p:nvPicPr>
            <p:cNvPr id="23" name="object 23"/>
            <p:cNvPicPr/>
            <p:nvPr/>
          </p:nvPicPr>
          <p:blipFill>
            <a:blip r:embed="rId17" cstate="print"/>
            <a:stretch>
              <a:fillRect/>
            </a:stretch>
          </p:blipFill>
          <p:spPr>
            <a:xfrm>
              <a:off x="2042160" y="1610867"/>
              <a:ext cx="3631691" cy="5041391"/>
            </a:xfrm>
            <a:prstGeom prst="rect">
              <a:avLst/>
            </a:prstGeom>
          </p:spPr>
        </p:pic>
      </p:grpSp>
      <p:sp>
        <p:nvSpPr>
          <p:cNvPr id="24" name="object 24"/>
          <p:cNvSpPr txBox="1">
            <a:spLocks noGrp="1"/>
          </p:cNvSpPr>
          <p:nvPr>
            <p:ph type="title"/>
          </p:nvPr>
        </p:nvSpPr>
        <p:spPr>
          <a:xfrm>
            <a:off x="2736420" y="253243"/>
            <a:ext cx="2995295" cy="696595"/>
          </a:xfrm>
          <a:prstGeom prst="rect">
            <a:avLst/>
          </a:prstGeom>
        </p:spPr>
        <p:txBody>
          <a:bodyPr vert="horz" wrap="square" lIns="0" tIns="12700" rIns="0" bIns="0" rtlCol="0">
            <a:spAutoFit/>
          </a:bodyPr>
          <a:lstStyle/>
          <a:p>
            <a:pPr marL="12700">
              <a:lnSpc>
                <a:spcPct val="100000"/>
              </a:lnSpc>
              <a:spcBef>
                <a:spcPts val="100"/>
              </a:spcBef>
            </a:pPr>
            <a:r>
              <a:rPr sz="4400" spc="254" dirty="0">
                <a:solidFill>
                  <a:srgbClr val="44546A"/>
                </a:solidFill>
              </a:rPr>
              <a:t>C</a:t>
            </a:r>
            <a:r>
              <a:rPr sz="4400" spc="-110" dirty="0">
                <a:solidFill>
                  <a:srgbClr val="44546A"/>
                </a:solidFill>
              </a:rPr>
              <a:t>o</a:t>
            </a:r>
            <a:r>
              <a:rPr sz="4400" spc="-125" dirty="0">
                <a:solidFill>
                  <a:srgbClr val="44546A"/>
                </a:solidFill>
              </a:rPr>
              <a:t>m</a:t>
            </a:r>
            <a:r>
              <a:rPr sz="4400" spc="-180" dirty="0">
                <a:solidFill>
                  <a:srgbClr val="44546A"/>
                </a:solidFill>
              </a:rPr>
              <a:t>i</a:t>
            </a:r>
            <a:r>
              <a:rPr sz="4400" spc="-335" dirty="0">
                <a:solidFill>
                  <a:srgbClr val="44546A"/>
                </a:solidFill>
              </a:rPr>
              <a:t>n</a:t>
            </a:r>
            <a:r>
              <a:rPr sz="4400" spc="-275" dirty="0">
                <a:solidFill>
                  <a:srgbClr val="44546A"/>
                </a:solidFill>
              </a:rPr>
              <a:t>g</a:t>
            </a:r>
            <a:r>
              <a:rPr sz="4400" spc="-490" dirty="0">
                <a:solidFill>
                  <a:srgbClr val="44546A"/>
                </a:solidFill>
              </a:rPr>
              <a:t> </a:t>
            </a:r>
            <a:r>
              <a:rPr sz="4400" spc="65" dirty="0">
                <a:solidFill>
                  <a:srgbClr val="44546A"/>
                </a:solidFill>
              </a:rPr>
              <a:t>s</a:t>
            </a:r>
            <a:r>
              <a:rPr sz="4400" spc="80" dirty="0">
                <a:solidFill>
                  <a:srgbClr val="44546A"/>
                </a:solidFill>
              </a:rPr>
              <a:t>o</a:t>
            </a:r>
            <a:r>
              <a:rPr sz="4400" spc="-110" dirty="0">
                <a:solidFill>
                  <a:srgbClr val="44546A"/>
                </a:solidFill>
              </a:rPr>
              <a:t>o</a:t>
            </a:r>
            <a:r>
              <a:rPr sz="4400" spc="-180" dirty="0">
                <a:solidFill>
                  <a:srgbClr val="44546A"/>
                </a:solidFill>
              </a:rPr>
              <a:t>n</a:t>
            </a:r>
            <a:endParaRPr sz="4400"/>
          </a:p>
        </p:txBody>
      </p:sp>
      <p:sp>
        <p:nvSpPr>
          <p:cNvPr id="25" name="object 25"/>
          <p:cNvSpPr txBox="1"/>
          <p:nvPr/>
        </p:nvSpPr>
        <p:spPr>
          <a:xfrm>
            <a:off x="11086592" y="6422580"/>
            <a:ext cx="18732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8A8A8A"/>
                </a:solidFill>
                <a:effectLst/>
                <a:uLnTx/>
                <a:uFillTx/>
                <a:latin typeface="Trebuchet MS"/>
                <a:ea typeface="+mn-ea"/>
                <a:cs typeface="Trebuchet MS"/>
              </a:rPr>
              <a:t>23</a:t>
            </a:r>
            <a:endParaRPr kumimoji="0" sz="1200" b="0" i="0" u="none" strike="noStrike" kern="1200" cap="none" spc="0" normalizeH="0" baseline="0" noProof="0">
              <a:ln>
                <a:noFill/>
              </a:ln>
              <a:solidFill>
                <a:prstClr val="black"/>
              </a:solidFill>
              <a:effectLst/>
              <a:uLnTx/>
              <a:uFillTx/>
              <a:latin typeface="Trebuchet MS"/>
              <a:ea typeface="+mn-ea"/>
              <a:cs typeface="Trebuchet MS"/>
            </a:endParaRPr>
          </a:p>
        </p:txBody>
      </p:sp>
      <p:pic>
        <p:nvPicPr>
          <p:cNvPr id="26" name="object 26"/>
          <p:cNvPicPr/>
          <p:nvPr/>
        </p:nvPicPr>
        <p:blipFill>
          <a:blip r:embed="rId18" cstate="print"/>
          <a:stretch>
            <a:fillRect/>
          </a:stretch>
        </p:blipFill>
        <p:spPr>
          <a:xfrm>
            <a:off x="5862828" y="632459"/>
            <a:ext cx="6128003" cy="6083807"/>
          </a:xfrm>
          <a:prstGeom prst="rect">
            <a:avLst/>
          </a:prstGeom>
        </p:spPr>
      </p:pic>
    </p:spTree>
    <p:extLst>
      <p:ext uri="{BB962C8B-B14F-4D97-AF65-F5344CB8AC3E}">
        <p14:creationId xmlns:p14="http://schemas.microsoft.com/office/powerpoint/2010/main" val="352146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A54CD9-6332-4018-80C0-8851DA2A6F56}"/>
              </a:ext>
            </a:extLst>
          </p:cNvPr>
          <p:cNvSpPr>
            <a:spLocks noGrp="1"/>
          </p:cNvSpPr>
          <p:nvPr>
            <p:ph type="body" sz="quarter" idx="12"/>
          </p:nvPr>
        </p:nvSpPr>
        <p:spPr/>
        <p:txBody>
          <a:bodyPr/>
          <a:lstStyle/>
          <a:p>
            <a:r>
              <a:rPr lang="en-US" dirty="0"/>
              <a:t>James Kennedy 15.10.2024</a:t>
            </a:r>
          </a:p>
        </p:txBody>
      </p:sp>
      <p:sp>
        <p:nvSpPr>
          <p:cNvPr id="5" name="Text Placeholder 4">
            <a:extLst>
              <a:ext uri="{FF2B5EF4-FFF2-40B4-BE49-F238E27FC236}">
                <a16:creationId xmlns:a16="http://schemas.microsoft.com/office/drawing/2014/main" id="{276148CC-D3A4-4136-AA81-28BD3CC083FD}"/>
              </a:ext>
            </a:extLst>
          </p:cNvPr>
          <p:cNvSpPr>
            <a:spLocks noGrp="1"/>
          </p:cNvSpPr>
          <p:nvPr>
            <p:ph type="body" sz="quarter" idx="14"/>
          </p:nvPr>
        </p:nvSpPr>
        <p:spPr>
          <a:xfrm>
            <a:off x="1391480" y="1237013"/>
            <a:ext cx="9024995" cy="1110904"/>
          </a:xfrm>
        </p:spPr>
        <p:txBody>
          <a:bodyPr/>
          <a:lstStyle/>
          <a:p>
            <a:r>
              <a:rPr lang="en-US" dirty="0"/>
              <a:t>ESC Advocacy Case Study</a:t>
            </a:r>
          </a:p>
        </p:txBody>
      </p:sp>
    </p:spTree>
    <p:extLst>
      <p:ext uri="{BB962C8B-B14F-4D97-AF65-F5344CB8AC3E}">
        <p14:creationId xmlns:p14="http://schemas.microsoft.com/office/powerpoint/2010/main" val="24171442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5CA811-A709-B5C2-B731-0B89C9C7DAC3}"/>
              </a:ext>
            </a:extLst>
          </p:cNvPr>
          <p:cNvSpPr>
            <a:spLocks noGrp="1"/>
          </p:cNvSpPr>
          <p:nvPr>
            <p:ph sz="quarter" idx="11"/>
          </p:nvPr>
        </p:nvSpPr>
        <p:spPr/>
        <p:txBody>
          <a:bodyPr/>
          <a:lstStyle/>
          <a:p>
            <a:pPr algn="just">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Set the stage for an EU Cardiovascular Health Plan that can serve as a model for all governments and ensure sustainable funding for </a:t>
            </a:r>
            <a:r>
              <a:rPr lang="en-US" sz="20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research</a:t>
            </a: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infrastructure</a:t>
            </a:r>
            <a:r>
              <a:rPr lang="en-US" sz="2000" dirty="0">
                <a:latin typeface="Calibri" panose="020F0502020204030204" pitchFamily="34" charset="0"/>
                <a:ea typeface="Calibri" panose="020F0502020204030204" pitchFamily="34" charset="0"/>
                <a:cs typeface="Times New Roman" panose="02020603050405020304" pitchFamily="18" charset="0"/>
              </a:rPr>
              <a:t>, and </a:t>
            </a:r>
            <a:r>
              <a:rPr lang="en-US" sz="20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health workers</a:t>
            </a:r>
            <a:r>
              <a:rPr lang="en-US" sz="2000"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en-US" sz="2000" b="0" dirty="0">
                <a:latin typeface="Calibri" panose="020F0502020204030204" pitchFamily="34" charset="0"/>
                <a:ea typeface="Calibri" panose="020F0502020204030204" pitchFamily="34" charset="0"/>
                <a:cs typeface="Times New Roman" panose="02020603050405020304" pitchFamily="18" charset="0"/>
              </a:rPr>
              <a:t>To make this a reality, two action lines are proposed:</a:t>
            </a:r>
            <a:endParaRPr lang="en-GB" b="0" dirty="0"/>
          </a:p>
        </p:txBody>
      </p:sp>
      <p:sp>
        <p:nvSpPr>
          <p:cNvPr id="3" name="Text Placeholder 2">
            <a:extLst>
              <a:ext uri="{FF2B5EF4-FFF2-40B4-BE49-F238E27FC236}">
                <a16:creationId xmlns:a16="http://schemas.microsoft.com/office/drawing/2014/main" id="{E08F8956-E2A2-73BB-C3E9-B5240C15EAE3}"/>
              </a:ext>
            </a:extLst>
          </p:cNvPr>
          <p:cNvSpPr>
            <a:spLocks noGrp="1"/>
          </p:cNvSpPr>
          <p:nvPr>
            <p:ph type="body" sz="quarter" idx="10"/>
          </p:nvPr>
        </p:nvSpPr>
        <p:spPr/>
        <p:txBody>
          <a:bodyPr/>
          <a:lstStyle/>
          <a:p>
            <a:r>
              <a:rPr lang="en-GB" dirty="0"/>
              <a:t>What we wanted</a:t>
            </a:r>
          </a:p>
        </p:txBody>
      </p:sp>
      <p:graphicFrame>
        <p:nvGraphicFramePr>
          <p:cNvPr id="4" name="Table 4">
            <a:extLst>
              <a:ext uri="{FF2B5EF4-FFF2-40B4-BE49-F238E27FC236}">
                <a16:creationId xmlns:a16="http://schemas.microsoft.com/office/drawing/2014/main" id="{927D4D15-0D99-2DBB-DF33-51495ED8FC62}"/>
              </a:ext>
            </a:extLst>
          </p:cNvPr>
          <p:cNvGraphicFramePr>
            <a:graphicFrameLocks noGrp="1"/>
          </p:cNvGraphicFramePr>
          <p:nvPr/>
        </p:nvGraphicFramePr>
        <p:xfrm>
          <a:off x="542928" y="3143851"/>
          <a:ext cx="10839449" cy="3261479"/>
        </p:xfrm>
        <a:graphic>
          <a:graphicData uri="http://schemas.openxmlformats.org/drawingml/2006/table">
            <a:tbl>
              <a:tblPr firstRow="1" bandRow="1">
                <a:tableStyleId>{5C22544A-7EE6-4342-B048-85BDC9FD1C3A}</a:tableStyleId>
              </a:tblPr>
              <a:tblGrid>
                <a:gridCol w="5423112">
                  <a:extLst>
                    <a:ext uri="{9D8B030D-6E8A-4147-A177-3AD203B41FA5}">
                      <a16:colId xmlns:a16="http://schemas.microsoft.com/office/drawing/2014/main" val="2438718656"/>
                    </a:ext>
                  </a:extLst>
                </a:gridCol>
                <a:gridCol w="5416337">
                  <a:extLst>
                    <a:ext uri="{9D8B030D-6E8A-4147-A177-3AD203B41FA5}">
                      <a16:colId xmlns:a16="http://schemas.microsoft.com/office/drawing/2014/main" val="2634227760"/>
                    </a:ext>
                  </a:extLst>
                </a:gridCol>
              </a:tblGrid>
              <a:tr h="863332">
                <a:tc>
                  <a:txBody>
                    <a:bodyPr/>
                    <a:lstStyle/>
                    <a:p>
                      <a:r>
                        <a:rPr lang="en-GB" sz="2400" dirty="0">
                          <a:effectLst/>
                        </a:rPr>
                        <a:t>Cardiovascular Health </a:t>
                      </a:r>
                    </a:p>
                    <a:p>
                      <a:r>
                        <a:rPr lang="en-GB" sz="2400" dirty="0">
                          <a:effectLst/>
                        </a:rPr>
                        <a:t>in all policies</a:t>
                      </a:r>
                      <a:endParaRPr lang="en-GB" sz="1900" dirty="0"/>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effectLst/>
                        </a:rPr>
                        <a:t>Cardio-Policy </a:t>
                      </a:r>
                    </a:p>
                    <a:p>
                      <a:endParaRPr lang="en-GB" sz="1900" dirty="0"/>
                    </a:p>
                  </a:txBody>
                  <a:tcPr/>
                </a:tc>
                <a:extLst>
                  <a:ext uri="{0D108BD9-81ED-4DB2-BD59-A6C34878D82A}">
                    <a16:rowId xmlns:a16="http://schemas.microsoft.com/office/drawing/2014/main" val="2607356715"/>
                  </a:ext>
                </a:extLst>
              </a:tr>
              <a:tr h="2398147">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effectLst/>
                        </a:rPr>
                        <a:t>Create an understanding that the impact of cardiovascular health is felt in all aspects of our lives and so must be seen in all aspects of policy. </a:t>
                      </a:r>
                    </a:p>
                    <a:p>
                      <a:endParaRPr lang="en-GB" sz="1900" dirty="0"/>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2400" dirty="0">
                          <a:effectLst/>
                        </a:rPr>
                        <a:t>Build a lasting network of national cardiac societies capable of influencing local and EU policy makers to the benefit of patients and ESC members. </a:t>
                      </a:r>
                    </a:p>
                    <a:p>
                      <a:endParaRPr lang="en-GB" sz="1900" dirty="0"/>
                    </a:p>
                  </a:txBody>
                  <a:tcPr/>
                </a:tc>
                <a:extLst>
                  <a:ext uri="{0D108BD9-81ED-4DB2-BD59-A6C34878D82A}">
                    <a16:rowId xmlns:a16="http://schemas.microsoft.com/office/drawing/2014/main" val="2144286100"/>
                  </a:ext>
                </a:extLst>
              </a:tr>
            </a:tbl>
          </a:graphicData>
        </a:graphic>
      </p:graphicFrame>
    </p:spTree>
    <p:extLst>
      <p:ext uri="{BB962C8B-B14F-4D97-AF65-F5344CB8AC3E}">
        <p14:creationId xmlns:p14="http://schemas.microsoft.com/office/powerpoint/2010/main" val="1100360101"/>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133B6FD-8F4F-1FD7-601F-DC5584EC20CC}"/>
              </a:ext>
            </a:extLst>
          </p:cNvPr>
          <p:cNvSpPr/>
          <p:nvPr/>
        </p:nvSpPr>
        <p:spPr>
          <a:xfrm>
            <a:off x="10704512" y="164637"/>
            <a:ext cx="1344149" cy="84289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400">
              <a:solidFill>
                <a:prstClr val="black"/>
              </a:solidFill>
              <a:latin typeface="Calibri" panose="020F0502020204030204"/>
            </a:endParaRPr>
          </a:p>
        </p:txBody>
      </p:sp>
      <p:sp>
        <p:nvSpPr>
          <p:cNvPr id="7" name="TextBox 6">
            <a:extLst>
              <a:ext uri="{FF2B5EF4-FFF2-40B4-BE49-F238E27FC236}">
                <a16:creationId xmlns:a16="http://schemas.microsoft.com/office/drawing/2014/main" id="{EFF199C1-CE68-7F9F-3150-FC82C55FF2DE}"/>
              </a:ext>
            </a:extLst>
          </p:cNvPr>
          <p:cNvSpPr txBox="1"/>
          <p:nvPr/>
        </p:nvSpPr>
        <p:spPr>
          <a:xfrm>
            <a:off x="31093" y="327852"/>
            <a:ext cx="12160908" cy="605230"/>
          </a:xfrm>
          <a:prstGeom prst="rect">
            <a:avLst/>
          </a:prstGeom>
          <a:solidFill>
            <a:schemeClr val="accent1"/>
          </a:solidFill>
        </p:spPr>
        <p:txBody>
          <a:bodyPr wrap="square" rtlCol="0">
            <a:spAutoFit/>
          </a:bodyPr>
          <a:lstStyle/>
          <a:p>
            <a:pPr marL="51597" algn="ctr" defTabSz="479976">
              <a:spcBef>
                <a:spcPct val="20000"/>
              </a:spcBef>
              <a:buClr>
                <a:srgbClr val="C00000"/>
              </a:buClr>
            </a:pPr>
            <a:r>
              <a:rPr lang="en-US" sz="3333" b="1" dirty="0">
                <a:solidFill>
                  <a:prstClr val="white"/>
                </a:solidFill>
                <a:latin typeface="Calibri" panose="020F0502020204030204"/>
              </a:rPr>
              <a:t>Where we stand after 3 years of campaigning</a:t>
            </a:r>
          </a:p>
        </p:txBody>
      </p:sp>
      <p:sp useBgFill="1">
        <p:nvSpPr>
          <p:cNvPr id="25" name="Oval 24">
            <a:extLst>
              <a:ext uri="{FF2B5EF4-FFF2-40B4-BE49-F238E27FC236}">
                <a16:creationId xmlns:a16="http://schemas.microsoft.com/office/drawing/2014/main" id="{A5CA26C8-FEF7-0FFD-418C-07832F511DE0}"/>
              </a:ext>
            </a:extLst>
          </p:cNvPr>
          <p:cNvSpPr/>
          <p:nvPr/>
        </p:nvSpPr>
        <p:spPr>
          <a:xfrm>
            <a:off x="10459395" y="164637"/>
            <a:ext cx="1589267" cy="1149368"/>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a:endParaRPr lang="en-US" sz="2400" dirty="0">
              <a:solidFill>
                <a:prstClr val="black"/>
              </a:solidFill>
              <a:latin typeface="Calibri" panose="020F0502020204030204"/>
            </a:endParaRPr>
          </a:p>
        </p:txBody>
      </p:sp>
      <p:pic>
        <p:nvPicPr>
          <p:cNvPr id="26" name="Picture 2">
            <a:extLst>
              <a:ext uri="{FF2B5EF4-FFF2-40B4-BE49-F238E27FC236}">
                <a16:creationId xmlns:a16="http://schemas.microsoft.com/office/drawing/2014/main" id="{6A8398DB-F934-B63F-491A-F803D956D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0551" y="282783"/>
            <a:ext cx="1341011" cy="80460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2CC53172-0D5C-9C44-1E21-6F5B50A46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675" y="4212744"/>
            <a:ext cx="4932039" cy="2316285"/>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19D65E-E1BA-9244-A463-7F7460AD7116}"/>
              </a:ext>
            </a:extLst>
          </p:cNvPr>
          <p:cNvSpPr txBox="1"/>
          <p:nvPr/>
        </p:nvSpPr>
        <p:spPr>
          <a:xfrm>
            <a:off x="352884" y="1392318"/>
            <a:ext cx="5044501" cy="502766"/>
          </a:xfrm>
          <a:prstGeom prst="rect">
            <a:avLst/>
          </a:prstGeom>
          <a:solidFill>
            <a:schemeClr val="accent1">
              <a:lumMod val="75000"/>
            </a:schemeClr>
          </a:solidFill>
        </p:spPr>
        <p:txBody>
          <a:bodyPr wrap="square" rtlCol="0">
            <a:spAutoFit/>
          </a:bodyPr>
          <a:lstStyle/>
          <a:p>
            <a:pPr marL="51597" algn="ctr" defTabSz="479976">
              <a:spcBef>
                <a:spcPct val="20000"/>
              </a:spcBef>
              <a:buClr>
                <a:srgbClr val="C00000"/>
              </a:buClr>
            </a:pPr>
            <a:r>
              <a:rPr lang="en-US" sz="2667" b="1" dirty="0">
                <a:solidFill>
                  <a:prstClr val="white"/>
                </a:solidFill>
                <a:latin typeface="Calibri" panose="020F0502020204030204"/>
              </a:rPr>
              <a:t>Vote Cardiovascular Health 2024</a:t>
            </a:r>
          </a:p>
        </p:txBody>
      </p:sp>
      <p:sp>
        <p:nvSpPr>
          <p:cNvPr id="3" name="TextBox 2">
            <a:extLst>
              <a:ext uri="{FF2B5EF4-FFF2-40B4-BE49-F238E27FC236}">
                <a16:creationId xmlns:a16="http://schemas.microsoft.com/office/drawing/2014/main" id="{C76F586E-A758-37A4-1E5C-14DF926D5BD1}"/>
              </a:ext>
            </a:extLst>
          </p:cNvPr>
          <p:cNvSpPr txBox="1"/>
          <p:nvPr/>
        </p:nvSpPr>
        <p:spPr>
          <a:xfrm>
            <a:off x="6968676" y="1341280"/>
            <a:ext cx="5056905" cy="913199"/>
          </a:xfrm>
          <a:prstGeom prst="rect">
            <a:avLst/>
          </a:prstGeom>
          <a:solidFill>
            <a:schemeClr val="accent1">
              <a:lumMod val="75000"/>
            </a:schemeClr>
          </a:solidFill>
        </p:spPr>
        <p:txBody>
          <a:bodyPr wrap="square" rtlCol="0">
            <a:spAutoFit/>
          </a:bodyPr>
          <a:lstStyle/>
          <a:p>
            <a:pPr marL="51597" algn="ctr" defTabSz="479976">
              <a:spcBef>
                <a:spcPct val="20000"/>
              </a:spcBef>
              <a:buClr>
                <a:srgbClr val="C00000"/>
              </a:buClr>
            </a:pPr>
            <a:r>
              <a:rPr lang="en-US" sz="2667" b="1" dirty="0">
                <a:solidFill>
                  <a:prstClr val="white"/>
                </a:solidFill>
                <a:latin typeface="Calibri" panose="020F0502020204030204"/>
              </a:rPr>
              <a:t>High level Ministerial conference on Cardiovascular health</a:t>
            </a:r>
          </a:p>
        </p:txBody>
      </p:sp>
      <p:sp>
        <p:nvSpPr>
          <p:cNvPr id="4" name="Rectangle: Rounded Corners 3">
            <a:extLst>
              <a:ext uri="{FF2B5EF4-FFF2-40B4-BE49-F238E27FC236}">
                <a16:creationId xmlns:a16="http://schemas.microsoft.com/office/drawing/2014/main" id="{ED770D46-2584-BABB-02BD-2046E20F0248}"/>
              </a:ext>
            </a:extLst>
          </p:cNvPr>
          <p:cNvSpPr/>
          <p:nvPr/>
        </p:nvSpPr>
        <p:spPr>
          <a:xfrm>
            <a:off x="335360" y="2508372"/>
            <a:ext cx="8851917" cy="1778201"/>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380981" indent="-380981" defTabSz="1219170">
              <a:lnSpc>
                <a:spcPct val="90000"/>
              </a:lnSpc>
              <a:spcBef>
                <a:spcPts val="800"/>
              </a:spcBef>
              <a:buClr>
                <a:srgbClr val="D00040"/>
              </a:buClr>
              <a:buFont typeface="Arial" panose="020B0604020202020204" pitchFamily="34" charset="0"/>
              <a:buChar char="•"/>
            </a:pPr>
            <a:endParaRPr lang="en-US" sz="1867" dirty="0">
              <a:solidFill>
                <a:srgbClr val="333333"/>
              </a:solidFill>
              <a:latin typeface="Calibri" panose="020F0502020204030204"/>
            </a:endParaRPr>
          </a:p>
        </p:txBody>
      </p:sp>
      <p:pic>
        <p:nvPicPr>
          <p:cNvPr id="13" name="Picture 12" descr="A person and person standing at a podium&#10;&#10;Description automatically generated">
            <a:extLst>
              <a:ext uri="{FF2B5EF4-FFF2-40B4-BE49-F238E27FC236}">
                <a16:creationId xmlns:a16="http://schemas.microsoft.com/office/drawing/2014/main" id="{D0EDD090-91C5-F18B-B3A0-F50B1A921D20}"/>
              </a:ext>
            </a:extLst>
          </p:cNvPr>
          <p:cNvPicPr>
            <a:picLocks noChangeAspect="1"/>
          </p:cNvPicPr>
          <p:nvPr/>
        </p:nvPicPr>
        <p:blipFill>
          <a:blip r:embed="rId5"/>
          <a:stretch>
            <a:fillRect/>
          </a:stretch>
        </p:blipFill>
        <p:spPr>
          <a:xfrm>
            <a:off x="671420" y="3929997"/>
            <a:ext cx="4725965" cy="2659144"/>
          </a:xfrm>
          <a:prstGeom prst="rect">
            <a:avLst/>
          </a:prstGeom>
          <a:ln w="28575">
            <a:solidFill>
              <a:srgbClr val="C00000"/>
            </a:solidFill>
          </a:ln>
        </p:spPr>
      </p:pic>
      <p:sp>
        <p:nvSpPr>
          <p:cNvPr id="14" name="Rectangle: Rounded Corners 13">
            <a:extLst>
              <a:ext uri="{FF2B5EF4-FFF2-40B4-BE49-F238E27FC236}">
                <a16:creationId xmlns:a16="http://schemas.microsoft.com/office/drawing/2014/main" id="{F99D92F8-766E-EEA5-E83C-B185F2578944}"/>
              </a:ext>
            </a:extLst>
          </p:cNvPr>
          <p:cNvSpPr/>
          <p:nvPr/>
        </p:nvSpPr>
        <p:spPr>
          <a:xfrm>
            <a:off x="219029" y="1965678"/>
            <a:ext cx="6100263" cy="213094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380981" indent="-380981" defTabSz="1219170">
              <a:lnSpc>
                <a:spcPct val="90000"/>
              </a:lnSpc>
              <a:spcBef>
                <a:spcPts val="800"/>
              </a:spcBef>
              <a:buClr>
                <a:srgbClr val="D00040"/>
              </a:buClr>
              <a:buFont typeface="Wingdings" panose="05000000000000000000" pitchFamily="2" charset="2"/>
              <a:buChar char="§"/>
            </a:pPr>
            <a:r>
              <a:rPr lang="en-US" sz="2000" dirty="0">
                <a:solidFill>
                  <a:srgbClr val="333333"/>
                </a:solidFill>
                <a:latin typeface="Calibri" panose="020F0502020204030204"/>
              </a:rPr>
              <a:t>CVH an EU Council Priority for the first time in 20 years</a:t>
            </a:r>
          </a:p>
          <a:p>
            <a:pPr marL="380981" indent="-380981" defTabSz="1219170">
              <a:lnSpc>
                <a:spcPct val="90000"/>
              </a:lnSpc>
              <a:spcBef>
                <a:spcPts val="800"/>
              </a:spcBef>
              <a:buClr>
                <a:srgbClr val="D00040"/>
              </a:buClr>
              <a:buFont typeface="Wingdings" panose="05000000000000000000" pitchFamily="2" charset="2"/>
              <a:buChar char="§"/>
            </a:pPr>
            <a:r>
              <a:rPr lang="en-US" sz="2000" dirty="0">
                <a:solidFill>
                  <a:srgbClr val="333333"/>
                </a:solidFill>
                <a:latin typeface="Calibri" panose="020F0502020204030204"/>
              </a:rPr>
              <a:t>Largest ever exhibition on CVD in the European Parliament 11-14 December</a:t>
            </a:r>
          </a:p>
          <a:p>
            <a:pPr marL="380981" indent="-380981" defTabSz="1219170">
              <a:lnSpc>
                <a:spcPct val="90000"/>
              </a:lnSpc>
              <a:spcBef>
                <a:spcPts val="800"/>
              </a:spcBef>
              <a:buClr>
                <a:srgbClr val="D00040"/>
              </a:buClr>
              <a:buFont typeface="Wingdings" panose="05000000000000000000" pitchFamily="2" charset="2"/>
              <a:buChar char="§"/>
            </a:pPr>
            <a:r>
              <a:rPr lang="en-US" sz="2000" dirty="0">
                <a:solidFill>
                  <a:srgbClr val="333333"/>
                </a:solidFill>
                <a:latin typeface="Calibri" panose="020F0502020204030204"/>
              </a:rPr>
              <a:t>Event secured CVH on EPP manifesto;</a:t>
            </a:r>
          </a:p>
        </p:txBody>
      </p:sp>
      <p:sp>
        <p:nvSpPr>
          <p:cNvPr id="17" name="Rectangle: Rounded Corners 16">
            <a:extLst>
              <a:ext uri="{FF2B5EF4-FFF2-40B4-BE49-F238E27FC236}">
                <a16:creationId xmlns:a16="http://schemas.microsoft.com/office/drawing/2014/main" id="{D6CC76C2-B557-F4FE-385F-A0C09AD5035A}"/>
              </a:ext>
            </a:extLst>
          </p:cNvPr>
          <p:cNvSpPr/>
          <p:nvPr/>
        </p:nvSpPr>
        <p:spPr>
          <a:xfrm>
            <a:off x="6710205" y="2147199"/>
            <a:ext cx="6100263" cy="213094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380981" indent="-380981" defTabSz="1219170">
              <a:lnSpc>
                <a:spcPct val="90000"/>
              </a:lnSpc>
              <a:spcBef>
                <a:spcPts val="800"/>
              </a:spcBef>
              <a:buClr>
                <a:srgbClr val="D00040"/>
              </a:buClr>
              <a:buFont typeface="Wingdings" panose="05000000000000000000" pitchFamily="2" charset="2"/>
              <a:buChar char="§"/>
            </a:pPr>
            <a:r>
              <a:rPr lang="en-US" sz="2000" dirty="0">
                <a:solidFill>
                  <a:srgbClr val="333333"/>
                </a:solidFill>
                <a:latin typeface="Calibri" panose="020F0502020204030204"/>
              </a:rPr>
              <a:t>3-4 July 2024 event in Budapest</a:t>
            </a:r>
          </a:p>
          <a:p>
            <a:pPr marL="380981" indent="-380981" defTabSz="1219170">
              <a:lnSpc>
                <a:spcPct val="90000"/>
              </a:lnSpc>
              <a:spcBef>
                <a:spcPts val="800"/>
              </a:spcBef>
              <a:buClr>
                <a:srgbClr val="D00040"/>
              </a:buClr>
              <a:buFont typeface="Wingdings" panose="05000000000000000000" pitchFamily="2" charset="2"/>
              <a:buChar char="§"/>
            </a:pPr>
            <a:r>
              <a:rPr lang="en-US" sz="2000" dirty="0">
                <a:solidFill>
                  <a:srgbClr val="333333"/>
                </a:solidFill>
                <a:latin typeface="Calibri" panose="020F0502020204030204"/>
              </a:rPr>
              <a:t>ESC-EU Presidency Paper "</a:t>
            </a:r>
            <a:r>
              <a:rPr lang="en-US" sz="2000" i="1" dirty="0">
                <a:solidFill>
                  <a:srgbClr val="333333"/>
                </a:solidFill>
                <a:latin typeface="Calibri" panose="020F0502020204030204"/>
              </a:rPr>
              <a:t>Improving Cardiovascular Health in Europe: the case for EU and national plans”</a:t>
            </a:r>
            <a:endParaRPr lang="en-US" sz="2000" dirty="0">
              <a:solidFill>
                <a:srgbClr val="333333"/>
              </a:solidFill>
              <a:latin typeface="Calibri" panose="020F0502020204030204"/>
            </a:endParaRPr>
          </a:p>
          <a:p>
            <a:pPr marL="380981" indent="-380981" defTabSz="1219170">
              <a:lnSpc>
                <a:spcPct val="90000"/>
              </a:lnSpc>
              <a:spcBef>
                <a:spcPts val="800"/>
              </a:spcBef>
              <a:buClr>
                <a:srgbClr val="D00040"/>
              </a:buClr>
              <a:buFont typeface="Wingdings" panose="05000000000000000000" pitchFamily="2" charset="2"/>
              <a:buChar char="§"/>
            </a:pPr>
            <a:r>
              <a:rPr lang="en-US" sz="2000" dirty="0">
                <a:solidFill>
                  <a:srgbClr val="333333"/>
                </a:solidFill>
                <a:latin typeface="Calibri" panose="020F0502020204030204"/>
              </a:rPr>
              <a:t>Council Conclusions on CVD in December</a:t>
            </a:r>
          </a:p>
        </p:txBody>
      </p:sp>
    </p:spTree>
    <p:extLst>
      <p:ext uri="{BB962C8B-B14F-4D97-AF65-F5344CB8AC3E}">
        <p14:creationId xmlns:p14="http://schemas.microsoft.com/office/powerpoint/2010/main" val="4051967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54E139-2DFC-CFE6-6A96-9971DEA23760}"/>
              </a:ext>
            </a:extLst>
          </p:cNvPr>
          <p:cNvSpPr>
            <a:spLocks noGrp="1"/>
          </p:cNvSpPr>
          <p:nvPr>
            <p:ph sz="quarter" idx="11"/>
          </p:nvPr>
        </p:nvSpPr>
        <p:spPr/>
        <p:txBody>
          <a:bodyPr/>
          <a:lstStyle/>
          <a:p>
            <a:pPr marL="380990" indent="-380990">
              <a:buFont typeface="Arial" panose="020B0604020202020204" pitchFamily="34" charset="0"/>
              <a:buChar char="•"/>
            </a:pPr>
            <a:r>
              <a:rPr lang="en-US" dirty="0"/>
              <a:t>Embrace different reasons for the same outcome;</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Deploy Alliances/Membership;</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Make your issues something policy makers can run on;</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Be helpful.  </a:t>
            </a:r>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AD670580-84FE-709C-6B7D-5B273959D3C0}"/>
              </a:ext>
            </a:extLst>
          </p:cNvPr>
          <p:cNvSpPr>
            <a:spLocks noGrp="1"/>
          </p:cNvSpPr>
          <p:nvPr>
            <p:ph type="body" sz="quarter" idx="10"/>
          </p:nvPr>
        </p:nvSpPr>
        <p:spPr/>
        <p:txBody>
          <a:bodyPr/>
          <a:lstStyle/>
          <a:p>
            <a:r>
              <a:rPr lang="en-US" dirty="0"/>
              <a:t>How we go there</a:t>
            </a:r>
          </a:p>
        </p:txBody>
      </p:sp>
    </p:spTree>
    <p:extLst>
      <p:ext uri="{BB962C8B-B14F-4D97-AF65-F5344CB8AC3E}">
        <p14:creationId xmlns:p14="http://schemas.microsoft.com/office/powerpoint/2010/main" val="165939744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615625" y="179616"/>
            <a:ext cx="10960443" cy="808068"/>
          </a:xfrm>
        </p:spPr>
        <p:txBody>
          <a:bodyPr>
            <a:noAutofit/>
          </a:bodyPr>
          <a:lstStyle/>
          <a:p>
            <a:r>
              <a:rPr lang="en-GB" sz="3600" dirty="0">
                <a:solidFill>
                  <a:schemeClr val="accent1">
                    <a:lumMod val="75000"/>
                  </a:schemeClr>
                </a:solidFill>
                <a:latin typeface="Arial" panose="020B0604020202020204" pitchFamily="34" charset="0"/>
                <a:cs typeface="Arial" panose="020B0604020202020204" pitchFamily="34" charset="0"/>
              </a:rPr>
              <a:t>Mental Health</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20" name="Elipse 19">
            <a:extLst>
              <a:ext uri="{FF2B5EF4-FFF2-40B4-BE49-F238E27FC236}">
                <a16:creationId xmlns:a16="http://schemas.microsoft.com/office/drawing/2014/main" id="{B0AFBC27-19D4-B444-9F49-1F15730E542D}"/>
              </a:ext>
            </a:extLst>
          </p:cNvPr>
          <p:cNvSpPr/>
          <p:nvPr/>
        </p:nvSpPr>
        <p:spPr>
          <a:xfrm>
            <a:off x="452697" y="1567264"/>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uadroTexto 21">
            <a:extLst>
              <a:ext uri="{FF2B5EF4-FFF2-40B4-BE49-F238E27FC236}">
                <a16:creationId xmlns:a16="http://schemas.microsoft.com/office/drawing/2014/main" id="{F5910EE4-A76A-4B47-B097-AE9858BA8200}"/>
              </a:ext>
            </a:extLst>
          </p:cNvPr>
          <p:cNvSpPr txBox="1"/>
          <p:nvPr/>
        </p:nvSpPr>
        <p:spPr>
          <a:xfrm>
            <a:off x="778937" y="2263733"/>
            <a:ext cx="1434323" cy="738664"/>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Pain and Mental Health Joint Statement </a:t>
            </a:r>
            <a:endParaRPr lang="en-GB" sz="1400" dirty="0"/>
          </a:p>
        </p:txBody>
      </p:sp>
      <p:sp>
        <p:nvSpPr>
          <p:cNvPr id="24" name="Elipse 23">
            <a:extLst>
              <a:ext uri="{FF2B5EF4-FFF2-40B4-BE49-F238E27FC236}">
                <a16:creationId xmlns:a16="http://schemas.microsoft.com/office/drawing/2014/main" id="{CBD3D6BA-74DA-7A4C-91DF-217BC7D0A020}"/>
              </a:ext>
            </a:extLst>
          </p:cNvPr>
          <p:cNvSpPr/>
          <p:nvPr/>
        </p:nvSpPr>
        <p:spPr>
          <a:xfrm>
            <a:off x="3367800" y="161127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adroTexto 24">
            <a:extLst>
              <a:ext uri="{FF2B5EF4-FFF2-40B4-BE49-F238E27FC236}">
                <a16:creationId xmlns:a16="http://schemas.microsoft.com/office/drawing/2014/main" id="{10456435-AA07-4F40-96B0-53883A1C4488}"/>
              </a:ext>
            </a:extLst>
          </p:cNvPr>
          <p:cNvSpPr txBox="1"/>
          <p:nvPr/>
        </p:nvSpPr>
        <p:spPr>
          <a:xfrm>
            <a:off x="3694040" y="2101534"/>
            <a:ext cx="1434323" cy="1169551"/>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Inclusion of pain and related topics in Mental Health EP Report</a:t>
            </a:r>
            <a:endParaRPr lang="en-GB" sz="1400" dirty="0"/>
          </a:p>
        </p:txBody>
      </p:sp>
      <p:sp>
        <p:nvSpPr>
          <p:cNvPr id="26" name="Elipse 25">
            <a:extLst>
              <a:ext uri="{FF2B5EF4-FFF2-40B4-BE49-F238E27FC236}">
                <a16:creationId xmlns:a16="http://schemas.microsoft.com/office/drawing/2014/main" id="{4140541D-012E-0748-AE5C-57D43EC9C837}"/>
              </a:ext>
            </a:extLst>
          </p:cNvPr>
          <p:cNvSpPr/>
          <p:nvPr/>
        </p:nvSpPr>
        <p:spPr>
          <a:xfrm>
            <a:off x="6483180" y="161127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adroTexto 26">
            <a:extLst>
              <a:ext uri="{FF2B5EF4-FFF2-40B4-BE49-F238E27FC236}">
                <a16:creationId xmlns:a16="http://schemas.microsoft.com/office/drawing/2014/main" id="{2A262439-E5F1-EB40-9CBF-017C2BF0A09E}"/>
              </a:ext>
            </a:extLst>
          </p:cNvPr>
          <p:cNvSpPr txBox="1"/>
          <p:nvPr/>
        </p:nvSpPr>
        <p:spPr>
          <a:xfrm>
            <a:off x="6800692" y="1879913"/>
            <a:ext cx="1434323" cy="1600438"/>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Letter to the Editor on Pain and Mental Health - Epidemiology and Psychiatric Sciences</a:t>
            </a:r>
          </a:p>
        </p:txBody>
      </p:sp>
      <p:sp>
        <p:nvSpPr>
          <p:cNvPr id="28" name="CuadroTexto 27">
            <a:extLst>
              <a:ext uri="{FF2B5EF4-FFF2-40B4-BE49-F238E27FC236}">
                <a16:creationId xmlns:a16="http://schemas.microsoft.com/office/drawing/2014/main" id="{7BA2AA75-42BA-8549-868E-E6BC4241C1AF}"/>
              </a:ext>
            </a:extLst>
          </p:cNvPr>
          <p:cNvSpPr txBox="1"/>
          <p:nvPr/>
        </p:nvSpPr>
        <p:spPr>
          <a:xfrm>
            <a:off x="9729046" y="2167108"/>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Pain and Mental Health Workshop at #EFIC2025</a:t>
            </a:r>
            <a:endParaRPr lang="en-GB" sz="1400" dirty="0"/>
          </a:p>
        </p:txBody>
      </p:sp>
      <p:sp>
        <p:nvSpPr>
          <p:cNvPr id="29" name="Elipse 28">
            <a:extLst>
              <a:ext uri="{FF2B5EF4-FFF2-40B4-BE49-F238E27FC236}">
                <a16:creationId xmlns:a16="http://schemas.microsoft.com/office/drawing/2014/main" id="{5E324B47-099C-904E-8764-800F7E39C9BC}"/>
              </a:ext>
            </a:extLst>
          </p:cNvPr>
          <p:cNvSpPr/>
          <p:nvPr/>
        </p:nvSpPr>
        <p:spPr>
          <a:xfrm>
            <a:off x="9402806" y="1564206"/>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ipse 29">
            <a:extLst>
              <a:ext uri="{FF2B5EF4-FFF2-40B4-BE49-F238E27FC236}">
                <a16:creationId xmlns:a16="http://schemas.microsoft.com/office/drawing/2014/main" id="{F6922071-4ACB-9545-91B9-2AF9DF6487E5}"/>
              </a:ext>
            </a:extLst>
          </p:cNvPr>
          <p:cNvSpPr/>
          <p:nvPr/>
        </p:nvSpPr>
        <p:spPr>
          <a:xfrm>
            <a:off x="1879455" y="4328572"/>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uadroTexto 30">
            <a:extLst>
              <a:ext uri="{FF2B5EF4-FFF2-40B4-BE49-F238E27FC236}">
                <a16:creationId xmlns:a16="http://schemas.microsoft.com/office/drawing/2014/main" id="{1B43A9A8-81AB-5F44-BFDF-28D2FC294254}"/>
              </a:ext>
            </a:extLst>
          </p:cNvPr>
          <p:cNvSpPr txBox="1"/>
          <p:nvPr/>
        </p:nvSpPr>
        <p:spPr>
          <a:xfrm>
            <a:off x="2205695" y="4930551"/>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Political Engagement at EU and National Level</a:t>
            </a:r>
            <a:endParaRPr lang="en-GB" sz="1400" dirty="0"/>
          </a:p>
        </p:txBody>
      </p:sp>
      <p:sp>
        <p:nvSpPr>
          <p:cNvPr id="32" name="Elipse 31">
            <a:extLst>
              <a:ext uri="{FF2B5EF4-FFF2-40B4-BE49-F238E27FC236}">
                <a16:creationId xmlns:a16="http://schemas.microsoft.com/office/drawing/2014/main" id="{595CB70E-621D-3841-BF7C-798FED6E5620}"/>
              </a:ext>
            </a:extLst>
          </p:cNvPr>
          <p:cNvSpPr/>
          <p:nvPr/>
        </p:nvSpPr>
        <p:spPr>
          <a:xfrm>
            <a:off x="8235015" y="423708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adroTexto 32">
            <a:extLst>
              <a:ext uri="{FF2B5EF4-FFF2-40B4-BE49-F238E27FC236}">
                <a16:creationId xmlns:a16="http://schemas.microsoft.com/office/drawing/2014/main" id="{585C9FB2-981A-4746-968F-3EE1654A53E2}"/>
              </a:ext>
            </a:extLst>
          </p:cNvPr>
          <p:cNvSpPr txBox="1"/>
          <p:nvPr/>
        </p:nvSpPr>
        <p:spPr>
          <a:xfrm>
            <a:off x="8561255" y="4730627"/>
            <a:ext cx="1434323" cy="1169551"/>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Translation of Pain and Mental Health Joint Statement and materials</a:t>
            </a:r>
            <a:endParaRPr lang="en-GB" sz="1400" dirty="0"/>
          </a:p>
        </p:txBody>
      </p:sp>
      <p:sp>
        <p:nvSpPr>
          <p:cNvPr id="34" name="Elipse 33">
            <a:extLst>
              <a:ext uri="{FF2B5EF4-FFF2-40B4-BE49-F238E27FC236}">
                <a16:creationId xmlns:a16="http://schemas.microsoft.com/office/drawing/2014/main" id="{207033E6-ED9F-C343-A50E-B7F5EFB508BA}"/>
              </a:ext>
            </a:extLst>
          </p:cNvPr>
          <p:cNvSpPr/>
          <p:nvPr/>
        </p:nvSpPr>
        <p:spPr>
          <a:xfrm>
            <a:off x="5117457" y="4328572"/>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uadroTexto 34">
            <a:extLst>
              <a:ext uri="{FF2B5EF4-FFF2-40B4-BE49-F238E27FC236}">
                <a16:creationId xmlns:a16="http://schemas.microsoft.com/office/drawing/2014/main" id="{ED64135F-95F3-774D-AD4A-E780E2C58535}"/>
              </a:ext>
            </a:extLst>
          </p:cNvPr>
          <p:cNvSpPr txBox="1"/>
          <p:nvPr/>
        </p:nvSpPr>
        <p:spPr>
          <a:xfrm>
            <a:off x="5421232" y="4920377"/>
            <a:ext cx="1434323" cy="1169551"/>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EU Parliament Pain and Mental Health Event in October 2023</a:t>
            </a:r>
            <a:endParaRPr lang="en-GB" sz="1400" dirty="0"/>
          </a:p>
        </p:txBody>
      </p:sp>
    </p:spTree>
    <p:extLst>
      <p:ext uri="{BB962C8B-B14F-4D97-AF65-F5344CB8AC3E}">
        <p14:creationId xmlns:p14="http://schemas.microsoft.com/office/powerpoint/2010/main" val="7825828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9BD8F6C-B6D0-DF0F-603E-C43F6E62C82B}"/>
              </a:ext>
            </a:extLst>
          </p:cNvPr>
          <p:cNvSpPr>
            <a:spLocks noGrp="1"/>
          </p:cNvSpPr>
          <p:nvPr>
            <p:ph type="body" sz="quarter" idx="10"/>
          </p:nvPr>
        </p:nvSpPr>
        <p:spPr/>
        <p:txBody>
          <a:bodyPr>
            <a:normAutofit/>
          </a:bodyPr>
          <a:lstStyle/>
          <a:p>
            <a:r>
              <a:rPr lang="en-US" dirty="0"/>
              <a:t>Embrace different reasons for the same outcome</a:t>
            </a:r>
          </a:p>
        </p:txBody>
      </p:sp>
      <p:sp>
        <p:nvSpPr>
          <p:cNvPr id="5" name="Text Placeholder 4">
            <a:extLst>
              <a:ext uri="{FF2B5EF4-FFF2-40B4-BE49-F238E27FC236}">
                <a16:creationId xmlns:a16="http://schemas.microsoft.com/office/drawing/2014/main" id="{C3552E23-96B4-D2F7-5DE4-CC0B5A2F40E6}"/>
              </a:ext>
            </a:extLst>
          </p:cNvPr>
          <p:cNvSpPr>
            <a:spLocks noGrp="1"/>
          </p:cNvSpPr>
          <p:nvPr>
            <p:ph type="body" sz="quarter" idx="11"/>
          </p:nvPr>
        </p:nvSpPr>
        <p:spPr>
          <a:xfrm>
            <a:off x="432825" y="1988843"/>
            <a:ext cx="4032448" cy="3037581"/>
          </a:xfrm>
        </p:spPr>
        <p:txBody>
          <a:bodyPr>
            <a:normAutofit fontScale="85000" lnSpcReduction="10000"/>
          </a:bodyPr>
          <a:lstStyle/>
          <a:p>
            <a:pPr marL="285744" indent="-285744">
              <a:buFont typeface="Arial" panose="020B0604020202020204" pitchFamily="34" charset="0"/>
              <a:buChar char="•"/>
            </a:pPr>
            <a:r>
              <a:rPr lang="en-GB" dirty="0"/>
              <a:t>Only a fraction of Members of the European Parliament are interested in healthcare for its own sake (ENVI Committee);</a:t>
            </a:r>
          </a:p>
          <a:p>
            <a:pPr marL="285744" indent="-285744">
              <a:buFont typeface="Arial" panose="020B0604020202020204" pitchFamily="34" charset="0"/>
              <a:buChar char="•"/>
            </a:pPr>
            <a:r>
              <a:rPr lang="en-GB" dirty="0"/>
              <a:t>For the 91% of the rest – we need to tie CVD to their direct areas of interest </a:t>
            </a:r>
            <a:r>
              <a:rPr lang="en-GB" dirty="0" err="1"/>
              <a:t>eg</a:t>
            </a:r>
            <a:r>
              <a:rPr lang="en-GB" dirty="0"/>
              <a:t>:</a:t>
            </a:r>
          </a:p>
          <a:p>
            <a:pPr marL="640908" lvl="1" indent="-285744">
              <a:buFont typeface="Arial" panose="020B0604020202020204" pitchFamily="34" charset="0"/>
              <a:buChar char="•"/>
            </a:pPr>
            <a:r>
              <a:rPr lang="en-GB" sz="1700" dirty="0">
                <a:latin typeface="+mj-lt"/>
              </a:rPr>
              <a:t>Air pollution;</a:t>
            </a:r>
          </a:p>
          <a:p>
            <a:pPr marL="640908" lvl="1" indent="-285744">
              <a:buFont typeface="Arial" panose="020B0604020202020204" pitchFamily="34" charset="0"/>
              <a:buChar char="•"/>
            </a:pPr>
            <a:r>
              <a:rPr lang="en-GB" sz="1700" dirty="0">
                <a:latin typeface="+mj-lt"/>
              </a:rPr>
              <a:t>Employment;</a:t>
            </a:r>
          </a:p>
          <a:p>
            <a:pPr marL="640908" lvl="1" indent="-285744">
              <a:buFont typeface="Arial" panose="020B0604020202020204" pitchFamily="34" charset="0"/>
              <a:buChar char="•"/>
            </a:pPr>
            <a:r>
              <a:rPr lang="en-GB" sz="1700" dirty="0">
                <a:latin typeface="+mj-lt"/>
              </a:rPr>
              <a:t>Research;</a:t>
            </a:r>
          </a:p>
          <a:p>
            <a:pPr marL="640908" lvl="1" indent="-285744">
              <a:buFont typeface="Arial" panose="020B0604020202020204" pitchFamily="34" charset="0"/>
              <a:buChar char="•"/>
            </a:pPr>
            <a:r>
              <a:rPr lang="en-GB" sz="1700" dirty="0">
                <a:latin typeface="+mj-lt"/>
              </a:rPr>
              <a:t>Civil Liberties/Rights;</a:t>
            </a:r>
          </a:p>
          <a:p>
            <a:pPr marL="640908" lvl="1" indent="-285744">
              <a:buFont typeface="Arial" panose="020B0604020202020204" pitchFamily="34" charset="0"/>
              <a:buChar char="•"/>
            </a:pPr>
            <a:r>
              <a:rPr lang="en-GB" sz="1700" dirty="0">
                <a:latin typeface="+mj-lt"/>
              </a:rPr>
              <a:t>Gender and social equality;</a:t>
            </a:r>
          </a:p>
          <a:p>
            <a:pPr marL="640908" lvl="1" indent="-285744">
              <a:buFont typeface="Arial" panose="020B0604020202020204" pitchFamily="34" charset="0"/>
              <a:buChar char="•"/>
            </a:pPr>
            <a:endParaRPr lang="en-GB" sz="1700" dirty="0">
              <a:latin typeface="+mj-lt"/>
            </a:endParaRPr>
          </a:p>
          <a:p>
            <a:endParaRPr lang="en-GB" dirty="0"/>
          </a:p>
        </p:txBody>
      </p:sp>
      <p:sp>
        <p:nvSpPr>
          <p:cNvPr id="6" name="Text Placeholder 5">
            <a:extLst>
              <a:ext uri="{FF2B5EF4-FFF2-40B4-BE49-F238E27FC236}">
                <a16:creationId xmlns:a16="http://schemas.microsoft.com/office/drawing/2014/main" id="{4433AD99-51CE-CEFF-1487-BB950003EA67}"/>
              </a:ext>
            </a:extLst>
          </p:cNvPr>
          <p:cNvSpPr>
            <a:spLocks noGrp="1"/>
          </p:cNvSpPr>
          <p:nvPr>
            <p:ph type="body" sz="quarter" idx="12"/>
          </p:nvPr>
        </p:nvSpPr>
        <p:spPr>
          <a:xfrm>
            <a:off x="432825" y="1412782"/>
            <a:ext cx="4032448" cy="384041"/>
          </a:xfrm>
        </p:spPr>
        <p:txBody>
          <a:bodyPr>
            <a:noAutofit/>
          </a:bodyPr>
          <a:lstStyle/>
          <a:p>
            <a:r>
              <a:rPr lang="en-GB" sz="2000" dirty="0"/>
              <a:t>Why we need to widen our scope</a:t>
            </a:r>
          </a:p>
        </p:txBody>
      </p:sp>
      <p:pic>
        <p:nvPicPr>
          <p:cNvPr id="11" name="Picture 10">
            <a:extLst>
              <a:ext uri="{FF2B5EF4-FFF2-40B4-BE49-F238E27FC236}">
                <a16:creationId xmlns:a16="http://schemas.microsoft.com/office/drawing/2014/main" id="{E01042D5-DB18-5917-17F2-A26398C28372}"/>
              </a:ext>
            </a:extLst>
          </p:cNvPr>
          <p:cNvPicPr>
            <a:picLocks noChangeAspect="1"/>
          </p:cNvPicPr>
          <p:nvPr/>
        </p:nvPicPr>
        <p:blipFill>
          <a:blip r:embed="rId2"/>
          <a:stretch>
            <a:fillRect/>
          </a:stretch>
        </p:blipFill>
        <p:spPr>
          <a:xfrm>
            <a:off x="4830901" y="1440092"/>
            <a:ext cx="6617959" cy="3977816"/>
          </a:xfrm>
          <a:prstGeom prst="rect">
            <a:avLst/>
          </a:prstGeom>
          <a:noFill/>
          <a:effectLst>
            <a:softEdge rad="127000"/>
          </a:effectLst>
        </p:spPr>
      </p:pic>
      <p:sp>
        <p:nvSpPr>
          <p:cNvPr id="12" name="TextBox 11">
            <a:extLst>
              <a:ext uri="{FF2B5EF4-FFF2-40B4-BE49-F238E27FC236}">
                <a16:creationId xmlns:a16="http://schemas.microsoft.com/office/drawing/2014/main" id="{0A6607A4-F5D4-176E-ACD8-F1EF69BDC817}"/>
              </a:ext>
            </a:extLst>
          </p:cNvPr>
          <p:cNvSpPr txBox="1"/>
          <p:nvPr/>
        </p:nvSpPr>
        <p:spPr>
          <a:xfrm>
            <a:off x="5791201" y="5332745"/>
            <a:ext cx="6267451" cy="923330"/>
          </a:xfrm>
          <a:prstGeom prst="rect">
            <a:avLst/>
          </a:prstGeom>
          <a:noFill/>
        </p:spPr>
        <p:txBody>
          <a:bodyPr wrap="square" rtlCol="0">
            <a:spAutoFit/>
          </a:bodyPr>
          <a:lstStyle/>
          <a:p>
            <a:pPr defTabSz="1219170"/>
            <a:r>
              <a:rPr lang="en-GB" dirty="0">
                <a:solidFill>
                  <a:prstClr val="black"/>
                </a:solidFill>
                <a:latin typeface="Calibri" panose="020F0502020204030204"/>
              </a:rPr>
              <a:t>Widening our allies base should not mean losing sight of our goal or diluting our efforts – merely placing CVD in their area of interest!</a:t>
            </a:r>
          </a:p>
        </p:txBody>
      </p:sp>
    </p:spTree>
    <p:extLst>
      <p:ext uri="{BB962C8B-B14F-4D97-AF65-F5344CB8AC3E}">
        <p14:creationId xmlns:p14="http://schemas.microsoft.com/office/powerpoint/2010/main" val="2989390997"/>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6EBBB960-43B4-3F3A-6EC3-5601DC10C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74" y="1260377"/>
            <a:ext cx="2128839" cy="2551113"/>
          </a:xfrm>
          <a:prstGeom prst="rect">
            <a:avLst/>
          </a:prstGeom>
        </p:spPr>
      </p:pic>
      <p:pic>
        <p:nvPicPr>
          <p:cNvPr id="2" name="Picture 1" descr="Graphical user interface, text, email&#10;&#10;Description automatically generated">
            <a:extLst>
              <a:ext uri="{FF2B5EF4-FFF2-40B4-BE49-F238E27FC236}">
                <a16:creationId xmlns:a16="http://schemas.microsoft.com/office/drawing/2014/main" id="{0A4391A5-0A95-C90B-6B07-248F99A8F1A0}"/>
              </a:ext>
            </a:extLst>
          </p:cNvPr>
          <p:cNvPicPr>
            <a:picLocks noChangeAspect="1"/>
          </p:cNvPicPr>
          <p:nvPr/>
        </p:nvPicPr>
        <p:blipFill>
          <a:blip r:embed="rId4"/>
          <a:stretch>
            <a:fillRect/>
          </a:stretch>
        </p:blipFill>
        <p:spPr>
          <a:xfrm>
            <a:off x="2992871" y="1422113"/>
            <a:ext cx="2738439" cy="2551113"/>
          </a:xfrm>
          <a:prstGeom prst="rect">
            <a:avLst/>
          </a:prstGeom>
        </p:spPr>
      </p:pic>
      <p:pic>
        <p:nvPicPr>
          <p:cNvPr id="10" name="Picture 9">
            <a:extLst>
              <a:ext uri="{FF2B5EF4-FFF2-40B4-BE49-F238E27FC236}">
                <a16:creationId xmlns:a16="http://schemas.microsoft.com/office/drawing/2014/main" id="{193ED29B-DC30-2765-3B53-A69935C4A475}"/>
              </a:ext>
            </a:extLst>
          </p:cNvPr>
          <p:cNvPicPr>
            <a:picLocks noChangeAspect="1"/>
          </p:cNvPicPr>
          <p:nvPr/>
        </p:nvPicPr>
        <p:blipFill>
          <a:blip r:embed="rId5"/>
          <a:stretch>
            <a:fillRect/>
          </a:stretch>
        </p:blipFill>
        <p:spPr>
          <a:xfrm>
            <a:off x="6227246" y="1260377"/>
            <a:ext cx="2679700" cy="2551113"/>
          </a:xfrm>
          <a:prstGeom prst="rect">
            <a:avLst/>
          </a:prstGeom>
        </p:spPr>
      </p:pic>
      <p:pic>
        <p:nvPicPr>
          <p:cNvPr id="5" name="Picture 4">
            <a:extLst>
              <a:ext uri="{FF2B5EF4-FFF2-40B4-BE49-F238E27FC236}">
                <a16:creationId xmlns:a16="http://schemas.microsoft.com/office/drawing/2014/main" id="{79EB292C-9A02-3A03-52A0-FF2B251EBB79}"/>
              </a:ext>
            </a:extLst>
          </p:cNvPr>
          <p:cNvPicPr>
            <a:picLocks noChangeAspect="1"/>
          </p:cNvPicPr>
          <p:nvPr/>
        </p:nvPicPr>
        <p:blipFill>
          <a:blip r:embed="rId6"/>
          <a:stretch>
            <a:fillRect/>
          </a:stretch>
        </p:blipFill>
        <p:spPr>
          <a:xfrm>
            <a:off x="9298796" y="1341245"/>
            <a:ext cx="2381251" cy="2551113"/>
          </a:xfrm>
          <a:prstGeom prst="rect">
            <a:avLst/>
          </a:prstGeom>
        </p:spPr>
      </p:pic>
      <p:pic>
        <p:nvPicPr>
          <p:cNvPr id="9" name="Picture 8">
            <a:extLst>
              <a:ext uri="{FF2B5EF4-FFF2-40B4-BE49-F238E27FC236}">
                <a16:creationId xmlns:a16="http://schemas.microsoft.com/office/drawing/2014/main" id="{8690D245-CC2F-EDF7-262D-5AA3634FF74A}"/>
              </a:ext>
            </a:extLst>
          </p:cNvPr>
          <p:cNvPicPr>
            <a:picLocks noChangeAspect="1"/>
          </p:cNvPicPr>
          <p:nvPr/>
        </p:nvPicPr>
        <p:blipFill>
          <a:blip r:embed="rId7"/>
          <a:stretch>
            <a:fillRect/>
          </a:stretch>
        </p:blipFill>
        <p:spPr>
          <a:xfrm>
            <a:off x="898237" y="3973224"/>
            <a:ext cx="1895475" cy="2300288"/>
          </a:xfrm>
          <a:prstGeom prst="rect">
            <a:avLst/>
          </a:prstGeom>
        </p:spPr>
      </p:pic>
      <p:pic>
        <p:nvPicPr>
          <p:cNvPr id="7" name="Picture 6">
            <a:extLst>
              <a:ext uri="{FF2B5EF4-FFF2-40B4-BE49-F238E27FC236}">
                <a16:creationId xmlns:a16="http://schemas.microsoft.com/office/drawing/2014/main" id="{71AB53C9-3A13-CF45-5501-137872E969ED}"/>
              </a:ext>
            </a:extLst>
          </p:cNvPr>
          <p:cNvPicPr>
            <a:picLocks noChangeAspect="1"/>
          </p:cNvPicPr>
          <p:nvPr/>
        </p:nvPicPr>
        <p:blipFill>
          <a:blip r:embed="rId8"/>
          <a:stretch>
            <a:fillRect/>
          </a:stretch>
        </p:blipFill>
        <p:spPr>
          <a:xfrm>
            <a:off x="3035950" y="3811489"/>
            <a:ext cx="1885951" cy="2300288"/>
          </a:xfrm>
          <a:prstGeom prst="rect">
            <a:avLst/>
          </a:prstGeom>
        </p:spPr>
      </p:pic>
      <p:pic>
        <p:nvPicPr>
          <p:cNvPr id="8" name="Picture 7">
            <a:extLst>
              <a:ext uri="{FF2B5EF4-FFF2-40B4-BE49-F238E27FC236}">
                <a16:creationId xmlns:a16="http://schemas.microsoft.com/office/drawing/2014/main" id="{F64956B7-A379-6F6D-658F-C4D8CA26182C}"/>
              </a:ext>
            </a:extLst>
          </p:cNvPr>
          <p:cNvPicPr>
            <a:picLocks noChangeAspect="1"/>
          </p:cNvPicPr>
          <p:nvPr/>
        </p:nvPicPr>
        <p:blipFill>
          <a:blip r:embed="rId9"/>
          <a:stretch>
            <a:fillRect/>
          </a:stretch>
        </p:blipFill>
        <p:spPr>
          <a:xfrm>
            <a:off x="5292209" y="3973224"/>
            <a:ext cx="1870075" cy="2300288"/>
          </a:xfrm>
          <a:prstGeom prst="rect">
            <a:avLst/>
          </a:prstGeom>
        </p:spPr>
      </p:pic>
      <p:pic>
        <p:nvPicPr>
          <p:cNvPr id="6" name="Picture 5">
            <a:extLst>
              <a:ext uri="{FF2B5EF4-FFF2-40B4-BE49-F238E27FC236}">
                <a16:creationId xmlns:a16="http://schemas.microsoft.com/office/drawing/2014/main" id="{31A028CA-027A-9EB5-E8E3-32FD24FBAB93}"/>
              </a:ext>
            </a:extLst>
          </p:cNvPr>
          <p:cNvPicPr>
            <a:picLocks noChangeAspect="1"/>
          </p:cNvPicPr>
          <p:nvPr/>
        </p:nvPicPr>
        <p:blipFill>
          <a:blip r:embed="rId10"/>
          <a:stretch>
            <a:fillRect/>
          </a:stretch>
        </p:blipFill>
        <p:spPr>
          <a:xfrm>
            <a:off x="7270104" y="3973224"/>
            <a:ext cx="2017713" cy="2300288"/>
          </a:xfrm>
          <a:prstGeom prst="rect">
            <a:avLst/>
          </a:prstGeom>
        </p:spPr>
      </p:pic>
      <p:pic>
        <p:nvPicPr>
          <p:cNvPr id="4" name="Picture 3">
            <a:extLst>
              <a:ext uri="{FF2B5EF4-FFF2-40B4-BE49-F238E27FC236}">
                <a16:creationId xmlns:a16="http://schemas.microsoft.com/office/drawing/2014/main" id="{7FD4E87C-2D4F-D669-ACC5-6B03E41C4465}"/>
              </a:ext>
            </a:extLst>
          </p:cNvPr>
          <p:cNvPicPr>
            <a:picLocks noChangeAspect="1"/>
          </p:cNvPicPr>
          <p:nvPr/>
        </p:nvPicPr>
        <p:blipFill>
          <a:blip r:embed="rId11"/>
          <a:stretch>
            <a:fillRect/>
          </a:stretch>
        </p:blipFill>
        <p:spPr>
          <a:xfrm>
            <a:off x="9395635" y="4084060"/>
            <a:ext cx="2187575" cy="2300288"/>
          </a:xfrm>
          <a:prstGeom prst="rect">
            <a:avLst/>
          </a:prstGeom>
        </p:spPr>
      </p:pic>
      <p:sp>
        <p:nvSpPr>
          <p:cNvPr id="11" name="Text Placeholder 1">
            <a:extLst>
              <a:ext uri="{FF2B5EF4-FFF2-40B4-BE49-F238E27FC236}">
                <a16:creationId xmlns:a16="http://schemas.microsoft.com/office/drawing/2014/main" id="{D76391A0-B95B-E971-7BD3-665B55542D84}"/>
              </a:ext>
            </a:extLst>
          </p:cNvPr>
          <p:cNvSpPr txBox="1">
            <a:spLocks/>
          </p:cNvSpPr>
          <p:nvPr/>
        </p:nvSpPr>
        <p:spPr>
          <a:xfrm>
            <a:off x="313746" y="185620"/>
            <a:ext cx="9611305" cy="57606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GB" sz="3200" b="1" dirty="0">
                <a:solidFill>
                  <a:srgbClr val="AE1022"/>
                </a:solidFill>
                <a:latin typeface="Calibri" panose="020F0502020204030204"/>
                <a:ea typeface="Verdana" pitchFamily="34" charset="0"/>
              </a:rPr>
              <a:t>World Heart Day ‘22:</a:t>
            </a:r>
            <a:r>
              <a:rPr lang="en-GB" sz="3200" dirty="0">
                <a:solidFill>
                  <a:srgbClr val="AE1022"/>
                </a:solidFill>
                <a:latin typeface="Calibri" panose="020F0502020204030204"/>
                <a:ea typeface="Verdana" pitchFamily="34" charset="0"/>
              </a:rPr>
              <a:t> “….and that’s why we need an EU CVH Plan”</a:t>
            </a:r>
          </a:p>
        </p:txBody>
      </p:sp>
    </p:spTree>
    <p:extLst>
      <p:ext uri="{BB962C8B-B14F-4D97-AF65-F5344CB8AC3E}">
        <p14:creationId xmlns:p14="http://schemas.microsoft.com/office/powerpoint/2010/main" val="13373020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1DB8B40-99FE-A37D-AC40-2B8F62D7D202}"/>
              </a:ext>
            </a:extLst>
          </p:cNvPr>
          <p:cNvSpPr txBox="1">
            <a:spLocks/>
          </p:cNvSpPr>
          <p:nvPr/>
        </p:nvSpPr>
        <p:spPr>
          <a:xfrm>
            <a:off x="340463" y="460182"/>
            <a:ext cx="9225524" cy="960109"/>
          </a:xfrm>
          <a:prstGeom prst="rect">
            <a:avLst/>
          </a:prstGeom>
        </p:spPr>
        <p:txBody>
          <a:bodyPr/>
          <a:lstStyle>
            <a:lvl1pPr marL="355591" indent="-355591" algn="l" rtl="0" fontAlgn="base">
              <a:spcBef>
                <a:spcPct val="20000"/>
              </a:spcBef>
              <a:spcAft>
                <a:spcPct val="0"/>
              </a:spcAft>
              <a:buClr>
                <a:srgbClr val="D00040"/>
              </a:buClr>
              <a:buFont typeface="Arial" charset="0"/>
              <a:buChar char="•"/>
              <a:defRPr b="1" kern="1200">
                <a:solidFill>
                  <a:srgbClr val="595959"/>
                </a:solidFill>
                <a:latin typeface="Verdana"/>
                <a:ea typeface="Verdana" pitchFamily="34" charset="0"/>
                <a:cs typeface="Verdana"/>
              </a:defRPr>
            </a:lvl1pPr>
            <a:lvl2pPr marL="709066" indent="-353475" algn="l" rtl="0" fontAlgn="base">
              <a:spcBef>
                <a:spcPct val="20000"/>
              </a:spcBef>
              <a:spcAft>
                <a:spcPct val="0"/>
              </a:spcAft>
              <a:buClr>
                <a:srgbClr val="D00040"/>
              </a:buClr>
              <a:buFont typeface="Arial" charset="0"/>
              <a:buChar char="•"/>
              <a:defRPr sz="2133" kern="1200">
                <a:solidFill>
                  <a:srgbClr val="595959"/>
                </a:solidFill>
                <a:latin typeface="Verdana"/>
                <a:ea typeface="Verdana" pitchFamily="34" charset="0"/>
                <a:cs typeface="Verdana"/>
              </a:defRPr>
            </a:lvl2pPr>
            <a:lvl3pPr marL="1079473" indent="-370408" algn="l" rtl="0" fontAlgn="base">
              <a:spcBef>
                <a:spcPct val="20000"/>
              </a:spcBef>
              <a:spcAft>
                <a:spcPct val="0"/>
              </a:spcAft>
              <a:buClr>
                <a:srgbClr val="D00040"/>
              </a:buClr>
              <a:buFont typeface="Arial" charset="0"/>
              <a:buChar char="•"/>
              <a:defRPr sz="1867" kern="1200">
                <a:solidFill>
                  <a:srgbClr val="595959"/>
                </a:solidFill>
                <a:latin typeface="Verdana"/>
                <a:ea typeface="Verdana" pitchFamily="34" charset="0"/>
                <a:cs typeface="Verdana"/>
              </a:defRPr>
            </a:lvl3pPr>
            <a:lvl4pPr marL="1435064" indent="-355591" algn="l" rtl="0" fontAlgn="base">
              <a:spcBef>
                <a:spcPct val="20000"/>
              </a:spcBef>
              <a:spcAft>
                <a:spcPct val="0"/>
              </a:spcAft>
              <a:buClr>
                <a:srgbClr val="D00040"/>
              </a:buClr>
              <a:buFont typeface="Arial" charset="0"/>
              <a:buChar char="•"/>
              <a:defRPr sz="1867" kern="1200">
                <a:solidFill>
                  <a:srgbClr val="595959"/>
                </a:solidFill>
                <a:latin typeface="Verdana"/>
                <a:ea typeface="Verdana" pitchFamily="34" charset="0"/>
                <a:cs typeface="Verdana"/>
              </a:defRPr>
            </a:lvl4pPr>
            <a:lvl5pPr marL="1790655" indent="-355591" algn="l" rtl="0" fontAlgn="base">
              <a:spcBef>
                <a:spcPct val="20000"/>
              </a:spcBef>
              <a:spcAft>
                <a:spcPct val="0"/>
              </a:spcAft>
              <a:buClr>
                <a:srgbClr val="D00040"/>
              </a:buClr>
              <a:buFont typeface="Arial" charset="0"/>
              <a:buChar char="•"/>
              <a:defRPr sz="1867" kern="1200">
                <a:solidFill>
                  <a:srgbClr val="595959"/>
                </a:solidFill>
                <a:latin typeface="Verdana"/>
                <a:ea typeface="Verdana" pitchFamily="34" charset="0"/>
                <a:cs typeface="Verdana"/>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219170">
              <a:lnSpc>
                <a:spcPts val="3333"/>
              </a:lnSpc>
              <a:spcBef>
                <a:spcPts val="0"/>
              </a:spcBef>
              <a:buNone/>
              <a:defRPr/>
            </a:pPr>
            <a:r>
              <a:rPr lang="en-GB" sz="3200" dirty="0">
                <a:solidFill>
                  <a:srgbClr val="AE1022"/>
                </a:solidFill>
              </a:rPr>
              <a:t>Deploy Alliances – EACH/Membership</a:t>
            </a:r>
          </a:p>
        </p:txBody>
      </p:sp>
      <p:sp>
        <p:nvSpPr>
          <p:cNvPr id="3" name="TextBox 2">
            <a:extLst>
              <a:ext uri="{FF2B5EF4-FFF2-40B4-BE49-F238E27FC236}">
                <a16:creationId xmlns:a16="http://schemas.microsoft.com/office/drawing/2014/main" id="{95875B47-76CD-98AB-EA4D-B2550B93734A}"/>
              </a:ext>
            </a:extLst>
          </p:cNvPr>
          <p:cNvSpPr txBox="1"/>
          <p:nvPr/>
        </p:nvSpPr>
        <p:spPr>
          <a:xfrm>
            <a:off x="340463" y="1269795"/>
            <a:ext cx="10194604" cy="646331"/>
          </a:xfrm>
          <a:prstGeom prst="rect">
            <a:avLst/>
          </a:prstGeom>
          <a:noFill/>
        </p:spPr>
        <p:txBody>
          <a:bodyPr wrap="square">
            <a:spAutoFit/>
          </a:bodyPr>
          <a:lstStyle/>
          <a:p>
            <a:pPr defTabSz="1219170"/>
            <a:r>
              <a:rPr lang="en-GB" dirty="0">
                <a:solidFill>
                  <a:prstClr val="black"/>
                </a:solidFill>
                <a:latin typeface="Calibri" panose="020F0502020204030204"/>
              </a:rPr>
              <a:t>European Alliance for Cardiovascular Health (EACH) - largest EU group of stakeholders in cardiovascular health ever brought together under one banner. </a:t>
            </a:r>
          </a:p>
        </p:txBody>
      </p:sp>
      <p:pic>
        <p:nvPicPr>
          <p:cNvPr id="4" name="Content Placeholder 4" descr="A picture containing timeline&#10;&#10;Description automatically generated">
            <a:extLst>
              <a:ext uri="{FF2B5EF4-FFF2-40B4-BE49-F238E27FC236}">
                <a16:creationId xmlns:a16="http://schemas.microsoft.com/office/drawing/2014/main" id="{600CA89A-EBDF-F99B-9EC7-1D1193CAF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69" y="1630344"/>
            <a:ext cx="5146604" cy="1639416"/>
          </a:xfrm>
          <a:prstGeom prst="rect">
            <a:avLst/>
          </a:prstGeom>
          <a:noFill/>
        </p:spPr>
      </p:pic>
      <p:sp>
        <p:nvSpPr>
          <p:cNvPr id="5" name="Content Placeholder 2">
            <a:extLst>
              <a:ext uri="{FF2B5EF4-FFF2-40B4-BE49-F238E27FC236}">
                <a16:creationId xmlns:a16="http://schemas.microsoft.com/office/drawing/2014/main" id="{383E1463-B401-2437-988E-B0397FEFD949}"/>
              </a:ext>
            </a:extLst>
          </p:cNvPr>
          <p:cNvSpPr txBox="1">
            <a:spLocks/>
          </p:cNvSpPr>
          <p:nvPr/>
        </p:nvSpPr>
        <p:spPr>
          <a:xfrm>
            <a:off x="432827" y="2138229"/>
            <a:ext cx="3964525" cy="4073375"/>
          </a:xfrm>
          <a:prstGeom prst="rect">
            <a:avLst/>
          </a:prstGeom>
        </p:spPr>
        <p:txBody>
          <a:bodyPr>
            <a:normAutofit/>
          </a:bodyPr>
          <a:lstStyle>
            <a:lvl1pPr marL="0" indent="0" algn="l" rtl="0" fontAlgn="base">
              <a:spcBef>
                <a:spcPct val="20000"/>
              </a:spcBef>
              <a:spcAft>
                <a:spcPct val="0"/>
              </a:spcAft>
              <a:buClr>
                <a:srgbClr val="D00040"/>
              </a:buClr>
              <a:buFont typeface="Arial" charset="0"/>
              <a:buNone/>
              <a:defRPr sz="1600" b="1" kern="1200">
                <a:solidFill>
                  <a:schemeClr val="tx1">
                    <a:lumMod val="95000"/>
                    <a:lumOff val="5000"/>
                  </a:schemeClr>
                </a:solidFill>
                <a:latin typeface="+mj-lt"/>
                <a:ea typeface="Verdana" pitchFamily="34" charset="0"/>
                <a:cs typeface="Verdana"/>
              </a:defRPr>
            </a:lvl1pPr>
            <a:lvl2pPr marL="355591" indent="0" algn="l" rtl="0" fontAlgn="base">
              <a:spcBef>
                <a:spcPct val="20000"/>
              </a:spcBef>
              <a:spcAft>
                <a:spcPct val="0"/>
              </a:spcAft>
              <a:buClr>
                <a:srgbClr val="D00040"/>
              </a:buClr>
              <a:buFont typeface="Arial" charset="0"/>
              <a:buNone/>
              <a:defRPr sz="1600" kern="1200">
                <a:solidFill>
                  <a:schemeClr val="tx1">
                    <a:lumMod val="95000"/>
                    <a:lumOff val="5000"/>
                  </a:schemeClr>
                </a:solidFill>
                <a:latin typeface="+mj-lt"/>
                <a:ea typeface="Verdana" pitchFamily="34" charset="0"/>
                <a:cs typeface="Verdana"/>
              </a:defRPr>
            </a:lvl2pPr>
            <a:lvl3pPr marL="709065" indent="0" algn="l" rtl="0" fontAlgn="base">
              <a:spcBef>
                <a:spcPct val="20000"/>
              </a:spcBef>
              <a:spcAft>
                <a:spcPct val="0"/>
              </a:spcAft>
              <a:buClr>
                <a:srgbClr val="D00040"/>
              </a:buClr>
              <a:buFont typeface="Arial" charset="0"/>
              <a:buNone/>
              <a:defRPr sz="1600" kern="1200">
                <a:solidFill>
                  <a:schemeClr val="tx1">
                    <a:lumMod val="95000"/>
                    <a:lumOff val="5000"/>
                  </a:schemeClr>
                </a:solidFill>
                <a:latin typeface="+mj-lt"/>
                <a:ea typeface="Verdana" pitchFamily="34" charset="0"/>
                <a:cs typeface="Verdana"/>
              </a:defRPr>
            </a:lvl3pPr>
            <a:lvl4pPr marL="1079473" indent="0" algn="l" rtl="0" fontAlgn="base">
              <a:spcBef>
                <a:spcPct val="20000"/>
              </a:spcBef>
              <a:spcAft>
                <a:spcPct val="0"/>
              </a:spcAft>
              <a:buClr>
                <a:srgbClr val="D00040"/>
              </a:buClr>
              <a:buFont typeface="Arial" charset="0"/>
              <a:buNone/>
              <a:defRPr sz="1600" kern="1200">
                <a:solidFill>
                  <a:schemeClr val="tx1">
                    <a:lumMod val="95000"/>
                    <a:lumOff val="5000"/>
                  </a:schemeClr>
                </a:solidFill>
                <a:latin typeface="+mj-lt"/>
                <a:ea typeface="Verdana" pitchFamily="34" charset="0"/>
                <a:cs typeface="Verdana"/>
              </a:defRPr>
            </a:lvl4pPr>
            <a:lvl5pPr marL="1435064" indent="0" algn="l" rtl="0" fontAlgn="base">
              <a:spcBef>
                <a:spcPct val="20000"/>
              </a:spcBef>
              <a:spcAft>
                <a:spcPct val="0"/>
              </a:spcAft>
              <a:buClr>
                <a:srgbClr val="D00040"/>
              </a:buClr>
              <a:buFont typeface="Arial" charset="0"/>
              <a:buNone/>
              <a:defRPr sz="1600" kern="1200">
                <a:solidFill>
                  <a:schemeClr val="tx1">
                    <a:lumMod val="95000"/>
                    <a:lumOff val="5000"/>
                  </a:schemeClr>
                </a:solidFill>
                <a:latin typeface="+mj-lt"/>
                <a:ea typeface="Verdana" pitchFamily="34" charset="0"/>
                <a:cs typeface="Verdana"/>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defTabSz="1219170"/>
            <a:endParaRPr lang="en-GB" b="0" dirty="0">
              <a:solidFill>
                <a:prstClr val="black">
                  <a:lumMod val="95000"/>
                  <a:lumOff val="5000"/>
                </a:prstClr>
              </a:solidFill>
              <a:latin typeface="Calibri" panose="020F0502020204030204"/>
            </a:endParaRPr>
          </a:p>
          <a:p>
            <a:pPr defTabSz="1219170"/>
            <a:r>
              <a:rPr lang="en-GB" b="0" dirty="0">
                <a:solidFill>
                  <a:prstClr val="black">
                    <a:lumMod val="95000"/>
                    <a:lumOff val="5000"/>
                  </a:prstClr>
                </a:solidFill>
                <a:latin typeface="Calibri" panose="020F0502020204030204"/>
              </a:rPr>
              <a:t>EACH plan endorsed by all 17 members of the Alliance – patients organisations, clinical societies and industry groups.</a:t>
            </a:r>
          </a:p>
          <a:p>
            <a:pPr defTabSz="1219170"/>
            <a:endParaRPr lang="en-GB" b="0" dirty="0">
              <a:solidFill>
                <a:prstClr val="black">
                  <a:lumMod val="95000"/>
                  <a:lumOff val="5000"/>
                </a:prstClr>
              </a:solidFill>
              <a:latin typeface="Calibri" panose="020F0502020204030204"/>
            </a:endParaRPr>
          </a:p>
          <a:p>
            <a:pPr defTabSz="1219170"/>
            <a:r>
              <a:rPr lang="en-GB" b="0" dirty="0">
                <a:solidFill>
                  <a:prstClr val="black">
                    <a:lumMod val="95000"/>
                    <a:lumOff val="5000"/>
                  </a:prstClr>
                </a:solidFill>
                <a:latin typeface="Calibri" panose="020F0502020204030204"/>
              </a:rPr>
              <a:t>Calls for:</a:t>
            </a:r>
          </a:p>
          <a:p>
            <a:pPr marL="474109" lvl="1" defTabSz="1219170">
              <a:buFont typeface="Wingdings" panose="05000000000000000000" pitchFamily="2" charset="2"/>
              <a:buChar char="Ø"/>
            </a:pPr>
            <a:r>
              <a:rPr lang="en-GB" dirty="0">
                <a:solidFill>
                  <a:prstClr val="black">
                    <a:lumMod val="95000"/>
                    <a:lumOff val="5000"/>
                  </a:prstClr>
                </a:solidFill>
                <a:latin typeface="Calibri" panose="020F0502020204030204"/>
              </a:rPr>
              <a:t>National CVH Action Plans;</a:t>
            </a:r>
          </a:p>
          <a:p>
            <a:pPr marL="474109" lvl="1" defTabSz="1219170">
              <a:buFont typeface="Wingdings" panose="05000000000000000000" pitchFamily="2" charset="2"/>
              <a:buChar char="Ø"/>
            </a:pPr>
            <a:r>
              <a:rPr lang="en-GB" dirty="0">
                <a:solidFill>
                  <a:prstClr val="black">
                    <a:lumMod val="95000"/>
                    <a:lumOff val="5000"/>
                  </a:prstClr>
                </a:solidFill>
                <a:latin typeface="Calibri" panose="020F0502020204030204"/>
              </a:rPr>
              <a:t>Data Knowledge centre;</a:t>
            </a:r>
          </a:p>
          <a:p>
            <a:pPr marL="474109" lvl="1" defTabSz="1219170">
              <a:buFont typeface="Wingdings" panose="05000000000000000000" pitchFamily="2" charset="2"/>
              <a:buChar char="Ø"/>
            </a:pPr>
            <a:r>
              <a:rPr lang="en-GB" dirty="0">
                <a:solidFill>
                  <a:prstClr val="black">
                    <a:lumMod val="95000"/>
                    <a:lumOff val="5000"/>
                  </a:prstClr>
                </a:solidFill>
                <a:latin typeface="Calibri" panose="020F0502020204030204"/>
              </a:rPr>
              <a:t>Cardiovascular Health Checks;</a:t>
            </a:r>
          </a:p>
          <a:p>
            <a:pPr marL="474109" lvl="1" defTabSz="1219170">
              <a:buFont typeface="Wingdings" panose="05000000000000000000" pitchFamily="2" charset="2"/>
              <a:buChar char="Ø"/>
            </a:pPr>
            <a:r>
              <a:rPr lang="en-GB" dirty="0">
                <a:solidFill>
                  <a:prstClr val="black">
                    <a:lumMod val="95000"/>
                    <a:lumOff val="5000"/>
                  </a:prstClr>
                </a:solidFill>
                <a:latin typeface="Calibri" panose="020F0502020204030204"/>
              </a:rPr>
              <a:t>Primary prevention and early intervention.</a:t>
            </a:r>
          </a:p>
          <a:p>
            <a:pPr defTabSz="1219170">
              <a:buFont typeface="Wingdings" panose="05000000000000000000" pitchFamily="2" charset="2"/>
              <a:buChar char="Ø"/>
            </a:pPr>
            <a:endParaRPr lang="en-GB" sz="1900" dirty="0">
              <a:solidFill>
                <a:prstClr val="black">
                  <a:lumMod val="95000"/>
                  <a:lumOff val="5000"/>
                </a:prstClr>
              </a:solidFill>
              <a:latin typeface="Calibri" panose="020F0502020204030204"/>
            </a:endParaRPr>
          </a:p>
        </p:txBody>
      </p:sp>
      <p:pic>
        <p:nvPicPr>
          <p:cNvPr id="6" name="Picture 5">
            <a:extLst>
              <a:ext uri="{FF2B5EF4-FFF2-40B4-BE49-F238E27FC236}">
                <a16:creationId xmlns:a16="http://schemas.microsoft.com/office/drawing/2014/main" id="{C8E67392-8110-53A4-AA49-8F923ACDC594}"/>
              </a:ext>
            </a:extLst>
          </p:cNvPr>
          <p:cNvPicPr>
            <a:picLocks noChangeAspect="1"/>
          </p:cNvPicPr>
          <p:nvPr/>
        </p:nvPicPr>
        <p:blipFill>
          <a:blip r:embed="rId3"/>
          <a:stretch>
            <a:fillRect/>
          </a:stretch>
        </p:blipFill>
        <p:spPr>
          <a:xfrm>
            <a:off x="4467761" y="2254682"/>
            <a:ext cx="2043035" cy="29051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BC9776A-90C5-6983-00C1-A667BE155C4D}"/>
              </a:ext>
            </a:extLst>
          </p:cNvPr>
          <p:cNvPicPr>
            <a:picLocks noChangeAspect="1"/>
          </p:cNvPicPr>
          <p:nvPr/>
        </p:nvPicPr>
        <p:blipFill>
          <a:blip r:embed="rId4"/>
          <a:stretch>
            <a:fillRect/>
          </a:stretch>
        </p:blipFill>
        <p:spPr>
          <a:xfrm>
            <a:off x="2196972" y="5370801"/>
            <a:ext cx="3374488" cy="102701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FF26A1A-F67C-3CE6-DBA2-FA67C7FCDB5D}"/>
              </a:ext>
            </a:extLst>
          </p:cNvPr>
          <p:cNvPicPr>
            <a:picLocks noChangeAspect="1"/>
          </p:cNvPicPr>
          <p:nvPr/>
        </p:nvPicPr>
        <p:blipFill>
          <a:blip r:embed="rId5"/>
          <a:stretch>
            <a:fillRect/>
          </a:stretch>
        </p:blipFill>
        <p:spPr>
          <a:xfrm>
            <a:off x="6908801" y="3466991"/>
            <a:ext cx="4244940" cy="150497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24F0B22-8451-742E-E850-E9724501D660}"/>
              </a:ext>
            </a:extLst>
          </p:cNvPr>
          <p:cNvPicPr>
            <a:picLocks noChangeAspect="1"/>
          </p:cNvPicPr>
          <p:nvPr/>
        </p:nvPicPr>
        <p:blipFill rotWithShape="1">
          <a:blip r:embed="rId6"/>
          <a:srcRect t="12211" r="1" b="12650"/>
          <a:stretch/>
        </p:blipFill>
        <p:spPr>
          <a:xfrm>
            <a:off x="6436199" y="5236427"/>
            <a:ext cx="3225039" cy="15508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75348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building with many windows&#10;&#10;Description automatically generated">
            <a:extLst>
              <a:ext uri="{FF2B5EF4-FFF2-40B4-BE49-F238E27FC236}">
                <a16:creationId xmlns:a16="http://schemas.microsoft.com/office/drawing/2014/main" id="{94C0BC70-9884-7DB3-1655-A59BA28191DF}"/>
              </a:ext>
            </a:extLst>
          </p:cNvPr>
          <p:cNvPicPr>
            <a:picLocks noChangeAspect="1"/>
          </p:cNvPicPr>
          <p:nvPr/>
        </p:nvPicPr>
        <p:blipFill>
          <a:blip r:embed="rId3"/>
          <a:stretch>
            <a:fillRect/>
          </a:stretch>
        </p:blipFill>
        <p:spPr>
          <a:xfrm>
            <a:off x="0" y="1146000"/>
            <a:ext cx="12203680" cy="5712000"/>
          </a:xfrm>
          <a:prstGeom prst="rect">
            <a:avLst/>
          </a:prstGeom>
        </p:spPr>
      </p:pic>
      <p:sp>
        <p:nvSpPr>
          <p:cNvPr id="51" name="Rectangle 50">
            <a:extLst>
              <a:ext uri="{FF2B5EF4-FFF2-40B4-BE49-F238E27FC236}">
                <a16:creationId xmlns:a16="http://schemas.microsoft.com/office/drawing/2014/main" id="{A38AA7D5-B889-ACC8-ABBF-D2AF8371C3D8}"/>
              </a:ext>
            </a:extLst>
          </p:cNvPr>
          <p:cNvSpPr/>
          <p:nvPr/>
        </p:nvSpPr>
        <p:spPr>
          <a:xfrm>
            <a:off x="0" y="1151089"/>
            <a:ext cx="12192000" cy="5712000"/>
          </a:xfrm>
          <a:prstGeom prst="rect">
            <a:avLst/>
          </a:prstGeom>
          <a:solidFill>
            <a:srgbClr val="0153B3">
              <a:alpha val="50493"/>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219170"/>
            <a:r>
              <a:rPr lang="en-US" sz="2400" dirty="0">
                <a:solidFill>
                  <a:prstClr val="black"/>
                </a:solidFill>
                <a:latin typeface="Calibri" panose="020F0502020204030204"/>
              </a:rPr>
              <a:t>ESC RV </a:t>
            </a:r>
            <a:endParaRPr lang="en-FR" sz="2400" dirty="0">
              <a:solidFill>
                <a:prstClr val="black"/>
              </a:solidFill>
              <a:latin typeface="Calibri" panose="020F0502020204030204"/>
            </a:endParaRPr>
          </a:p>
        </p:txBody>
      </p:sp>
      <p:sp>
        <p:nvSpPr>
          <p:cNvPr id="2" name="Text Placeholder 1">
            <a:extLst>
              <a:ext uri="{FF2B5EF4-FFF2-40B4-BE49-F238E27FC236}">
                <a16:creationId xmlns:a16="http://schemas.microsoft.com/office/drawing/2014/main" id="{3957341D-9B38-8A48-607E-6C058367C664}"/>
              </a:ext>
            </a:extLst>
          </p:cNvPr>
          <p:cNvSpPr txBox="1">
            <a:spLocks/>
          </p:cNvSpPr>
          <p:nvPr/>
        </p:nvSpPr>
        <p:spPr>
          <a:xfrm>
            <a:off x="576000" y="480000"/>
            <a:ext cx="9072384" cy="590341"/>
          </a:xfrm>
          <a:prstGeom prst="rect">
            <a:avLst/>
          </a:prstGeom>
        </p:spPr>
        <p:txBody>
          <a:bodyPr lIns="0" tIns="0" rIns="0" bIns="0"/>
          <a:lstStyle>
            <a:lvl1pPr marL="0" indent="0" algn="l" defTabSz="360000" rtl="0" eaLnBrk="1" latinLnBrk="0" hangingPunct="1">
              <a:spcBef>
                <a:spcPct val="20000"/>
              </a:spcBef>
              <a:buClr>
                <a:srgbClr val="C00000"/>
              </a:buClr>
              <a:buFont typeface="Arial" panose="020B0604020202020204" pitchFamily="34" charset="0"/>
              <a:buNone/>
              <a:defRPr lang="en-US" sz="2400" b="1" i="0" kern="1200" dirty="0" smtClean="0">
                <a:solidFill>
                  <a:schemeClr val="tx1"/>
                </a:solidFill>
                <a:latin typeface="+mn-lt"/>
                <a:ea typeface="+mn-ea"/>
                <a:cs typeface="Verdana"/>
              </a:defRPr>
            </a:lvl1pPr>
            <a:lvl2pPr marL="266700" indent="0" algn="l" defTabSz="360000" rtl="0" eaLnBrk="1" latinLnBrk="0" hangingPunct="1">
              <a:spcBef>
                <a:spcPct val="20000"/>
              </a:spcBef>
              <a:buClr>
                <a:srgbClr val="C00000"/>
              </a:buClr>
              <a:buFont typeface="Arial" panose="020B0604020202020204" pitchFamily="34" charset="0"/>
              <a:buNone/>
              <a:defRPr lang="en-US" sz="2000" b="0" i="0" kern="1200" dirty="0" smtClean="0">
                <a:solidFill>
                  <a:schemeClr val="tx1"/>
                </a:solidFill>
                <a:latin typeface="+mn-lt"/>
                <a:ea typeface="+mn-ea"/>
                <a:cs typeface="Verdana"/>
              </a:defRPr>
            </a:lvl2pPr>
            <a:lvl3pPr marL="531812"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3pPr>
            <a:lvl4pPr marL="8096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4pPr>
            <a:lvl5pPr marL="10763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5pPr>
            <a:lvl6pPr marL="1981200" indent="0" algn="l" defTabSz="914400" rtl="0" eaLnBrk="1" latinLnBrk="0" hangingPunct="1">
              <a:spcBef>
                <a:spcPct val="20000"/>
              </a:spcBef>
              <a:buClr>
                <a:srgbClr val="C00000"/>
              </a:buClr>
              <a:buFont typeface="Arial" panose="020B0604020202020204" pitchFamily="34" charset="0"/>
              <a:buNone/>
              <a:defRPr lang="en-US" sz="1400" kern="1200" dirty="0" smtClean="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79988"/>
            <a:r>
              <a:rPr lang="en-US" sz="3733" dirty="0">
                <a:solidFill>
                  <a:srgbClr val="AE1022"/>
                </a:solidFill>
                <a:latin typeface="Calibri" panose="020F0502020204030204"/>
              </a:rPr>
              <a:t>Make your issues something they can run on </a:t>
            </a:r>
          </a:p>
        </p:txBody>
      </p:sp>
      <p:grpSp>
        <p:nvGrpSpPr>
          <p:cNvPr id="15" name="Group 14">
            <a:extLst>
              <a:ext uri="{FF2B5EF4-FFF2-40B4-BE49-F238E27FC236}">
                <a16:creationId xmlns:a16="http://schemas.microsoft.com/office/drawing/2014/main" id="{85C3200B-2942-349D-73A6-188A56D758A3}"/>
              </a:ext>
            </a:extLst>
          </p:cNvPr>
          <p:cNvGrpSpPr/>
          <p:nvPr/>
        </p:nvGrpSpPr>
        <p:grpSpPr>
          <a:xfrm>
            <a:off x="572571" y="6280168"/>
            <a:ext cx="192000" cy="577832"/>
            <a:chOff x="429428" y="4710126"/>
            <a:chExt cx="144000" cy="433374"/>
          </a:xfrm>
        </p:grpSpPr>
        <p:cxnSp>
          <p:nvCxnSpPr>
            <p:cNvPr id="16" name="Connecteur droit 8">
              <a:extLst>
                <a:ext uri="{FF2B5EF4-FFF2-40B4-BE49-F238E27FC236}">
                  <a16:creationId xmlns:a16="http://schemas.microsoft.com/office/drawing/2014/main" id="{113B4547-036C-FB45-069B-F7CD5D3FFE74}"/>
                </a:ext>
              </a:extLst>
            </p:cNvPr>
            <p:cNvCxnSpPr>
              <a:cxnSpLocks/>
              <a:stCxn id="17" idx="4"/>
            </p:cNvCxnSpPr>
            <p:nvPr userDrawn="1"/>
          </p:nvCxnSpPr>
          <p:spPr>
            <a:xfrm>
              <a:off x="501428" y="4854126"/>
              <a:ext cx="0" cy="2893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llipse 9">
              <a:extLst>
                <a:ext uri="{FF2B5EF4-FFF2-40B4-BE49-F238E27FC236}">
                  <a16:creationId xmlns:a16="http://schemas.microsoft.com/office/drawing/2014/main" id="{AFEDA50C-FDE1-A49A-C417-08E559AA43E9}"/>
                </a:ext>
              </a:extLst>
            </p:cNvPr>
            <p:cNvSpPr>
              <a:spLocks noChangeAspect="1"/>
            </p:cNvSpPr>
            <p:nvPr userDrawn="1"/>
          </p:nvSpPr>
          <p:spPr>
            <a:xfrm>
              <a:off x="429428" y="4710126"/>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fr-FR" sz="2400" dirty="0">
                <a:solidFill>
                  <a:prstClr val="white"/>
                </a:solidFill>
                <a:latin typeface="Calibri" panose="020F0502020204030204"/>
              </a:endParaRPr>
            </a:p>
          </p:txBody>
        </p:sp>
      </p:grpSp>
      <p:grpSp>
        <p:nvGrpSpPr>
          <p:cNvPr id="50" name="Group 49">
            <a:extLst>
              <a:ext uri="{FF2B5EF4-FFF2-40B4-BE49-F238E27FC236}">
                <a16:creationId xmlns:a16="http://schemas.microsoft.com/office/drawing/2014/main" id="{CED7DA72-E5C4-2B6F-6935-3D8B35FA6395}"/>
              </a:ext>
            </a:extLst>
          </p:cNvPr>
          <p:cNvGrpSpPr/>
          <p:nvPr/>
        </p:nvGrpSpPr>
        <p:grpSpPr>
          <a:xfrm>
            <a:off x="527381" y="1508658"/>
            <a:ext cx="5387824" cy="3031335"/>
            <a:chOff x="465646" y="1102426"/>
            <a:chExt cx="3353128" cy="1886560"/>
          </a:xfrm>
        </p:grpSpPr>
        <p:sp>
          <p:nvSpPr>
            <p:cNvPr id="22" name="Round Diagonal Corner of Rectangle 21">
              <a:extLst>
                <a:ext uri="{FF2B5EF4-FFF2-40B4-BE49-F238E27FC236}">
                  <a16:creationId xmlns:a16="http://schemas.microsoft.com/office/drawing/2014/main" id="{21C0AF15-8644-6A32-BDC3-B842ACC62129}"/>
                </a:ext>
              </a:extLst>
            </p:cNvPr>
            <p:cNvSpPr/>
            <p:nvPr/>
          </p:nvSpPr>
          <p:spPr>
            <a:xfrm>
              <a:off x="465646" y="1102426"/>
              <a:ext cx="3353128" cy="1886560"/>
            </a:xfrm>
            <a:prstGeom prst="round2DiagRect">
              <a:avLst>
                <a:gd name="adj1" fmla="val 4889"/>
                <a:gd name="adj2" fmla="val 0"/>
              </a:avLst>
            </a:prstGeom>
            <a:solidFill>
              <a:schemeClr val="bg1"/>
            </a:solidFill>
            <a:ln w="6350">
              <a:noFill/>
            </a:ln>
            <a:effectLst>
              <a:outerShdw blurRad="50800" dist="508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FR" sz="2400" dirty="0">
                <a:solidFill>
                  <a:prstClr val="white"/>
                </a:solidFill>
                <a:latin typeface="Calibri" panose="020F0502020204030204"/>
              </a:endParaRPr>
            </a:p>
          </p:txBody>
        </p:sp>
        <p:pic>
          <p:nvPicPr>
            <p:cNvPr id="46" name="Picture 45" descr="A diagram of a person's body&#10;&#10;Description automatically generated with medium confidence">
              <a:extLst>
                <a:ext uri="{FF2B5EF4-FFF2-40B4-BE49-F238E27FC236}">
                  <a16:creationId xmlns:a16="http://schemas.microsoft.com/office/drawing/2014/main" id="{90D3E010-9CC7-B8CD-3240-EEE5CC76E1BA}"/>
                </a:ext>
              </a:extLst>
            </p:cNvPr>
            <p:cNvPicPr>
              <a:picLocks noChangeAspect="1"/>
            </p:cNvPicPr>
            <p:nvPr/>
          </p:nvPicPr>
          <p:blipFill>
            <a:blip r:embed="rId4"/>
            <a:stretch>
              <a:fillRect/>
            </a:stretch>
          </p:blipFill>
          <p:spPr>
            <a:xfrm>
              <a:off x="658406" y="1586679"/>
              <a:ext cx="3008601" cy="1323634"/>
            </a:xfrm>
            <a:prstGeom prst="rect">
              <a:avLst/>
            </a:prstGeom>
          </p:spPr>
        </p:pic>
      </p:grpSp>
      <p:sp>
        <p:nvSpPr>
          <p:cNvPr id="58" name="TextBox 57">
            <a:extLst>
              <a:ext uri="{FF2B5EF4-FFF2-40B4-BE49-F238E27FC236}">
                <a16:creationId xmlns:a16="http://schemas.microsoft.com/office/drawing/2014/main" id="{1914389F-24F2-CFA0-64DA-ABF37520EB77}"/>
              </a:ext>
            </a:extLst>
          </p:cNvPr>
          <p:cNvSpPr txBox="1"/>
          <p:nvPr/>
        </p:nvSpPr>
        <p:spPr>
          <a:xfrm>
            <a:off x="837114" y="1626985"/>
            <a:ext cx="5478463" cy="574644"/>
          </a:xfrm>
          <a:prstGeom prst="rect">
            <a:avLst/>
          </a:prstGeom>
          <a:noFill/>
        </p:spPr>
        <p:txBody>
          <a:bodyPr wrap="square" lIns="0" tIns="0" rIns="0" bIns="0" rtlCol="0">
            <a:spAutoFit/>
          </a:bodyPr>
          <a:lstStyle/>
          <a:p>
            <a:pPr marL="3600" defTabSz="479952">
              <a:buClr>
                <a:srgbClr val="C00000"/>
              </a:buClr>
            </a:pPr>
            <a:r>
              <a:rPr lang="en-US" sz="1867" spc="40" dirty="0">
                <a:solidFill>
                  <a:srgbClr val="AE1022"/>
                </a:solidFill>
                <a:latin typeface="Calibri" panose="020F0502020204030204"/>
              </a:rPr>
              <a:t>Exhibition showcasing x</a:t>
            </a:r>
            <a:r>
              <a:rPr lang="en-US" sz="1867" b="1" spc="40" dirty="0">
                <a:solidFill>
                  <a:srgbClr val="AE1022"/>
                </a:solidFill>
                <a:latin typeface="Calibri" panose="020F0502020204030204"/>
              </a:rPr>
              <a:t>27</a:t>
            </a:r>
            <a:r>
              <a:rPr lang="en-US" sz="1867" spc="40" dirty="0">
                <a:solidFill>
                  <a:srgbClr val="AE1022"/>
                </a:solidFill>
                <a:latin typeface="Calibri" panose="020F0502020204030204"/>
              </a:rPr>
              <a:t> individual </a:t>
            </a:r>
            <a:br>
              <a:rPr lang="en-US" sz="1867" spc="40" dirty="0">
                <a:solidFill>
                  <a:srgbClr val="AE1022"/>
                </a:solidFill>
                <a:latin typeface="Calibri" panose="020F0502020204030204"/>
              </a:rPr>
            </a:br>
            <a:r>
              <a:rPr lang="en-US" sz="1867" spc="40" dirty="0">
                <a:solidFill>
                  <a:srgbClr val="AE1022"/>
                </a:solidFill>
                <a:latin typeface="Calibri" panose="020F0502020204030204"/>
              </a:rPr>
              <a:t>CV profiles of the Member States</a:t>
            </a:r>
          </a:p>
        </p:txBody>
      </p:sp>
      <p:grpSp>
        <p:nvGrpSpPr>
          <p:cNvPr id="3" name="Group 2">
            <a:extLst>
              <a:ext uri="{FF2B5EF4-FFF2-40B4-BE49-F238E27FC236}">
                <a16:creationId xmlns:a16="http://schemas.microsoft.com/office/drawing/2014/main" id="{30A2A239-4EA2-EE35-E4C7-C2FE042891AD}"/>
              </a:ext>
            </a:extLst>
          </p:cNvPr>
          <p:cNvGrpSpPr/>
          <p:nvPr/>
        </p:nvGrpSpPr>
        <p:grpSpPr>
          <a:xfrm>
            <a:off x="6164124" y="3616861"/>
            <a:ext cx="5376597" cy="923131"/>
            <a:chOff x="251520" y="1761196"/>
            <a:chExt cx="4032448" cy="692347"/>
          </a:xfrm>
        </p:grpSpPr>
        <p:sp>
          <p:nvSpPr>
            <p:cNvPr id="4" name="Round Diagonal Corner of Rectangle 3">
              <a:extLst>
                <a:ext uri="{FF2B5EF4-FFF2-40B4-BE49-F238E27FC236}">
                  <a16:creationId xmlns:a16="http://schemas.microsoft.com/office/drawing/2014/main" id="{DF159B51-FD7F-2CBD-FB0B-019054841493}"/>
                </a:ext>
              </a:extLst>
            </p:cNvPr>
            <p:cNvSpPr/>
            <p:nvPr/>
          </p:nvSpPr>
          <p:spPr>
            <a:xfrm>
              <a:off x="465646" y="1761196"/>
              <a:ext cx="3818322" cy="692347"/>
            </a:xfrm>
            <a:prstGeom prst="round2DiagRect">
              <a:avLst>
                <a:gd name="adj1" fmla="val 12173"/>
                <a:gd name="adj2" fmla="val 0"/>
              </a:avLst>
            </a:prstGeom>
            <a:solidFill>
              <a:srgbClr val="C00000"/>
            </a:solidFill>
            <a:ln w="6350">
              <a:noFill/>
            </a:ln>
            <a:effectLst>
              <a:outerShdw blurRad="50800" dist="508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FR" sz="2400">
                <a:solidFill>
                  <a:prstClr val="white"/>
                </a:solidFill>
                <a:latin typeface="Calibri" panose="020F0502020204030204"/>
              </a:endParaRPr>
            </a:p>
          </p:txBody>
        </p:sp>
        <p:sp>
          <p:nvSpPr>
            <p:cNvPr id="5" name="TextBox 4">
              <a:extLst>
                <a:ext uri="{FF2B5EF4-FFF2-40B4-BE49-F238E27FC236}">
                  <a16:creationId xmlns:a16="http://schemas.microsoft.com/office/drawing/2014/main" id="{A2C3CCA2-BCAD-AAF0-419D-AAB4E0E591B9}"/>
                </a:ext>
              </a:extLst>
            </p:cNvPr>
            <p:cNvSpPr txBox="1"/>
            <p:nvPr/>
          </p:nvSpPr>
          <p:spPr>
            <a:xfrm>
              <a:off x="645870" y="1879311"/>
              <a:ext cx="3530086" cy="221214"/>
            </a:xfrm>
            <a:prstGeom prst="rect">
              <a:avLst/>
            </a:prstGeom>
            <a:noFill/>
          </p:spPr>
          <p:txBody>
            <a:bodyPr wrap="square" lIns="0" tIns="0" rIns="0" bIns="0" rtlCol="0">
              <a:spAutoFit/>
            </a:bodyPr>
            <a:lstStyle/>
            <a:p>
              <a:pPr defTabSz="479952">
                <a:lnSpc>
                  <a:spcPts val="2267"/>
                </a:lnSpc>
                <a:buClr>
                  <a:srgbClr val="C00000"/>
                </a:buClr>
              </a:pPr>
              <a:r>
                <a:rPr lang="en-US" sz="2000" dirty="0">
                  <a:solidFill>
                    <a:prstClr val="white"/>
                  </a:solidFill>
                  <a:latin typeface="Calibri" panose="020F0502020204030204"/>
                </a:rPr>
                <a:t>THEY post, you repost</a:t>
              </a:r>
            </a:p>
          </p:txBody>
        </p:sp>
        <p:grpSp>
          <p:nvGrpSpPr>
            <p:cNvPr id="6" name="Group 5">
              <a:extLst>
                <a:ext uri="{FF2B5EF4-FFF2-40B4-BE49-F238E27FC236}">
                  <a16:creationId xmlns:a16="http://schemas.microsoft.com/office/drawing/2014/main" id="{C7345210-97E5-08AB-3C1D-D4ABDD502571}"/>
                </a:ext>
              </a:extLst>
            </p:cNvPr>
            <p:cNvGrpSpPr/>
            <p:nvPr/>
          </p:nvGrpSpPr>
          <p:grpSpPr>
            <a:xfrm>
              <a:off x="251520" y="2052619"/>
              <a:ext cx="214126" cy="72000"/>
              <a:chOff x="541450" y="1533624"/>
              <a:chExt cx="214126" cy="72000"/>
            </a:xfrm>
          </p:grpSpPr>
          <p:cxnSp>
            <p:nvCxnSpPr>
              <p:cNvPr id="7" name="Straight Connector 6">
                <a:extLst>
                  <a:ext uri="{FF2B5EF4-FFF2-40B4-BE49-F238E27FC236}">
                    <a16:creationId xmlns:a16="http://schemas.microsoft.com/office/drawing/2014/main" id="{F2243710-6963-5CA7-F206-5B98DBBFB9A5}"/>
                  </a:ext>
                </a:extLst>
              </p:cNvPr>
              <p:cNvCxnSpPr>
                <a:cxnSpLocks/>
              </p:cNvCxnSpPr>
              <p:nvPr/>
            </p:nvCxnSpPr>
            <p:spPr>
              <a:xfrm flipH="1">
                <a:off x="611560" y="1571190"/>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F0ACC6E-83B8-434F-CA33-615BFA337519}"/>
                  </a:ext>
                </a:extLst>
              </p:cNvPr>
              <p:cNvSpPr>
                <a:spLocks noChangeAspect="1"/>
              </p:cNvSpPr>
              <p:nvPr/>
            </p:nvSpPr>
            <p:spPr>
              <a:xfrm>
                <a:off x="541450" y="1533624"/>
                <a:ext cx="72000" cy="72000"/>
              </a:xfrm>
              <a:prstGeom prst="ellipse">
                <a:avLst/>
              </a:prstGeom>
              <a:solidFill>
                <a:srgbClr val="AE1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FR" sz="2400">
                  <a:solidFill>
                    <a:prstClr val="white"/>
                  </a:solidFill>
                  <a:latin typeface="Calibri" panose="020F0502020204030204"/>
                </a:endParaRPr>
              </a:p>
            </p:txBody>
          </p:sp>
        </p:grpSp>
      </p:grpSp>
      <p:grpSp>
        <p:nvGrpSpPr>
          <p:cNvPr id="9" name="Group 8">
            <a:extLst>
              <a:ext uri="{FF2B5EF4-FFF2-40B4-BE49-F238E27FC236}">
                <a16:creationId xmlns:a16="http://schemas.microsoft.com/office/drawing/2014/main" id="{4BE3687F-4C39-2DF0-065A-3D78CE30382F}"/>
              </a:ext>
            </a:extLst>
          </p:cNvPr>
          <p:cNvGrpSpPr/>
          <p:nvPr/>
        </p:nvGrpSpPr>
        <p:grpSpPr>
          <a:xfrm>
            <a:off x="6166120" y="1508655"/>
            <a:ext cx="5376597" cy="1920216"/>
            <a:chOff x="251520" y="1203597"/>
            <a:chExt cx="4032448" cy="1440162"/>
          </a:xfrm>
        </p:grpSpPr>
        <p:sp>
          <p:nvSpPr>
            <p:cNvPr id="10" name="Round Diagonal Corner of Rectangle 9">
              <a:extLst>
                <a:ext uri="{FF2B5EF4-FFF2-40B4-BE49-F238E27FC236}">
                  <a16:creationId xmlns:a16="http://schemas.microsoft.com/office/drawing/2014/main" id="{CF217240-5FEA-1D8D-45A5-3CA62807BDE5}"/>
                </a:ext>
              </a:extLst>
            </p:cNvPr>
            <p:cNvSpPr/>
            <p:nvPr/>
          </p:nvSpPr>
          <p:spPr>
            <a:xfrm>
              <a:off x="465646" y="1203597"/>
              <a:ext cx="3818322" cy="1440159"/>
            </a:xfrm>
            <a:prstGeom prst="round2DiagRect">
              <a:avLst>
                <a:gd name="adj1" fmla="val 12173"/>
                <a:gd name="adj2" fmla="val 0"/>
              </a:avLst>
            </a:prstGeom>
            <a:solidFill>
              <a:srgbClr val="C00000"/>
            </a:solidFill>
            <a:ln w="6350">
              <a:noFill/>
            </a:ln>
            <a:effectLst>
              <a:outerShdw blurRad="50800" dist="508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FR"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id="{3EA05AD4-3C10-C5BF-D2F8-30E7DC4CA5D3}"/>
                </a:ext>
              </a:extLst>
            </p:cNvPr>
            <p:cNvSpPr txBox="1"/>
            <p:nvPr/>
          </p:nvSpPr>
          <p:spPr>
            <a:xfrm>
              <a:off x="558104" y="1256900"/>
              <a:ext cx="1875588" cy="1292950"/>
            </a:xfrm>
            <a:prstGeom prst="rect">
              <a:avLst/>
            </a:prstGeom>
            <a:noFill/>
          </p:spPr>
          <p:txBody>
            <a:bodyPr wrap="square" lIns="0" tIns="0" rIns="0" bIns="0" rtlCol="0">
              <a:spAutoFit/>
            </a:bodyPr>
            <a:lstStyle/>
            <a:p>
              <a:pPr marL="3600" defTabSz="479952">
                <a:buClr>
                  <a:srgbClr val="C00000"/>
                </a:buClr>
              </a:pPr>
              <a:r>
                <a:rPr lang="en-US" sz="1867" dirty="0">
                  <a:solidFill>
                    <a:prstClr val="white"/>
                  </a:solidFill>
                  <a:latin typeface="Calibri" panose="020F0502020204030204"/>
                </a:rPr>
                <a:t>Goal is to provide a platform for MEPs and political groups to make clear public commitments to CVH in their election manifestos</a:t>
              </a:r>
            </a:p>
          </p:txBody>
        </p:sp>
        <p:grpSp>
          <p:nvGrpSpPr>
            <p:cNvPr id="12" name="Group 11">
              <a:extLst>
                <a:ext uri="{FF2B5EF4-FFF2-40B4-BE49-F238E27FC236}">
                  <a16:creationId xmlns:a16="http://schemas.microsoft.com/office/drawing/2014/main" id="{8B13CB92-C28D-09F0-1C51-FE0BA8BF7443}"/>
                </a:ext>
              </a:extLst>
            </p:cNvPr>
            <p:cNvGrpSpPr/>
            <p:nvPr/>
          </p:nvGrpSpPr>
          <p:grpSpPr>
            <a:xfrm>
              <a:off x="251520" y="1899893"/>
              <a:ext cx="214126" cy="72000"/>
              <a:chOff x="541450" y="1631406"/>
              <a:chExt cx="214126" cy="72000"/>
            </a:xfrm>
          </p:grpSpPr>
          <p:cxnSp>
            <p:nvCxnSpPr>
              <p:cNvPr id="19" name="Straight Connector 18">
                <a:extLst>
                  <a:ext uri="{FF2B5EF4-FFF2-40B4-BE49-F238E27FC236}">
                    <a16:creationId xmlns:a16="http://schemas.microsoft.com/office/drawing/2014/main" id="{3D851533-7667-35DF-A6D4-29C076FFC26F}"/>
                  </a:ext>
                </a:extLst>
              </p:cNvPr>
              <p:cNvCxnSpPr>
                <a:cxnSpLocks/>
              </p:cNvCxnSpPr>
              <p:nvPr/>
            </p:nvCxnSpPr>
            <p:spPr>
              <a:xfrm flipH="1">
                <a:off x="611560" y="1668972"/>
                <a:ext cx="144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537C5507-3E2C-1BAE-EDC4-2188FFA30613}"/>
                  </a:ext>
                </a:extLst>
              </p:cNvPr>
              <p:cNvSpPr>
                <a:spLocks noChangeAspect="1"/>
              </p:cNvSpPr>
              <p:nvPr/>
            </p:nvSpPr>
            <p:spPr>
              <a:xfrm>
                <a:off x="541450" y="1631406"/>
                <a:ext cx="72000" cy="72000"/>
              </a:xfrm>
              <a:prstGeom prst="ellipse">
                <a:avLst/>
              </a:prstGeom>
              <a:solidFill>
                <a:srgbClr val="AE1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FR" sz="2400">
                  <a:solidFill>
                    <a:prstClr val="white"/>
                  </a:solidFill>
                  <a:latin typeface="Calibri" panose="020F0502020204030204"/>
                </a:endParaRPr>
              </a:p>
            </p:txBody>
          </p:sp>
        </p:grpSp>
        <p:sp>
          <p:nvSpPr>
            <p:cNvPr id="13" name="Round Diagonal Corner of Rectangle 12">
              <a:extLst>
                <a:ext uri="{FF2B5EF4-FFF2-40B4-BE49-F238E27FC236}">
                  <a16:creationId xmlns:a16="http://schemas.microsoft.com/office/drawing/2014/main" id="{5EBF22EC-0D2D-01B6-BFBC-EEFB6A776149}"/>
                </a:ext>
              </a:extLst>
            </p:cNvPr>
            <p:cNvSpPr/>
            <p:nvPr/>
          </p:nvSpPr>
          <p:spPr>
            <a:xfrm>
              <a:off x="2504754" y="1203599"/>
              <a:ext cx="1779214" cy="1440160"/>
            </a:xfrm>
            <a:prstGeom prst="round2DiagRect">
              <a:avLst>
                <a:gd name="adj1" fmla="val 12173"/>
                <a:gd name="adj2" fmla="val 0"/>
              </a:avLst>
            </a:prstGeom>
            <a:solidFill>
              <a:schemeClr val="bg1"/>
            </a:soli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FR" sz="2400">
                <a:solidFill>
                  <a:prstClr val="white"/>
                </a:solidFill>
                <a:latin typeface="Calibri" panose="020F0502020204030204"/>
              </a:endParaRPr>
            </a:p>
          </p:txBody>
        </p:sp>
        <p:pic>
          <p:nvPicPr>
            <p:cNvPr id="18" name="Picture 8" descr="European Alliance for Cardiovascular Health">
              <a:extLst>
                <a:ext uri="{FF2B5EF4-FFF2-40B4-BE49-F238E27FC236}">
                  <a16:creationId xmlns:a16="http://schemas.microsoft.com/office/drawing/2014/main" id="{0C6D7ACE-2E8F-43A0-EE86-CF01B42150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2765" y="1473728"/>
              <a:ext cx="1563191" cy="879295"/>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person in a suit and tie with a camera&#10;&#10;Description automatically generated">
            <a:extLst>
              <a:ext uri="{FF2B5EF4-FFF2-40B4-BE49-F238E27FC236}">
                <a16:creationId xmlns:a16="http://schemas.microsoft.com/office/drawing/2014/main" id="{4E182A24-B8EC-E151-36B5-0FBBB6F6C5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888" y="4709308"/>
            <a:ext cx="2220593" cy="153864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6" name="TextBox 25">
            <a:extLst>
              <a:ext uri="{FF2B5EF4-FFF2-40B4-BE49-F238E27FC236}">
                <a16:creationId xmlns:a16="http://schemas.microsoft.com/office/drawing/2014/main" id="{BDE43DE6-5C85-4FCA-3C98-3CDB883FECED}"/>
              </a:ext>
            </a:extLst>
          </p:cNvPr>
          <p:cNvSpPr txBox="1"/>
          <p:nvPr/>
        </p:nvSpPr>
        <p:spPr>
          <a:xfrm>
            <a:off x="527383" y="6199189"/>
            <a:ext cx="3845836" cy="646331"/>
          </a:xfrm>
          <a:prstGeom prst="rect">
            <a:avLst/>
          </a:prstGeom>
          <a:noFill/>
        </p:spPr>
        <p:txBody>
          <a:bodyPr wrap="square" rtlCol="0">
            <a:spAutoFit/>
          </a:bodyPr>
          <a:lstStyle/>
          <a:p>
            <a:pPr algn="ctr" defTabSz="1219170"/>
            <a:r>
              <a:rPr lang="en-US" b="1" dirty="0">
                <a:solidFill>
                  <a:prstClr val="white"/>
                </a:solidFill>
                <a:latin typeface="Calibri" panose="020F0502020204030204"/>
              </a:rPr>
              <a:t>87 videos recorded, 100 signatures, EPP Commitment secured</a:t>
            </a:r>
          </a:p>
        </p:txBody>
      </p:sp>
      <p:sp>
        <p:nvSpPr>
          <p:cNvPr id="27" name="TextBox 26">
            <a:extLst>
              <a:ext uri="{FF2B5EF4-FFF2-40B4-BE49-F238E27FC236}">
                <a16:creationId xmlns:a16="http://schemas.microsoft.com/office/drawing/2014/main" id="{EEC49AEB-9D42-356D-5A48-00DB95DEC93E}"/>
              </a:ext>
            </a:extLst>
          </p:cNvPr>
          <p:cNvSpPr txBox="1"/>
          <p:nvPr/>
        </p:nvSpPr>
        <p:spPr>
          <a:xfrm>
            <a:off x="3313504" y="4641830"/>
            <a:ext cx="4899097" cy="1477328"/>
          </a:xfrm>
          <a:prstGeom prst="rect">
            <a:avLst/>
          </a:prstGeom>
          <a:noFill/>
        </p:spPr>
        <p:txBody>
          <a:bodyPr wrap="square" rtlCol="0">
            <a:spAutoFit/>
          </a:bodyPr>
          <a:lstStyle/>
          <a:p>
            <a:pPr marL="342874" indent="-342874" defTabSz="1219170">
              <a:buFont typeface="+mj-lt"/>
              <a:buAutoNum type="arabicPeriod"/>
            </a:pPr>
            <a:r>
              <a:rPr lang="en-US" b="1" dirty="0">
                <a:solidFill>
                  <a:prstClr val="white"/>
                </a:solidFill>
                <a:latin typeface="Calibri" panose="020F0502020204030204"/>
              </a:rPr>
              <a:t>Interviews by EACH members with MEPs in their own languages</a:t>
            </a:r>
          </a:p>
          <a:p>
            <a:pPr marL="342874" indent="-342874" defTabSz="1219170">
              <a:buFont typeface="+mj-lt"/>
              <a:buAutoNum type="arabicPeriod"/>
            </a:pPr>
            <a:r>
              <a:rPr lang="en-US" b="1" dirty="0">
                <a:solidFill>
                  <a:prstClr val="white"/>
                </a:solidFill>
                <a:latin typeface="Calibri" panose="020F0502020204030204"/>
              </a:rPr>
              <a:t>Photos of MEPs with their country’s exhibit</a:t>
            </a:r>
          </a:p>
          <a:p>
            <a:pPr marL="342874" indent="-342874" defTabSz="1219170">
              <a:buFont typeface="+mj-lt"/>
              <a:buAutoNum type="arabicPeriod"/>
            </a:pPr>
            <a:r>
              <a:rPr lang="en-US" b="1" dirty="0">
                <a:solidFill>
                  <a:prstClr val="white"/>
                </a:solidFill>
                <a:latin typeface="Calibri" panose="020F0502020204030204"/>
              </a:rPr>
              <a:t>Social media pack for MEPs and EACH members to use.</a:t>
            </a:r>
          </a:p>
        </p:txBody>
      </p:sp>
      <p:pic>
        <p:nvPicPr>
          <p:cNvPr id="30" name="Graphic 29" descr="Lecturer outline">
            <a:extLst>
              <a:ext uri="{FF2B5EF4-FFF2-40B4-BE49-F238E27FC236}">
                <a16:creationId xmlns:a16="http://schemas.microsoft.com/office/drawing/2014/main" id="{3AEE5565-43EB-59F3-2932-241434AC5F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68868" y="4819560"/>
            <a:ext cx="1652608" cy="1652608"/>
          </a:xfrm>
          <a:prstGeom prst="rect">
            <a:avLst/>
          </a:prstGeom>
        </p:spPr>
      </p:pic>
      <p:sp>
        <p:nvSpPr>
          <p:cNvPr id="31" name="TextBox 30">
            <a:extLst>
              <a:ext uri="{FF2B5EF4-FFF2-40B4-BE49-F238E27FC236}">
                <a16:creationId xmlns:a16="http://schemas.microsoft.com/office/drawing/2014/main" id="{D64E160D-E6E9-0B2B-9C57-E41B16C0876B}"/>
              </a:ext>
            </a:extLst>
          </p:cNvPr>
          <p:cNvSpPr txBox="1"/>
          <p:nvPr/>
        </p:nvSpPr>
        <p:spPr>
          <a:xfrm>
            <a:off x="9698670" y="5367112"/>
            <a:ext cx="1759071" cy="477054"/>
          </a:xfrm>
          <a:prstGeom prst="rect">
            <a:avLst/>
          </a:prstGeom>
          <a:noFill/>
        </p:spPr>
        <p:txBody>
          <a:bodyPr wrap="none" rtlCol="0">
            <a:spAutoFit/>
          </a:bodyPr>
          <a:lstStyle/>
          <a:p>
            <a:pPr defTabSz="1219170"/>
            <a:r>
              <a:rPr lang="en-US" sz="2500" b="1" dirty="0">
                <a:solidFill>
                  <a:prstClr val="white"/>
                </a:solidFill>
                <a:latin typeface="Calibri" panose="020F0502020204030204"/>
              </a:rPr>
              <a:t>Event itself!</a:t>
            </a:r>
          </a:p>
        </p:txBody>
      </p:sp>
    </p:spTree>
    <p:extLst>
      <p:ext uri="{BB962C8B-B14F-4D97-AF65-F5344CB8AC3E}">
        <p14:creationId xmlns:p14="http://schemas.microsoft.com/office/powerpoint/2010/main" val="145935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FBAD5D-372D-5FB6-9E21-97E87E41E108}"/>
              </a:ext>
            </a:extLst>
          </p:cNvPr>
          <p:cNvSpPr>
            <a:spLocks noGrp="1"/>
          </p:cNvSpPr>
          <p:nvPr>
            <p:ph type="body" sz="quarter" idx="10"/>
          </p:nvPr>
        </p:nvSpPr>
        <p:spPr/>
        <p:txBody>
          <a:bodyPr/>
          <a:lstStyle/>
          <a:p>
            <a:r>
              <a:rPr lang="en-US" dirty="0"/>
              <a:t>Be helpful </a:t>
            </a:r>
          </a:p>
        </p:txBody>
      </p:sp>
      <p:pic>
        <p:nvPicPr>
          <p:cNvPr id="5" name="Picture 4" descr="A group of people standing together&#10;&#10;Description automatically generated">
            <a:extLst>
              <a:ext uri="{FF2B5EF4-FFF2-40B4-BE49-F238E27FC236}">
                <a16:creationId xmlns:a16="http://schemas.microsoft.com/office/drawing/2014/main" id="{6D46974D-BF5D-4C51-7641-39B085294011}"/>
              </a:ext>
            </a:extLst>
          </p:cNvPr>
          <p:cNvPicPr>
            <a:picLocks noChangeAspect="1"/>
          </p:cNvPicPr>
          <p:nvPr/>
        </p:nvPicPr>
        <p:blipFill>
          <a:blip r:embed="rId2"/>
          <a:stretch>
            <a:fillRect/>
          </a:stretch>
        </p:blipFill>
        <p:spPr>
          <a:xfrm>
            <a:off x="3926300" y="1101940"/>
            <a:ext cx="8041089" cy="5364081"/>
          </a:xfrm>
          <a:prstGeom prst="rect">
            <a:avLst/>
          </a:prstGeom>
        </p:spPr>
      </p:pic>
      <p:pic>
        <p:nvPicPr>
          <p:cNvPr id="13" name="Picture 12" descr="A group of people in a room&#10;&#10;Description automatically generated">
            <a:extLst>
              <a:ext uri="{FF2B5EF4-FFF2-40B4-BE49-F238E27FC236}">
                <a16:creationId xmlns:a16="http://schemas.microsoft.com/office/drawing/2014/main" id="{D3ACBDDA-297A-E2EF-EB1C-08C89D8E7060}"/>
              </a:ext>
            </a:extLst>
          </p:cNvPr>
          <p:cNvPicPr>
            <a:picLocks noChangeAspect="1"/>
          </p:cNvPicPr>
          <p:nvPr/>
        </p:nvPicPr>
        <p:blipFill>
          <a:blip r:embed="rId3"/>
          <a:stretch>
            <a:fillRect/>
          </a:stretch>
        </p:blipFill>
        <p:spPr>
          <a:xfrm>
            <a:off x="1" y="3516928"/>
            <a:ext cx="3932124" cy="2949093"/>
          </a:xfrm>
          <a:prstGeom prst="rect">
            <a:avLst/>
          </a:prstGeom>
        </p:spPr>
      </p:pic>
      <p:pic>
        <p:nvPicPr>
          <p:cNvPr id="15" name="Picture 14" descr="A person and person shaking hands&#10;&#10;Description automatically generated">
            <a:extLst>
              <a:ext uri="{FF2B5EF4-FFF2-40B4-BE49-F238E27FC236}">
                <a16:creationId xmlns:a16="http://schemas.microsoft.com/office/drawing/2014/main" id="{95369051-CB27-518F-4483-2F0E1AC6B032}"/>
              </a:ext>
            </a:extLst>
          </p:cNvPr>
          <p:cNvPicPr>
            <a:picLocks noChangeAspect="1"/>
          </p:cNvPicPr>
          <p:nvPr/>
        </p:nvPicPr>
        <p:blipFill>
          <a:blip r:embed="rId4"/>
          <a:stretch>
            <a:fillRect/>
          </a:stretch>
        </p:blipFill>
        <p:spPr>
          <a:xfrm>
            <a:off x="0" y="1124744"/>
            <a:ext cx="3926299" cy="2619171"/>
          </a:xfrm>
          <a:prstGeom prst="rect">
            <a:avLst/>
          </a:prstGeom>
        </p:spPr>
      </p:pic>
    </p:spTree>
    <p:extLst>
      <p:ext uri="{BB962C8B-B14F-4D97-AF65-F5344CB8AC3E}">
        <p14:creationId xmlns:p14="http://schemas.microsoft.com/office/powerpoint/2010/main" val="14000694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F6E022-2A73-A4EF-0DDB-C946DC7F5C3C}"/>
              </a:ext>
            </a:extLst>
          </p:cNvPr>
          <p:cNvSpPr>
            <a:spLocks noGrp="1"/>
          </p:cNvSpPr>
          <p:nvPr>
            <p:ph type="body" sz="quarter" idx="10"/>
          </p:nvPr>
        </p:nvSpPr>
        <p:spPr/>
        <p:txBody>
          <a:bodyPr/>
          <a:lstStyle/>
          <a:p>
            <a:r>
              <a:rPr lang="en-US" dirty="0"/>
              <a:t>Challenges ahead</a:t>
            </a:r>
          </a:p>
        </p:txBody>
      </p:sp>
      <p:sp>
        <p:nvSpPr>
          <p:cNvPr id="3" name="Content Placeholder 2">
            <a:extLst>
              <a:ext uri="{FF2B5EF4-FFF2-40B4-BE49-F238E27FC236}">
                <a16:creationId xmlns:a16="http://schemas.microsoft.com/office/drawing/2014/main" id="{EB2107F8-7268-D19B-6864-BCACDAD3ED84}"/>
              </a:ext>
            </a:extLst>
          </p:cNvPr>
          <p:cNvSpPr>
            <a:spLocks noGrp="1"/>
          </p:cNvSpPr>
          <p:nvPr>
            <p:ph sz="quarter" idx="11"/>
          </p:nvPr>
        </p:nvSpPr>
        <p:spPr/>
        <p:txBody>
          <a:bodyPr/>
          <a:lstStyle/>
          <a:p>
            <a:r>
              <a:rPr lang="en-US" dirty="0"/>
              <a:t>Prevention policy – going beyond position papers;</a:t>
            </a:r>
          </a:p>
          <a:p>
            <a:r>
              <a:rPr lang="en-US" dirty="0"/>
              <a:t>Resistance to disease specific plans/dilution of plans;</a:t>
            </a:r>
          </a:p>
          <a:p>
            <a:r>
              <a:rPr lang="en-US" dirty="0"/>
              <a:t>Smaller budget, greater needs.</a:t>
            </a:r>
          </a:p>
          <a:p>
            <a:endParaRPr lang="en-US" dirty="0"/>
          </a:p>
        </p:txBody>
      </p:sp>
    </p:spTree>
    <p:extLst>
      <p:ext uri="{BB962C8B-B14F-4D97-AF65-F5344CB8AC3E}">
        <p14:creationId xmlns:p14="http://schemas.microsoft.com/office/powerpoint/2010/main" val="5036197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004CFF"/>
        </a:solidFill>
        <a:effectLst/>
      </p:bgPr>
    </p:bg>
    <p:spTree>
      <p:nvGrpSpPr>
        <p:cNvPr id="1" name=""/>
        <p:cNvGrpSpPr/>
        <p:nvPr/>
      </p:nvGrpSpPr>
      <p:grpSpPr>
        <a:xfrm>
          <a:off x="0" y="0"/>
          <a:ext cx="0" cy="0"/>
          <a:chOff x="0" y="0"/>
          <a:chExt cx="0" cy="0"/>
        </a:xfrm>
      </p:grpSpPr>
      <p:sp>
        <p:nvSpPr>
          <p:cNvPr id="2" name="Freeform 2"/>
          <p:cNvSpPr/>
          <p:nvPr/>
        </p:nvSpPr>
        <p:spPr>
          <a:xfrm rot="-4671641">
            <a:off x="9291381" y="-1202177"/>
            <a:ext cx="3254827" cy="3278672"/>
          </a:xfrm>
          <a:custGeom>
            <a:avLst/>
            <a:gdLst/>
            <a:ahLst/>
            <a:cxnLst/>
            <a:rect l="l" t="t" r="r" b="b"/>
            <a:pathLst>
              <a:path w="4882241" h="4918008">
                <a:moveTo>
                  <a:pt x="0" y="0"/>
                </a:moveTo>
                <a:lnTo>
                  <a:pt x="4882242" y="0"/>
                </a:lnTo>
                <a:lnTo>
                  <a:pt x="4882242" y="4918008"/>
                </a:lnTo>
                <a:lnTo>
                  <a:pt x="0" y="4918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098699">
            <a:off x="8361308" y="4346897"/>
            <a:ext cx="4691379" cy="4725747"/>
          </a:xfrm>
          <a:custGeom>
            <a:avLst/>
            <a:gdLst/>
            <a:ahLst/>
            <a:cxnLst/>
            <a:rect l="l" t="t" r="r" b="b"/>
            <a:pathLst>
              <a:path w="7037068" h="7088621">
                <a:moveTo>
                  <a:pt x="0" y="0"/>
                </a:moveTo>
                <a:lnTo>
                  <a:pt x="7037068" y="0"/>
                </a:lnTo>
                <a:lnTo>
                  <a:pt x="7037068" y="7088621"/>
                </a:lnTo>
                <a:lnTo>
                  <a:pt x="0" y="7088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098002" y="4730015"/>
            <a:ext cx="4362013" cy="1812266"/>
          </a:xfrm>
          <a:custGeom>
            <a:avLst/>
            <a:gdLst/>
            <a:ahLst/>
            <a:cxnLst/>
            <a:rect l="l" t="t" r="r" b="b"/>
            <a:pathLst>
              <a:path w="6543019" h="2968895">
                <a:moveTo>
                  <a:pt x="0" y="0"/>
                </a:moveTo>
                <a:lnTo>
                  <a:pt x="6543019" y="0"/>
                </a:lnTo>
                <a:lnTo>
                  <a:pt x="6543019" y="2968895"/>
                </a:lnTo>
                <a:lnTo>
                  <a:pt x="0" y="2968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880277" y="4730015"/>
            <a:ext cx="4362013" cy="1812266"/>
          </a:xfrm>
          <a:custGeom>
            <a:avLst/>
            <a:gdLst/>
            <a:ahLst/>
            <a:cxnLst/>
            <a:rect l="l" t="t" r="r" b="b"/>
            <a:pathLst>
              <a:path w="6543019" h="2968895">
                <a:moveTo>
                  <a:pt x="0" y="0"/>
                </a:moveTo>
                <a:lnTo>
                  <a:pt x="6543019" y="0"/>
                </a:lnTo>
                <a:lnTo>
                  <a:pt x="6543019" y="2968895"/>
                </a:lnTo>
                <a:lnTo>
                  <a:pt x="0" y="2968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2202014" y="4749800"/>
            <a:ext cx="4362013" cy="1812266"/>
          </a:xfrm>
          <a:custGeom>
            <a:avLst/>
            <a:gdLst/>
            <a:ahLst/>
            <a:cxnLst/>
            <a:rect l="l" t="t" r="r" b="b"/>
            <a:pathLst>
              <a:path w="6543019" h="2968895">
                <a:moveTo>
                  <a:pt x="0" y="0"/>
                </a:moveTo>
                <a:lnTo>
                  <a:pt x="6543019" y="0"/>
                </a:lnTo>
                <a:lnTo>
                  <a:pt x="6543019" y="2968895"/>
                </a:lnTo>
                <a:lnTo>
                  <a:pt x="0" y="2968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dirty="0">
              <a:solidFill>
                <a:prstClr val="black"/>
              </a:solidFill>
              <a:latin typeface="Calibri"/>
            </a:endParaRPr>
          </a:p>
        </p:txBody>
      </p:sp>
      <p:sp>
        <p:nvSpPr>
          <p:cNvPr id="10" name="TextBox 10"/>
          <p:cNvSpPr txBox="1"/>
          <p:nvPr/>
        </p:nvSpPr>
        <p:spPr>
          <a:xfrm>
            <a:off x="636653" y="1047492"/>
            <a:ext cx="11555347" cy="2600905"/>
          </a:xfrm>
          <a:prstGeom prst="rect">
            <a:avLst/>
          </a:prstGeom>
        </p:spPr>
        <p:txBody>
          <a:bodyPr wrap="square" lIns="0" tIns="0" rIns="0" bIns="0" rtlCol="0" anchor="t">
            <a:spAutoFit/>
          </a:bodyPr>
          <a:lstStyle/>
          <a:p>
            <a:pPr defTabSz="609630">
              <a:lnSpc>
                <a:spcPts val="6927"/>
              </a:lnSpc>
            </a:pPr>
            <a:r>
              <a:rPr lang="en-GB" sz="4948" dirty="0">
                <a:solidFill>
                  <a:srgbClr val="FFFFFF"/>
                </a:solidFill>
                <a:latin typeface="TT Norms Bold"/>
              </a:rPr>
              <a:t>Europe Region of </a:t>
            </a:r>
          </a:p>
          <a:p>
            <a:pPr defTabSz="609630">
              <a:lnSpc>
                <a:spcPts val="6927"/>
              </a:lnSpc>
            </a:pPr>
            <a:r>
              <a:rPr lang="en-GB" sz="4948" dirty="0">
                <a:solidFill>
                  <a:srgbClr val="FFFFFF"/>
                </a:solidFill>
                <a:latin typeface="TT Norms Bold"/>
              </a:rPr>
              <a:t>World Physiotherapy &amp; Its Work </a:t>
            </a:r>
          </a:p>
          <a:p>
            <a:pPr defTabSz="609630">
              <a:lnSpc>
                <a:spcPts val="6927"/>
              </a:lnSpc>
            </a:pPr>
            <a:r>
              <a:rPr lang="en-GB" sz="4948" dirty="0">
                <a:solidFill>
                  <a:srgbClr val="FFFFFF"/>
                </a:solidFill>
                <a:latin typeface="TT Norms Bold"/>
              </a:rPr>
              <a:t>Regarding the EU Health Agenda</a:t>
            </a:r>
          </a:p>
        </p:txBody>
      </p:sp>
      <p:sp>
        <p:nvSpPr>
          <p:cNvPr id="11" name="TextBox 11"/>
          <p:cNvSpPr txBox="1"/>
          <p:nvPr/>
        </p:nvSpPr>
        <p:spPr>
          <a:xfrm>
            <a:off x="685800" y="4851400"/>
            <a:ext cx="5511800" cy="1647310"/>
          </a:xfrm>
          <a:prstGeom prst="rect">
            <a:avLst/>
          </a:prstGeom>
        </p:spPr>
        <p:txBody>
          <a:bodyPr wrap="square" lIns="0" tIns="0" rIns="0" bIns="0" rtlCol="0" anchor="t">
            <a:spAutoFit/>
          </a:bodyPr>
          <a:lstStyle/>
          <a:p>
            <a:pPr defTabSz="609630">
              <a:lnSpc>
                <a:spcPts val="2628"/>
              </a:lnSpc>
            </a:pPr>
            <a:r>
              <a:rPr lang="en-US" sz="1877" dirty="0">
                <a:solidFill>
                  <a:srgbClr val="FFFFFF"/>
                </a:solidFill>
                <a:latin typeface="TT Norms Bold"/>
              </a:rPr>
              <a:t>Miguel Pérez Navarro | Comm. &amp; Ops. Officer</a:t>
            </a:r>
          </a:p>
          <a:p>
            <a:pPr defTabSz="609630">
              <a:lnSpc>
                <a:spcPts val="2628"/>
              </a:lnSpc>
            </a:pPr>
            <a:r>
              <a:rPr lang="en-US" sz="1877" dirty="0">
                <a:solidFill>
                  <a:srgbClr val="FFFFFF"/>
                </a:solidFill>
                <a:latin typeface="TT Norms Bold"/>
              </a:rPr>
              <a:t>Emilia </a:t>
            </a:r>
            <a:r>
              <a:rPr lang="en-US" sz="1877" dirty="0" err="1">
                <a:solidFill>
                  <a:srgbClr val="FFFFFF"/>
                </a:solidFill>
                <a:latin typeface="TT Norms Bold"/>
              </a:rPr>
              <a:t>Kosińska</a:t>
            </a:r>
            <a:r>
              <a:rPr lang="en-US" sz="1877" dirty="0">
                <a:solidFill>
                  <a:srgbClr val="FFFFFF"/>
                </a:solidFill>
                <a:latin typeface="TT Norms Bold"/>
              </a:rPr>
              <a:t> | Projects Manager</a:t>
            </a:r>
          </a:p>
          <a:p>
            <a:pPr defTabSz="609630">
              <a:lnSpc>
                <a:spcPts val="2628"/>
              </a:lnSpc>
            </a:pPr>
            <a:r>
              <a:rPr lang="en-US" sz="1877" dirty="0">
                <a:solidFill>
                  <a:srgbClr val="FFFFFF"/>
                </a:solidFill>
                <a:latin typeface="TT Norms Bold"/>
              </a:rPr>
              <a:t>secretariat@erwcpt.eu</a:t>
            </a:r>
          </a:p>
          <a:p>
            <a:pPr defTabSz="609630">
              <a:lnSpc>
                <a:spcPts val="2628"/>
              </a:lnSpc>
            </a:pPr>
            <a:r>
              <a:rPr lang="en-US" sz="1877" dirty="0">
                <a:solidFill>
                  <a:srgbClr val="FFFFFF"/>
                </a:solidFill>
                <a:latin typeface="TT Norms Bold"/>
              </a:rPr>
              <a:t>projectsmanager@erwcpt.eu</a:t>
            </a:r>
          </a:p>
          <a:p>
            <a:pPr defTabSz="609630">
              <a:lnSpc>
                <a:spcPts val="2628"/>
              </a:lnSpc>
            </a:pPr>
            <a:r>
              <a:rPr lang="en-US" sz="1877" dirty="0">
                <a:solidFill>
                  <a:srgbClr val="FFFFFF"/>
                </a:solidFill>
                <a:latin typeface="TT Norms Bold"/>
              </a:rPr>
              <a:t>https://www.erwcpt.eu/</a:t>
            </a:r>
          </a:p>
        </p:txBody>
      </p:sp>
      <p:sp>
        <p:nvSpPr>
          <p:cNvPr id="14" name="Freeform 14"/>
          <p:cNvSpPr/>
          <p:nvPr/>
        </p:nvSpPr>
        <p:spPr>
          <a:xfrm>
            <a:off x="9645588" y="377070"/>
            <a:ext cx="2546412" cy="1033843"/>
          </a:xfrm>
          <a:custGeom>
            <a:avLst/>
            <a:gdLst/>
            <a:ahLst/>
            <a:cxnLst/>
            <a:rect l="l" t="t" r="r" b="b"/>
            <a:pathLst>
              <a:path w="3819618" h="1550765">
                <a:moveTo>
                  <a:pt x="0" y="0"/>
                </a:moveTo>
                <a:lnTo>
                  <a:pt x="3819618" y="0"/>
                </a:lnTo>
                <a:lnTo>
                  <a:pt x="3819618" y="1550765"/>
                </a:lnTo>
                <a:lnTo>
                  <a:pt x="0" y="1550765"/>
                </a:lnTo>
                <a:lnTo>
                  <a:pt x="0" y="0"/>
                </a:lnTo>
                <a:close/>
              </a:path>
            </a:pathLst>
          </a:custGeom>
          <a:blipFill>
            <a:blip r:embed="rId8"/>
            <a:stretch>
              <a:fillRect/>
            </a:stretch>
          </a:blipFill>
        </p:spPr>
      </p:sp>
      <p:sp>
        <p:nvSpPr>
          <p:cNvPr id="15" name="TextBox 10">
            <a:extLst>
              <a:ext uri="{FF2B5EF4-FFF2-40B4-BE49-F238E27FC236}">
                <a16:creationId xmlns:a16="http://schemas.microsoft.com/office/drawing/2014/main" id="{2D9831A2-5A45-D11E-9BF1-D0D67D76BC39}"/>
              </a:ext>
            </a:extLst>
          </p:cNvPr>
          <p:cNvSpPr txBox="1"/>
          <p:nvPr/>
        </p:nvSpPr>
        <p:spPr>
          <a:xfrm>
            <a:off x="685800" y="3733800"/>
            <a:ext cx="10947401" cy="744884"/>
          </a:xfrm>
          <a:prstGeom prst="rect">
            <a:avLst/>
          </a:prstGeom>
        </p:spPr>
        <p:txBody>
          <a:bodyPr wrap="square" lIns="0" tIns="0" rIns="0" bIns="0" rtlCol="0" anchor="t">
            <a:spAutoFit/>
          </a:bodyPr>
          <a:lstStyle/>
          <a:p>
            <a:pPr defTabSz="609630">
              <a:lnSpc>
                <a:spcPts val="6927"/>
              </a:lnSpc>
            </a:pPr>
            <a:r>
              <a:rPr lang="en-US" sz="2400" dirty="0">
                <a:solidFill>
                  <a:srgbClr val="FFFFFF"/>
                </a:solidFill>
                <a:latin typeface="TT Norms Bold"/>
              </a:rPr>
              <a:t>SIP Stakeholder Forum – 16/10/2024</a:t>
            </a:r>
          </a:p>
        </p:txBody>
      </p:sp>
      <p:sp>
        <p:nvSpPr>
          <p:cNvPr id="16" name="Freeform 7">
            <a:extLst>
              <a:ext uri="{FF2B5EF4-FFF2-40B4-BE49-F238E27FC236}">
                <a16:creationId xmlns:a16="http://schemas.microsoft.com/office/drawing/2014/main" id="{88F41F2A-D39D-0CB5-92B8-6BF4932AB501}"/>
              </a:ext>
            </a:extLst>
          </p:cNvPr>
          <p:cNvSpPr/>
          <p:nvPr/>
        </p:nvSpPr>
        <p:spPr>
          <a:xfrm>
            <a:off x="9224187" y="5058940"/>
            <a:ext cx="338320" cy="338320"/>
          </a:xfrm>
          <a:custGeom>
            <a:avLst/>
            <a:gdLst/>
            <a:ahLst/>
            <a:cxnLst/>
            <a:rect l="l" t="t" r="r" b="b"/>
            <a:pathLst>
              <a:path w="507480" h="507480">
                <a:moveTo>
                  <a:pt x="0" y="0"/>
                </a:moveTo>
                <a:lnTo>
                  <a:pt x="507480" y="0"/>
                </a:lnTo>
                <a:lnTo>
                  <a:pt x="507480" y="507480"/>
                </a:lnTo>
                <a:lnTo>
                  <a:pt x="0" y="5074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TextBox 11">
            <a:extLst>
              <a:ext uri="{FF2B5EF4-FFF2-40B4-BE49-F238E27FC236}">
                <a16:creationId xmlns:a16="http://schemas.microsoft.com/office/drawing/2014/main" id="{BE052113-79CF-DFE2-57DE-174F05D0029E}"/>
              </a:ext>
            </a:extLst>
          </p:cNvPr>
          <p:cNvSpPr txBox="1"/>
          <p:nvPr/>
        </p:nvSpPr>
        <p:spPr>
          <a:xfrm>
            <a:off x="9668474" y="5065255"/>
            <a:ext cx="2077047" cy="278025"/>
          </a:xfrm>
          <a:prstGeom prst="rect">
            <a:avLst/>
          </a:prstGeom>
        </p:spPr>
        <p:txBody>
          <a:bodyPr lIns="0" tIns="0" rIns="0" bIns="0" rtlCol="0" anchor="t">
            <a:spAutoFit/>
          </a:bodyPr>
          <a:lstStyle/>
          <a:p>
            <a:pPr defTabSz="609630">
              <a:lnSpc>
                <a:spcPts val="2348"/>
              </a:lnSpc>
            </a:pPr>
            <a:r>
              <a:rPr lang="en-US" sz="1677" dirty="0">
                <a:solidFill>
                  <a:srgbClr val="014CFF"/>
                </a:solidFill>
                <a:latin typeface="TT Norms Bold"/>
                <a:ea typeface="TT Norms Bold"/>
                <a:cs typeface="TT Norms Bold"/>
                <a:sym typeface="TT Norms Bold"/>
              </a:rPr>
              <a:t>@ERWorldPhysio</a:t>
            </a:r>
          </a:p>
        </p:txBody>
      </p:sp>
      <p:sp>
        <p:nvSpPr>
          <p:cNvPr id="18" name="TextBox 12">
            <a:extLst>
              <a:ext uri="{FF2B5EF4-FFF2-40B4-BE49-F238E27FC236}">
                <a16:creationId xmlns:a16="http://schemas.microsoft.com/office/drawing/2014/main" id="{8CEA0503-6519-D2C4-2319-1123206AD494}"/>
              </a:ext>
            </a:extLst>
          </p:cNvPr>
          <p:cNvSpPr txBox="1"/>
          <p:nvPr/>
        </p:nvSpPr>
        <p:spPr>
          <a:xfrm>
            <a:off x="9798779" y="6066612"/>
            <a:ext cx="2393221" cy="572977"/>
          </a:xfrm>
          <a:prstGeom prst="rect">
            <a:avLst/>
          </a:prstGeom>
        </p:spPr>
        <p:txBody>
          <a:bodyPr lIns="0" tIns="0" rIns="0" bIns="0" rtlCol="0" anchor="t">
            <a:spAutoFit/>
          </a:bodyPr>
          <a:lstStyle/>
          <a:p>
            <a:pPr defTabSz="609630">
              <a:lnSpc>
                <a:spcPts val="2348"/>
              </a:lnSpc>
            </a:pPr>
            <a:r>
              <a:rPr lang="en-US" sz="1677">
                <a:solidFill>
                  <a:srgbClr val="0045FF"/>
                </a:solidFill>
                <a:latin typeface="TT Norms Bold"/>
                <a:ea typeface="TT Norms Bold"/>
                <a:cs typeface="TT Norms Bold"/>
                <a:sym typeface="TT Norms Bold"/>
              </a:rPr>
              <a:t>Europe Region </a:t>
            </a:r>
          </a:p>
          <a:p>
            <a:pPr defTabSz="609630">
              <a:lnSpc>
                <a:spcPts val="2348"/>
              </a:lnSpc>
            </a:pPr>
            <a:r>
              <a:rPr lang="en-US" sz="1677">
                <a:solidFill>
                  <a:srgbClr val="0045FF"/>
                </a:solidFill>
                <a:latin typeface="TT Norms Bold"/>
                <a:ea typeface="TT Norms Bold"/>
                <a:cs typeface="TT Norms Bold"/>
                <a:sym typeface="TT Norms Bold"/>
              </a:rPr>
              <a:t>World Physiotherapy</a:t>
            </a:r>
          </a:p>
        </p:txBody>
      </p:sp>
      <p:grpSp>
        <p:nvGrpSpPr>
          <p:cNvPr id="19" name="Group 13">
            <a:extLst>
              <a:ext uri="{FF2B5EF4-FFF2-40B4-BE49-F238E27FC236}">
                <a16:creationId xmlns:a16="http://schemas.microsoft.com/office/drawing/2014/main" id="{D84C33E2-F121-B0F5-6672-9AE8139CDC04}"/>
              </a:ext>
            </a:extLst>
          </p:cNvPr>
          <p:cNvGrpSpPr/>
          <p:nvPr/>
        </p:nvGrpSpPr>
        <p:grpSpPr>
          <a:xfrm>
            <a:off x="9225837" y="5552649"/>
            <a:ext cx="338320" cy="338320"/>
            <a:chOff x="0" y="0"/>
            <a:chExt cx="676640" cy="676640"/>
          </a:xfrm>
        </p:grpSpPr>
        <p:grpSp>
          <p:nvGrpSpPr>
            <p:cNvPr id="20" name="Group 14">
              <a:extLst>
                <a:ext uri="{FF2B5EF4-FFF2-40B4-BE49-F238E27FC236}">
                  <a16:creationId xmlns:a16="http://schemas.microsoft.com/office/drawing/2014/main" id="{585F2560-3D7C-0E9A-3101-5705E8702339}"/>
                </a:ext>
              </a:extLst>
            </p:cNvPr>
            <p:cNvGrpSpPr/>
            <p:nvPr/>
          </p:nvGrpSpPr>
          <p:grpSpPr>
            <a:xfrm>
              <a:off x="0" y="0"/>
              <a:ext cx="676640" cy="676640"/>
              <a:chOff x="0" y="0"/>
              <a:chExt cx="812800" cy="812800"/>
            </a:xfrm>
          </p:grpSpPr>
          <p:sp>
            <p:nvSpPr>
              <p:cNvPr id="22" name="Freeform 15">
                <a:extLst>
                  <a:ext uri="{FF2B5EF4-FFF2-40B4-BE49-F238E27FC236}">
                    <a16:creationId xmlns:a16="http://schemas.microsoft.com/office/drawing/2014/main" id="{4D1A9B87-70B1-91DB-BFE0-5BEC1CB32DF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CFF"/>
              </a:solidFill>
            </p:spPr>
          </p:sp>
          <p:sp>
            <p:nvSpPr>
              <p:cNvPr id="23" name="TextBox 16">
                <a:extLst>
                  <a:ext uri="{FF2B5EF4-FFF2-40B4-BE49-F238E27FC236}">
                    <a16:creationId xmlns:a16="http://schemas.microsoft.com/office/drawing/2014/main" id="{060B18EC-911E-6C49-597D-7ADFA03CC096}"/>
                  </a:ext>
                </a:extLst>
              </p:cNvPr>
              <p:cNvSpPr txBox="1"/>
              <p:nvPr/>
            </p:nvSpPr>
            <p:spPr>
              <a:xfrm>
                <a:off x="76200" y="28575"/>
                <a:ext cx="660400" cy="70802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21" name="Freeform 17">
              <a:extLst>
                <a:ext uri="{FF2B5EF4-FFF2-40B4-BE49-F238E27FC236}">
                  <a16:creationId xmlns:a16="http://schemas.microsoft.com/office/drawing/2014/main" id="{58C63D4F-2824-D197-27B5-825AB09A86B9}"/>
                </a:ext>
              </a:extLst>
            </p:cNvPr>
            <p:cNvSpPr/>
            <p:nvPr/>
          </p:nvSpPr>
          <p:spPr>
            <a:xfrm>
              <a:off x="94995" y="94995"/>
              <a:ext cx="486650" cy="486650"/>
            </a:xfrm>
            <a:custGeom>
              <a:avLst/>
              <a:gdLst/>
              <a:ahLst/>
              <a:cxnLst/>
              <a:rect l="l" t="t" r="r" b="b"/>
              <a:pathLst>
                <a:path w="486650" h="486650">
                  <a:moveTo>
                    <a:pt x="0" y="0"/>
                  </a:moveTo>
                  <a:lnTo>
                    <a:pt x="486650" y="0"/>
                  </a:lnTo>
                  <a:lnTo>
                    <a:pt x="486650" y="486650"/>
                  </a:lnTo>
                  <a:lnTo>
                    <a:pt x="0" y="4866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grpSp>
        <p:nvGrpSpPr>
          <p:cNvPr id="24" name="Group 18">
            <a:extLst>
              <a:ext uri="{FF2B5EF4-FFF2-40B4-BE49-F238E27FC236}">
                <a16:creationId xmlns:a16="http://schemas.microsoft.com/office/drawing/2014/main" id="{1EC3E292-31F5-06DE-1672-D90D01F79CBE}"/>
              </a:ext>
            </a:extLst>
          </p:cNvPr>
          <p:cNvGrpSpPr/>
          <p:nvPr/>
        </p:nvGrpSpPr>
        <p:grpSpPr>
          <a:xfrm>
            <a:off x="9036776" y="6043369"/>
            <a:ext cx="716443" cy="717168"/>
            <a:chOff x="0" y="0"/>
            <a:chExt cx="1432886" cy="1434336"/>
          </a:xfrm>
        </p:grpSpPr>
        <p:sp>
          <p:nvSpPr>
            <p:cNvPr id="25" name="Freeform 19">
              <a:extLst>
                <a:ext uri="{FF2B5EF4-FFF2-40B4-BE49-F238E27FC236}">
                  <a16:creationId xmlns:a16="http://schemas.microsoft.com/office/drawing/2014/main" id="{644D1BD3-FB9D-98CB-352C-20A462C122C6}"/>
                </a:ext>
              </a:extLst>
            </p:cNvPr>
            <p:cNvSpPr/>
            <p:nvPr/>
          </p:nvSpPr>
          <p:spPr>
            <a:xfrm>
              <a:off x="378015" y="758420"/>
              <a:ext cx="675916" cy="675916"/>
            </a:xfrm>
            <a:custGeom>
              <a:avLst/>
              <a:gdLst/>
              <a:ahLst/>
              <a:cxnLst/>
              <a:rect l="l" t="t" r="r" b="b"/>
              <a:pathLst>
                <a:path w="675916" h="675916">
                  <a:moveTo>
                    <a:pt x="0" y="0"/>
                  </a:moveTo>
                  <a:lnTo>
                    <a:pt x="675916" y="0"/>
                  </a:lnTo>
                  <a:lnTo>
                    <a:pt x="675916" y="675916"/>
                  </a:lnTo>
                  <a:lnTo>
                    <a:pt x="0" y="6759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0">
              <a:extLst>
                <a:ext uri="{FF2B5EF4-FFF2-40B4-BE49-F238E27FC236}">
                  <a16:creationId xmlns:a16="http://schemas.microsoft.com/office/drawing/2014/main" id="{A9EE3EB5-2BD5-BDA1-C3DB-C4EF18CA6DFD}"/>
                </a:ext>
              </a:extLst>
            </p:cNvPr>
            <p:cNvSpPr/>
            <p:nvPr/>
          </p:nvSpPr>
          <p:spPr>
            <a:xfrm>
              <a:off x="0" y="0"/>
              <a:ext cx="678383" cy="675916"/>
            </a:xfrm>
            <a:custGeom>
              <a:avLst/>
              <a:gdLst/>
              <a:ahLst/>
              <a:cxnLst/>
              <a:rect l="l" t="t" r="r" b="b"/>
              <a:pathLst>
                <a:path w="678383" h="675916">
                  <a:moveTo>
                    <a:pt x="0" y="0"/>
                  </a:moveTo>
                  <a:lnTo>
                    <a:pt x="678383" y="0"/>
                  </a:lnTo>
                  <a:lnTo>
                    <a:pt x="678383" y="675916"/>
                  </a:lnTo>
                  <a:lnTo>
                    <a:pt x="0" y="6759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7" name="Freeform 21">
              <a:extLst>
                <a:ext uri="{FF2B5EF4-FFF2-40B4-BE49-F238E27FC236}">
                  <a16:creationId xmlns:a16="http://schemas.microsoft.com/office/drawing/2014/main" id="{2B959CD6-DAA8-F0BA-5B2E-611E0322F800}"/>
                </a:ext>
              </a:extLst>
            </p:cNvPr>
            <p:cNvSpPr/>
            <p:nvPr/>
          </p:nvSpPr>
          <p:spPr>
            <a:xfrm>
              <a:off x="754583" y="0"/>
              <a:ext cx="678303" cy="678303"/>
            </a:xfrm>
            <a:custGeom>
              <a:avLst/>
              <a:gdLst/>
              <a:ahLst/>
              <a:cxnLst/>
              <a:rect l="l" t="t" r="r" b="b"/>
              <a:pathLst>
                <a:path w="678303" h="678303">
                  <a:moveTo>
                    <a:pt x="0" y="0"/>
                  </a:moveTo>
                  <a:lnTo>
                    <a:pt x="678303" y="0"/>
                  </a:lnTo>
                  <a:lnTo>
                    <a:pt x="678303" y="678303"/>
                  </a:lnTo>
                  <a:lnTo>
                    <a:pt x="0" y="67830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sp>
        <p:nvSpPr>
          <p:cNvPr id="28" name="TextBox 22">
            <a:extLst>
              <a:ext uri="{FF2B5EF4-FFF2-40B4-BE49-F238E27FC236}">
                <a16:creationId xmlns:a16="http://schemas.microsoft.com/office/drawing/2014/main" id="{5F491CD2-539E-837B-2EE4-A94A1277F043}"/>
              </a:ext>
            </a:extLst>
          </p:cNvPr>
          <p:cNvSpPr txBox="1"/>
          <p:nvPr/>
        </p:nvSpPr>
        <p:spPr>
          <a:xfrm>
            <a:off x="9668474" y="5558964"/>
            <a:ext cx="2523526" cy="278025"/>
          </a:xfrm>
          <a:prstGeom prst="rect">
            <a:avLst/>
          </a:prstGeom>
        </p:spPr>
        <p:txBody>
          <a:bodyPr lIns="0" tIns="0" rIns="0" bIns="0" rtlCol="0" anchor="t">
            <a:spAutoFit/>
          </a:bodyPr>
          <a:lstStyle/>
          <a:p>
            <a:pPr defTabSz="609630">
              <a:lnSpc>
                <a:spcPts val="2348"/>
              </a:lnSpc>
            </a:pPr>
            <a:r>
              <a:rPr lang="en-US" sz="1677">
                <a:solidFill>
                  <a:srgbClr val="014CFF"/>
                </a:solidFill>
                <a:latin typeface="TT Norms Bold"/>
                <a:ea typeface="TT Norms Bold"/>
                <a:cs typeface="TT Norms Bold"/>
                <a:sym typeface="TT Norms Bold"/>
              </a:rPr>
              <a:t>@erworldphysiotherapy</a:t>
            </a:r>
          </a:p>
        </p:txBody>
      </p:sp>
    </p:spTree>
    <p:extLst>
      <p:ext uri="{BB962C8B-B14F-4D97-AF65-F5344CB8AC3E}">
        <p14:creationId xmlns:p14="http://schemas.microsoft.com/office/powerpoint/2010/main" val="10436830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69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86294"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86294"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9333008" y="377070"/>
            <a:ext cx="2546412" cy="1033843"/>
          </a:xfrm>
          <a:custGeom>
            <a:avLst/>
            <a:gdLst/>
            <a:ahLst/>
            <a:cxnLst/>
            <a:rect l="l" t="t" r="r" b="b"/>
            <a:pathLst>
              <a:path w="3819618" h="1550765">
                <a:moveTo>
                  <a:pt x="0" y="0"/>
                </a:moveTo>
                <a:lnTo>
                  <a:pt x="3819618" y="0"/>
                </a:lnTo>
                <a:lnTo>
                  <a:pt x="3819618" y="1550765"/>
                </a:lnTo>
                <a:lnTo>
                  <a:pt x="0" y="1550765"/>
                </a:lnTo>
                <a:lnTo>
                  <a:pt x="0" y="0"/>
                </a:lnTo>
                <a:close/>
              </a:path>
            </a:pathLst>
          </a:custGeom>
          <a:blipFill>
            <a:blip r:embed="rId4"/>
            <a:stretch>
              <a:fillRect/>
            </a:stretch>
          </a:blipFill>
        </p:spPr>
      </p:sp>
      <p:sp>
        <p:nvSpPr>
          <p:cNvPr id="6" name="TextBox 6"/>
          <p:cNvSpPr txBox="1"/>
          <p:nvPr/>
        </p:nvSpPr>
        <p:spPr>
          <a:xfrm>
            <a:off x="605313" y="624938"/>
            <a:ext cx="3818144" cy="470385"/>
          </a:xfrm>
          <a:prstGeom prst="rect">
            <a:avLst/>
          </a:prstGeom>
        </p:spPr>
        <p:txBody>
          <a:bodyPr lIns="0" tIns="0" rIns="0" bIns="0" rtlCol="0" anchor="t">
            <a:spAutoFit/>
          </a:bodyPr>
          <a:lstStyle/>
          <a:p>
            <a:pPr defTabSz="609630">
              <a:lnSpc>
                <a:spcPts val="3940"/>
              </a:lnSpc>
            </a:pPr>
            <a:r>
              <a:rPr lang="en-US" sz="2815">
                <a:solidFill>
                  <a:srgbClr val="FFFFFF"/>
                </a:solidFill>
                <a:latin typeface="TT Norms Bold"/>
              </a:rPr>
              <a:t>INDEX</a:t>
            </a:r>
          </a:p>
        </p:txBody>
      </p:sp>
      <p:sp>
        <p:nvSpPr>
          <p:cNvPr id="7" name="TextBox 7"/>
          <p:cNvSpPr txBox="1"/>
          <p:nvPr/>
        </p:nvSpPr>
        <p:spPr>
          <a:xfrm>
            <a:off x="685800" y="2383971"/>
            <a:ext cx="10820400" cy="2079095"/>
          </a:xfrm>
          <a:prstGeom prst="rect">
            <a:avLst/>
          </a:prstGeom>
        </p:spPr>
        <p:txBody>
          <a:bodyPr lIns="0" tIns="0" rIns="0" bIns="0" rtlCol="0" anchor="t">
            <a:spAutoFit/>
          </a:bodyPr>
          <a:lstStyle/>
          <a:p>
            <a:pPr marL="492580" lvl="1" indent="-246290" defTabSz="609630">
              <a:lnSpc>
                <a:spcPct val="150000"/>
              </a:lnSpc>
              <a:buFontTx/>
              <a:buAutoNum type="arabicPeriod"/>
            </a:pPr>
            <a:r>
              <a:rPr lang="en-US" sz="2281" dirty="0">
                <a:solidFill>
                  <a:srgbClr val="014CFF"/>
                </a:solidFill>
                <a:latin typeface="TT Norms Bold"/>
              </a:rPr>
              <a:t> What is the Europe Region of World Physiotherapy?</a:t>
            </a:r>
          </a:p>
          <a:p>
            <a:pPr marL="492580" lvl="1" indent="-246290" defTabSz="609630">
              <a:lnSpc>
                <a:spcPct val="150000"/>
              </a:lnSpc>
              <a:buFontTx/>
              <a:buAutoNum type="arabicPeriod"/>
            </a:pPr>
            <a:r>
              <a:rPr lang="en-US" sz="2281" dirty="0">
                <a:solidFill>
                  <a:srgbClr val="014CFF"/>
                </a:solidFill>
                <a:latin typeface="TT Norms Bold"/>
              </a:rPr>
              <a:t> Strategic Plan 2022-2026</a:t>
            </a:r>
          </a:p>
          <a:p>
            <a:pPr marL="492580" lvl="1" indent="-246290" defTabSz="609630">
              <a:lnSpc>
                <a:spcPct val="150000"/>
              </a:lnSpc>
              <a:buFontTx/>
              <a:buAutoNum type="arabicPeriod"/>
            </a:pPr>
            <a:r>
              <a:rPr lang="en-GB" sz="2400" dirty="0">
                <a:solidFill>
                  <a:srgbClr val="004CFF"/>
                </a:solidFill>
                <a:latin typeface="TT Norms Bold"/>
              </a:rPr>
              <a:t> Actions regarding the EU Health Agenda</a:t>
            </a:r>
          </a:p>
          <a:p>
            <a:pPr marL="492580" lvl="1" indent="-246290" defTabSz="609630">
              <a:lnSpc>
                <a:spcPct val="150000"/>
              </a:lnSpc>
              <a:buFontTx/>
              <a:buAutoNum type="arabicPeriod"/>
            </a:pPr>
            <a:r>
              <a:rPr lang="en-US" sz="2281" dirty="0">
                <a:solidFill>
                  <a:srgbClr val="014CFF"/>
                </a:solidFill>
                <a:latin typeface="TT Norms Bold"/>
              </a:rPr>
              <a:t> EU Projects – Focus in 2025</a:t>
            </a:r>
          </a:p>
        </p:txBody>
      </p:sp>
      <p:sp>
        <p:nvSpPr>
          <p:cNvPr id="8" name="Freeform 8"/>
          <p:cNvSpPr/>
          <p:nvPr/>
        </p:nvSpPr>
        <p:spPr>
          <a:xfrm rot="-4671641">
            <a:off x="9291381" y="-957248"/>
            <a:ext cx="3254827" cy="3278672"/>
          </a:xfrm>
          <a:custGeom>
            <a:avLst/>
            <a:gdLst/>
            <a:ahLst/>
            <a:cxnLst/>
            <a:rect l="l" t="t" r="r" b="b"/>
            <a:pathLst>
              <a:path w="4882241" h="4918008">
                <a:moveTo>
                  <a:pt x="0" y="0"/>
                </a:moveTo>
                <a:lnTo>
                  <a:pt x="4882242" y="0"/>
                </a:lnTo>
                <a:lnTo>
                  <a:pt x="4882242" y="4918008"/>
                </a:lnTo>
                <a:lnTo>
                  <a:pt x="0" y="4918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9645588" y="377070"/>
            <a:ext cx="2546412" cy="1033843"/>
          </a:xfrm>
          <a:custGeom>
            <a:avLst/>
            <a:gdLst/>
            <a:ahLst/>
            <a:cxnLst/>
            <a:rect l="l" t="t" r="r" b="b"/>
            <a:pathLst>
              <a:path w="3819618" h="1550765">
                <a:moveTo>
                  <a:pt x="0" y="0"/>
                </a:moveTo>
                <a:lnTo>
                  <a:pt x="3819618" y="0"/>
                </a:lnTo>
                <a:lnTo>
                  <a:pt x="3819618" y="1550765"/>
                </a:lnTo>
                <a:lnTo>
                  <a:pt x="0" y="1550765"/>
                </a:lnTo>
                <a:lnTo>
                  <a:pt x="0" y="0"/>
                </a:lnTo>
                <a:close/>
              </a:path>
            </a:pathLst>
          </a:custGeom>
          <a:blipFill>
            <a:blip r:embed="rId7"/>
            <a:stretch>
              <a:fillRect/>
            </a:stretch>
          </a:blipFill>
        </p:spPr>
      </p:sp>
    </p:spTree>
    <p:extLst>
      <p:ext uri="{BB962C8B-B14F-4D97-AF65-F5344CB8AC3E}">
        <p14:creationId xmlns:p14="http://schemas.microsoft.com/office/powerpoint/2010/main" val="2970892403"/>
      </p:ext>
    </p:extLst>
  </p:cSld>
  <p:clrMapOvr>
    <a:masterClrMapping/>
  </p:clrMapOvr>
  <p:transition spd="slow">
    <p:wipe dir="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69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570154"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76513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977704"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4358136"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5369513"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622631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6754912"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4671641">
            <a:off x="9291381" y="-957248"/>
            <a:ext cx="3254827" cy="3278672"/>
          </a:xfrm>
          <a:custGeom>
            <a:avLst/>
            <a:gdLst/>
            <a:ahLst/>
            <a:cxnLst/>
            <a:rect l="l" t="t" r="r" b="b"/>
            <a:pathLst>
              <a:path w="4882241" h="4918008">
                <a:moveTo>
                  <a:pt x="0" y="0"/>
                </a:moveTo>
                <a:lnTo>
                  <a:pt x="4882242" y="0"/>
                </a:lnTo>
                <a:lnTo>
                  <a:pt x="4882242" y="4918008"/>
                </a:lnTo>
                <a:lnTo>
                  <a:pt x="0" y="4918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9645588" y="377070"/>
            <a:ext cx="2546412" cy="1033843"/>
          </a:xfrm>
          <a:custGeom>
            <a:avLst/>
            <a:gdLst/>
            <a:ahLst/>
            <a:cxnLst/>
            <a:rect l="l" t="t" r="r" b="b"/>
            <a:pathLst>
              <a:path w="3819618" h="1550765">
                <a:moveTo>
                  <a:pt x="0" y="0"/>
                </a:moveTo>
                <a:lnTo>
                  <a:pt x="3819618" y="0"/>
                </a:lnTo>
                <a:lnTo>
                  <a:pt x="3819618" y="1550765"/>
                </a:lnTo>
                <a:lnTo>
                  <a:pt x="0" y="1550765"/>
                </a:lnTo>
                <a:lnTo>
                  <a:pt x="0" y="0"/>
                </a:lnTo>
                <a:close/>
              </a:path>
            </a:pathLst>
          </a:custGeom>
          <a:blipFill>
            <a:blip r:embed="rId7"/>
            <a:stretch>
              <a:fillRect/>
            </a:stretch>
          </a:blipFill>
        </p:spPr>
      </p:sp>
      <p:sp>
        <p:nvSpPr>
          <p:cNvPr id="12" name="Freeform 12"/>
          <p:cNvSpPr/>
          <p:nvPr/>
        </p:nvSpPr>
        <p:spPr>
          <a:xfrm>
            <a:off x="6920011" y="2761652"/>
            <a:ext cx="4600755" cy="27432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2739585" y="3173735"/>
            <a:ext cx="864234" cy="921850"/>
          </a:xfrm>
          <a:custGeom>
            <a:avLst/>
            <a:gdLst/>
            <a:ahLst/>
            <a:cxnLst/>
            <a:rect l="l" t="t" r="r" b="b"/>
            <a:pathLst>
              <a:path w="1296351" h="1382775">
                <a:moveTo>
                  <a:pt x="0" y="0"/>
                </a:moveTo>
                <a:lnTo>
                  <a:pt x="1296351" y="0"/>
                </a:lnTo>
                <a:lnTo>
                  <a:pt x="1296351" y="1382775"/>
                </a:lnTo>
                <a:lnTo>
                  <a:pt x="0" y="1382775"/>
                </a:lnTo>
                <a:lnTo>
                  <a:pt x="0" y="0"/>
                </a:lnTo>
                <a:close/>
              </a:path>
            </a:pathLst>
          </a:custGeom>
          <a:blipFill>
            <a:blip r:embed="rId10"/>
            <a:stretch>
              <a:fillRect l="-33333" t="-28320" r="-404907" b="-76547"/>
            </a:stretch>
          </a:blipFill>
        </p:spPr>
      </p:sp>
      <p:sp>
        <p:nvSpPr>
          <p:cNvPr id="14" name="Freeform 14"/>
          <p:cNvSpPr/>
          <p:nvPr/>
        </p:nvSpPr>
        <p:spPr>
          <a:xfrm>
            <a:off x="2556393" y="3044482"/>
            <a:ext cx="1311507" cy="1180356"/>
          </a:xfrm>
          <a:custGeom>
            <a:avLst/>
            <a:gdLst/>
            <a:ahLst/>
            <a:cxnLst/>
            <a:rect l="l" t="t" r="r" b="b"/>
            <a:pathLst>
              <a:path w="1967260" h="1770534">
                <a:moveTo>
                  <a:pt x="0" y="0"/>
                </a:moveTo>
                <a:lnTo>
                  <a:pt x="1967260" y="0"/>
                </a:lnTo>
                <a:lnTo>
                  <a:pt x="1967260" y="1770534"/>
                </a:lnTo>
                <a:lnTo>
                  <a:pt x="0" y="17705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3538935" y="2463606"/>
            <a:ext cx="949771" cy="1025395"/>
          </a:xfrm>
          <a:custGeom>
            <a:avLst/>
            <a:gdLst/>
            <a:ahLst/>
            <a:cxnLst/>
            <a:rect l="l" t="t" r="r" b="b"/>
            <a:pathLst>
              <a:path w="1424657" h="1538092">
                <a:moveTo>
                  <a:pt x="0" y="0"/>
                </a:moveTo>
                <a:lnTo>
                  <a:pt x="1424658" y="0"/>
                </a:lnTo>
                <a:lnTo>
                  <a:pt x="1424658" y="1538092"/>
                </a:lnTo>
                <a:lnTo>
                  <a:pt x="0" y="15380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Freeform 16"/>
          <p:cNvSpPr/>
          <p:nvPr/>
        </p:nvSpPr>
        <p:spPr>
          <a:xfrm flipH="1">
            <a:off x="2049595" y="2394940"/>
            <a:ext cx="949771" cy="1025395"/>
          </a:xfrm>
          <a:custGeom>
            <a:avLst/>
            <a:gdLst/>
            <a:ahLst/>
            <a:cxnLst/>
            <a:rect l="l" t="t" r="r" b="b"/>
            <a:pathLst>
              <a:path w="1424657" h="1538092">
                <a:moveTo>
                  <a:pt x="1424658" y="0"/>
                </a:moveTo>
                <a:lnTo>
                  <a:pt x="0" y="0"/>
                </a:lnTo>
                <a:lnTo>
                  <a:pt x="0" y="1538092"/>
                </a:lnTo>
                <a:lnTo>
                  <a:pt x="1424658" y="1538092"/>
                </a:lnTo>
                <a:lnTo>
                  <a:pt x="1424658"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7"/>
          <p:cNvSpPr/>
          <p:nvPr/>
        </p:nvSpPr>
        <p:spPr>
          <a:xfrm flipH="1" flipV="1">
            <a:off x="1651073" y="3382235"/>
            <a:ext cx="949771" cy="1025395"/>
          </a:xfrm>
          <a:custGeom>
            <a:avLst/>
            <a:gdLst/>
            <a:ahLst/>
            <a:cxnLst/>
            <a:rect l="l" t="t" r="r" b="b"/>
            <a:pathLst>
              <a:path w="1424657" h="1538092">
                <a:moveTo>
                  <a:pt x="1424657" y="1538092"/>
                </a:moveTo>
                <a:lnTo>
                  <a:pt x="0" y="1538092"/>
                </a:lnTo>
                <a:lnTo>
                  <a:pt x="0" y="0"/>
                </a:lnTo>
                <a:lnTo>
                  <a:pt x="1424657" y="0"/>
                </a:lnTo>
                <a:lnTo>
                  <a:pt x="1424657" y="1538092"/>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rot="3277737" flipV="1">
            <a:off x="2711861" y="4193719"/>
            <a:ext cx="949771" cy="1025395"/>
          </a:xfrm>
          <a:custGeom>
            <a:avLst/>
            <a:gdLst/>
            <a:ahLst/>
            <a:cxnLst/>
            <a:rect l="l" t="t" r="r" b="b"/>
            <a:pathLst>
              <a:path w="1424657" h="1538092">
                <a:moveTo>
                  <a:pt x="0" y="1538092"/>
                </a:moveTo>
                <a:lnTo>
                  <a:pt x="1424658" y="1538092"/>
                </a:lnTo>
                <a:lnTo>
                  <a:pt x="1424658" y="0"/>
                </a:lnTo>
                <a:lnTo>
                  <a:pt x="0" y="0"/>
                </a:lnTo>
                <a:lnTo>
                  <a:pt x="0" y="1538092"/>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rot="755886" flipV="1">
            <a:off x="3670385" y="3589788"/>
            <a:ext cx="949771" cy="1025395"/>
          </a:xfrm>
          <a:custGeom>
            <a:avLst/>
            <a:gdLst/>
            <a:ahLst/>
            <a:cxnLst/>
            <a:rect l="l" t="t" r="r" b="b"/>
            <a:pathLst>
              <a:path w="1424657" h="1538092">
                <a:moveTo>
                  <a:pt x="0" y="1538092"/>
                </a:moveTo>
                <a:lnTo>
                  <a:pt x="1424657" y="1538092"/>
                </a:lnTo>
                <a:lnTo>
                  <a:pt x="1424657" y="0"/>
                </a:lnTo>
                <a:lnTo>
                  <a:pt x="0" y="0"/>
                </a:lnTo>
                <a:lnTo>
                  <a:pt x="0" y="1538092"/>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TextBox 20"/>
          <p:cNvSpPr txBox="1"/>
          <p:nvPr/>
        </p:nvSpPr>
        <p:spPr>
          <a:xfrm>
            <a:off x="284674" y="628650"/>
            <a:ext cx="8871747" cy="470385"/>
          </a:xfrm>
          <a:prstGeom prst="rect">
            <a:avLst/>
          </a:prstGeom>
        </p:spPr>
        <p:txBody>
          <a:bodyPr lIns="0" tIns="0" rIns="0" bIns="0" rtlCol="0" anchor="t">
            <a:spAutoFit/>
          </a:bodyPr>
          <a:lstStyle/>
          <a:p>
            <a:pPr defTabSz="609630">
              <a:lnSpc>
                <a:spcPts val="3940"/>
              </a:lnSpc>
            </a:pPr>
            <a:r>
              <a:rPr lang="en-US" sz="2815">
                <a:solidFill>
                  <a:srgbClr val="FFFFFF"/>
                </a:solidFill>
                <a:latin typeface="TT Norms Bold"/>
              </a:rPr>
              <a:t>What is the Europe Region of World Physiotherapy?</a:t>
            </a:r>
          </a:p>
        </p:txBody>
      </p:sp>
      <p:sp>
        <p:nvSpPr>
          <p:cNvPr id="21" name="TextBox 21"/>
          <p:cNvSpPr txBox="1"/>
          <p:nvPr/>
        </p:nvSpPr>
        <p:spPr>
          <a:xfrm>
            <a:off x="2769675" y="1901434"/>
            <a:ext cx="834144" cy="432554"/>
          </a:xfrm>
          <a:prstGeom prst="rect">
            <a:avLst/>
          </a:prstGeom>
        </p:spPr>
        <p:txBody>
          <a:bodyPr lIns="0" tIns="0" rIns="0" bIns="0" rtlCol="0" anchor="t">
            <a:spAutoFit/>
          </a:bodyPr>
          <a:lstStyle/>
          <a:p>
            <a:pPr algn="ctr" defTabSz="609630">
              <a:lnSpc>
                <a:spcPts val="3567"/>
              </a:lnSpc>
            </a:pPr>
            <a:r>
              <a:rPr lang="en-US" sz="2548">
                <a:solidFill>
                  <a:srgbClr val="000000"/>
                </a:solidFill>
                <a:latin typeface="TT Norms Bold"/>
              </a:rPr>
              <a:t>1951</a:t>
            </a:r>
          </a:p>
        </p:txBody>
      </p:sp>
      <p:sp>
        <p:nvSpPr>
          <p:cNvPr id="22" name="TextBox 22"/>
          <p:cNvSpPr txBox="1"/>
          <p:nvPr/>
        </p:nvSpPr>
        <p:spPr>
          <a:xfrm>
            <a:off x="4495057" y="2637502"/>
            <a:ext cx="2285255" cy="275845"/>
          </a:xfrm>
          <a:prstGeom prst="rect">
            <a:avLst/>
          </a:prstGeom>
        </p:spPr>
        <p:txBody>
          <a:bodyPr lIns="0" tIns="0" rIns="0" bIns="0" rtlCol="0" anchor="t">
            <a:spAutoFit/>
          </a:bodyPr>
          <a:lstStyle/>
          <a:p>
            <a:pPr defTabSz="609630">
              <a:lnSpc>
                <a:spcPts val="2260"/>
              </a:lnSpc>
            </a:pPr>
            <a:r>
              <a:rPr lang="en-US" sz="1615">
                <a:solidFill>
                  <a:srgbClr val="05B1A9"/>
                </a:solidFill>
                <a:latin typeface="TT Norms Bold"/>
              </a:rPr>
              <a:t>South America Region</a:t>
            </a:r>
          </a:p>
        </p:txBody>
      </p:sp>
      <p:sp>
        <p:nvSpPr>
          <p:cNvPr id="23" name="TextBox 23"/>
          <p:cNvSpPr txBox="1"/>
          <p:nvPr/>
        </p:nvSpPr>
        <p:spPr>
          <a:xfrm>
            <a:off x="335632" y="2553235"/>
            <a:ext cx="1707613" cy="275845"/>
          </a:xfrm>
          <a:prstGeom prst="rect">
            <a:avLst/>
          </a:prstGeom>
        </p:spPr>
        <p:txBody>
          <a:bodyPr lIns="0" tIns="0" rIns="0" bIns="0" rtlCol="0" anchor="t">
            <a:spAutoFit/>
          </a:bodyPr>
          <a:lstStyle/>
          <a:p>
            <a:pPr algn="r" defTabSz="609630">
              <a:lnSpc>
                <a:spcPts val="2260"/>
              </a:lnSpc>
            </a:pPr>
            <a:r>
              <a:rPr lang="en-US" sz="1615">
                <a:solidFill>
                  <a:srgbClr val="05B1A9"/>
                </a:solidFill>
                <a:latin typeface="TT Norms Bold"/>
              </a:rPr>
              <a:t>Africa Region</a:t>
            </a:r>
          </a:p>
        </p:txBody>
      </p:sp>
      <p:sp>
        <p:nvSpPr>
          <p:cNvPr id="24" name="TextBox 24"/>
          <p:cNvSpPr txBox="1"/>
          <p:nvPr/>
        </p:nvSpPr>
        <p:spPr>
          <a:xfrm>
            <a:off x="206292" y="3655718"/>
            <a:ext cx="1444780" cy="865750"/>
          </a:xfrm>
          <a:prstGeom prst="rect">
            <a:avLst/>
          </a:prstGeom>
        </p:spPr>
        <p:txBody>
          <a:bodyPr lIns="0" tIns="0" rIns="0" bIns="0" rtlCol="0" anchor="t">
            <a:spAutoFit/>
          </a:bodyPr>
          <a:lstStyle/>
          <a:p>
            <a:pPr algn="r" defTabSz="609630">
              <a:lnSpc>
                <a:spcPts val="2260"/>
              </a:lnSpc>
            </a:pPr>
            <a:r>
              <a:rPr lang="en-US" sz="1615">
                <a:solidFill>
                  <a:srgbClr val="05B1A9"/>
                </a:solidFill>
                <a:latin typeface="TT Norms Bold"/>
              </a:rPr>
              <a:t>North America Caribbean Region</a:t>
            </a:r>
          </a:p>
        </p:txBody>
      </p:sp>
      <p:sp>
        <p:nvSpPr>
          <p:cNvPr id="25" name="TextBox 25"/>
          <p:cNvSpPr txBox="1"/>
          <p:nvPr/>
        </p:nvSpPr>
        <p:spPr>
          <a:xfrm>
            <a:off x="2203452" y="5226780"/>
            <a:ext cx="2285255" cy="275845"/>
          </a:xfrm>
          <a:prstGeom prst="rect">
            <a:avLst/>
          </a:prstGeom>
        </p:spPr>
        <p:txBody>
          <a:bodyPr lIns="0" tIns="0" rIns="0" bIns="0" rtlCol="0" anchor="t">
            <a:spAutoFit/>
          </a:bodyPr>
          <a:lstStyle/>
          <a:p>
            <a:pPr algn="ctr" defTabSz="609630">
              <a:lnSpc>
                <a:spcPts val="2260"/>
              </a:lnSpc>
            </a:pPr>
            <a:r>
              <a:rPr lang="en-US" sz="1615">
                <a:solidFill>
                  <a:srgbClr val="05B1A9"/>
                </a:solidFill>
                <a:latin typeface="TT Norms Bold"/>
              </a:rPr>
              <a:t>Asia Western Pacific Region</a:t>
            </a:r>
          </a:p>
        </p:txBody>
      </p:sp>
      <p:sp>
        <p:nvSpPr>
          <p:cNvPr id="26" name="TextBox 26"/>
          <p:cNvSpPr txBox="1"/>
          <p:nvPr/>
        </p:nvSpPr>
        <p:spPr>
          <a:xfrm>
            <a:off x="4594790" y="4246268"/>
            <a:ext cx="1972861" cy="275845"/>
          </a:xfrm>
          <a:prstGeom prst="rect">
            <a:avLst/>
          </a:prstGeom>
        </p:spPr>
        <p:txBody>
          <a:bodyPr lIns="0" tIns="0" rIns="0" bIns="0" rtlCol="0" anchor="t">
            <a:spAutoFit/>
          </a:bodyPr>
          <a:lstStyle/>
          <a:p>
            <a:pPr defTabSz="609630">
              <a:lnSpc>
                <a:spcPts val="2260"/>
              </a:lnSpc>
            </a:pPr>
            <a:r>
              <a:rPr lang="en-US" sz="1615">
                <a:solidFill>
                  <a:srgbClr val="05B1A9"/>
                </a:solidFill>
                <a:latin typeface="TT Norms Bold"/>
              </a:rPr>
              <a:t>Europe Region</a:t>
            </a:r>
          </a:p>
        </p:txBody>
      </p:sp>
      <p:sp>
        <p:nvSpPr>
          <p:cNvPr id="27" name="TextBox 27"/>
          <p:cNvSpPr txBox="1"/>
          <p:nvPr/>
        </p:nvSpPr>
        <p:spPr>
          <a:xfrm>
            <a:off x="6867554" y="5610558"/>
            <a:ext cx="4586189" cy="795346"/>
          </a:xfrm>
          <a:prstGeom prst="rect">
            <a:avLst/>
          </a:prstGeom>
        </p:spPr>
        <p:txBody>
          <a:bodyPr lIns="0" tIns="0" rIns="0" bIns="0" rtlCol="0" anchor="t">
            <a:spAutoFit/>
          </a:bodyPr>
          <a:lstStyle/>
          <a:p>
            <a:pPr algn="ctr" defTabSz="609630">
              <a:lnSpc>
                <a:spcPts val="3193"/>
              </a:lnSpc>
            </a:pPr>
            <a:r>
              <a:rPr lang="en-US" sz="2281" dirty="0">
                <a:solidFill>
                  <a:srgbClr val="000000"/>
                </a:solidFill>
                <a:latin typeface="TT Norms Bold"/>
              </a:rPr>
              <a:t>128 Member </a:t>
            </a:r>
            <a:r>
              <a:rPr lang="en-US" sz="2281" dirty="0" err="1">
                <a:solidFill>
                  <a:srgbClr val="000000"/>
                </a:solidFill>
                <a:latin typeface="TT Norms Bold"/>
              </a:rPr>
              <a:t>Organisations</a:t>
            </a:r>
            <a:endParaRPr lang="en-US" sz="2281" dirty="0">
              <a:solidFill>
                <a:srgbClr val="000000"/>
              </a:solidFill>
              <a:latin typeface="TT Norms Bold"/>
            </a:endParaRPr>
          </a:p>
          <a:p>
            <a:pPr algn="ctr" defTabSz="609630">
              <a:lnSpc>
                <a:spcPts val="3193"/>
              </a:lnSpc>
            </a:pPr>
            <a:r>
              <a:rPr lang="en-US" sz="2281" dirty="0">
                <a:solidFill>
                  <a:srgbClr val="000000"/>
                </a:solidFill>
                <a:latin typeface="TT Norms Bold"/>
              </a:rPr>
              <a:t>685 000 Physiotherapists</a:t>
            </a:r>
          </a:p>
        </p:txBody>
      </p:sp>
    </p:spTree>
    <p:extLst>
      <p:ext uri="{BB962C8B-B14F-4D97-AF65-F5344CB8AC3E}">
        <p14:creationId xmlns:p14="http://schemas.microsoft.com/office/powerpoint/2010/main" val="3974087927"/>
      </p:ext>
    </p:extLst>
  </p:cSld>
  <p:clrMapOvr>
    <a:masterClrMapping/>
  </p:clrMapOvr>
  <p:transition spd="slow">
    <p:wipe dir="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069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570154"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76513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977704"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4358136"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5369513"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622631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6567651"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4671641">
            <a:off x="9291381" y="-957248"/>
            <a:ext cx="3254827" cy="3278672"/>
          </a:xfrm>
          <a:custGeom>
            <a:avLst/>
            <a:gdLst/>
            <a:ahLst/>
            <a:cxnLst/>
            <a:rect l="l" t="t" r="r" b="b"/>
            <a:pathLst>
              <a:path w="4882241" h="4918008">
                <a:moveTo>
                  <a:pt x="0" y="0"/>
                </a:moveTo>
                <a:lnTo>
                  <a:pt x="4882242" y="0"/>
                </a:lnTo>
                <a:lnTo>
                  <a:pt x="4882242" y="4918008"/>
                </a:lnTo>
                <a:lnTo>
                  <a:pt x="0" y="491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9645588" y="377070"/>
            <a:ext cx="2546412" cy="1033843"/>
          </a:xfrm>
          <a:custGeom>
            <a:avLst/>
            <a:gdLst/>
            <a:ahLst/>
            <a:cxnLst/>
            <a:rect l="l" t="t" r="r" b="b"/>
            <a:pathLst>
              <a:path w="3819618" h="1550765">
                <a:moveTo>
                  <a:pt x="0" y="0"/>
                </a:moveTo>
                <a:lnTo>
                  <a:pt x="3819618" y="0"/>
                </a:lnTo>
                <a:lnTo>
                  <a:pt x="3819618" y="1550765"/>
                </a:lnTo>
                <a:lnTo>
                  <a:pt x="0" y="1550765"/>
                </a:lnTo>
                <a:lnTo>
                  <a:pt x="0" y="0"/>
                </a:lnTo>
                <a:close/>
              </a:path>
            </a:pathLst>
          </a:custGeom>
          <a:blipFill>
            <a:blip r:embed="rId9"/>
            <a:stretch>
              <a:fillRect/>
            </a:stretch>
          </a:blipFill>
        </p:spPr>
      </p:sp>
      <p:sp>
        <p:nvSpPr>
          <p:cNvPr id="12" name="Freeform 12"/>
          <p:cNvSpPr/>
          <p:nvPr/>
        </p:nvSpPr>
        <p:spPr>
          <a:xfrm>
            <a:off x="417669" y="1748564"/>
            <a:ext cx="3581548" cy="1454109"/>
          </a:xfrm>
          <a:custGeom>
            <a:avLst/>
            <a:gdLst/>
            <a:ahLst/>
            <a:cxnLst/>
            <a:rect l="l" t="t" r="r" b="b"/>
            <a:pathLst>
              <a:path w="3819618" h="1550765">
                <a:moveTo>
                  <a:pt x="0" y="0"/>
                </a:moveTo>
                <a:lnTo>
                  <a:pt x="3819618" y="0"/>
                </a:lnTo>
                <a:lnTo>
                  <a:pt x="3819618" y="1550765"/>
                </a:lnTo>
                <a:lnTo>
                  <a:pt x="0" y="1550765"/>
                </a:lnTo>
                <a:lnTo>
                  <a:pt x="0" y="0"/>
                </a:lnTo>
                <a:close/>
              </a:path>
            </a:pathLst>
          </a:custGeom>
          <a:blipFill>
            <a:blip r:embed="rId10"/>
            <a:stretch>
              <a:fillRect/>
            </a:stretch>
          </a:blipFill>
        </p:spPr>
      </p:sp>
      <p:sp>
        <p:nvSpPr>
          <p:cNvPr id="13" name="Freeform 13"/>
          <p:cNvSpPr/>
          <p:nvPr/>
        </p:nvSpPr>
        <p:spPr>
          <a:xfrm>
            <a:off x="6951133" y="2257154"/>
            <a:ext cx="3348315" cy="3068273"/>
          </a:xfrm>
          <a:custGeom>
            <a:avLst/>
            <a:gdLst/>
            <a:ahLst/>
            <a:cxnLst/>
            <a:rect l="l" t="t" r="r" b="b"/>
            <a:pathLst>
              <a:path w="5022472" h="4602410">
                <a:moveTo>
                  <a:pt x="0" y="0"/>
                </a:moveTo>
                <a:lnTo>
                  <a:pt x="5022472" y="0"/>
                </a:lnTo>
                <a:lnTo>
                  <a:pt x="5022472" y="4602410"/>
                </a:lnTo>
                <a:lnTo>
                  <a:pt x="0" y="46024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TextBox 16"/>
          <p:cNvSpPr txBox="1"/>
          <p:nvPr/>
        </p:nvSpPr>
        <p:spPr>
          <a:xfrm>
            <a:off x="4303475" y="2195807"/>
            <a:ext cx="834144" cy="432554"/>
          </a:xfrm>
          <a:prstGeom prst="rect">
            <a:avLst/>
          </a:prstGeom>
        </p:spPr>
        <p:txBody>
          <a:bodyPr lIns="0" tIns="0" rIns="0" bIns="0" rtlCol="0" anchor="t">
            <a:spAutoFit/>
          </a:bodyPr>
          <a:lstStyle/>
          <a:p>
            <a:pPr algn="ctr" defTabSz="609630">
              <a:lnSpc>
                <a:spcPts val="3567"/>
              </a:lnSpc>
            </a:pPr>
            <a:r>
              <a:rPr lang="en-US" sz="2548" dirty="0">
                <a:solidFill>
                  <a:srgbClr val="000000"/>
                </a:solidFill>
                <a:latin typeface="TT Norms Bold"/>
              </a:rPr>
              <a:t>1998</a:t>
            </a:r>
          </a:p>
        </p:txBody>
      </p:sp>
      <p:sp>
        <p:nvSpPr>
          <p:cNvPr id="17" name="TextBox 17"/>
          <p:cNvSpPr txBox="1"/>
          <p:nvPr/>
        </p:nvSpPr>
        <p:spPr>
          <a:xfrm>
            <a:off x="6332196" y="5505425"/>
            <a:ext cx="4586189" cy="795346"/>
          </a:xfrm>
          <a:prstGeom prst="rect">
            <a:avLst/>
          </a:prstGeom>
        </p:spPr>
        <p:txBody>
          <a:bodyPr lIns="0" tIns="0" rIns="0" bIns="0" rtlCol="0" anchor="t">
            <a:spAutoFit/>
          </a:bodyPr>
          <a:lstStyle/>
          <a:p>
            <a:pPr algn="ctr" defTabSz="609630">
              <a:lnSpc>
                <a:spcPts val="3193"/>
              </a:lnSpc>
            </a:pPr>
            <a:r>
              <a:rPr lang="en-US" sz="2281" dirty="0">
                <a:solidFill>
                  <a:srgbClr val="000000"/>
                </a:solidFill>
                <a:latin typeface="TT Norms Bold"/>
              </a:rPr>
              <a:t>38 Member </a:t>
            </a:r>
            <a:r>
              <a:rPr lang="en-US" sz="2281" dirty="0" err="1">
                <a:solidFill>
                  <a:srgbClr val="000000"/>
                </a:solidFill>
                <a:latin typeface="TT Norms Bold"/>
              </a:rPr>
              <a:t>Organisations</a:t>
            </a:r>
            <a:endParaRPr lang="en-US" sz="2281" dirty="0">
              <a:solidFill>
                <a:srgbClr val="000000"/>
              </a:solidFill>
              <a:latin typeface="TT Norms Bold"/>
            </a:endParaRPr>
          </a:p>
          <a:p>
            <a:pPr algn="ctr" defTabSz="609630">
              <a:lnSpc>
                <a:spcPts val="3193"/>
              </a:lnSpc>
            </a:pPr>
            <a:r>
              <a:rPr lang="en-US" sz="2281" dirty="0">
                <a:solidFill>
                  <a:srgbClr val="000000"/>
                </a:solidFill>
                <a:latin typeface="TT Norms Bold"/>
              </a:rPr>
              <a:t>200 000 Physiotherapists</a:t>
            </a:r>
          </a:p>
        </p:txBody>
      </p:sp>
      <p:sp>
        <p:nvSpPr>
          <p:cNvPr id="19" name="Freeform 19"/>
          <p:cNvSpPr/>
          <p:nvPr/>
        </p:nvSpPr>
        <p:spPr>
          <a:xfrm>
            <a:off x="6754912"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TextBox 20"/>
          <p:cNvSpPr txBox="1"/>
          <p:nvPr/>
        </p:nvSpPr>
        <p:spPr>
          <a:xfrm>
            <a:off x="284674" y="628650"/>
            <a:ext cx="8871747" cy="470385"/>
          </a:xfrm>
          <a:prstGeom prst="rect">
            <a:avLst/>
          </a:prstGeom>
        </p:spPr>
        <p:txBody>
          <a:bodyPr lIns="0" tIns="0" rIns="0" bIns="0" rtlCol="0" anchor="t">
            <a:spAutoFit/>
          </a:bodyPr>
          <a:lstStyle/>
          <a:p>
            <a:pPr defTabSz="609630">
              <a:lnSpc>
                <a:spcPts val="3940"/>
              </a:lnSpc>
            </a:pPr>
            <a:r>
              <a:rPr lang="en-US" sz="2815">
                <a:solidFill>
                  <a:srgbClr val="FFFFFF"/>
                </a:solidFill>
                <a:latin typeface="TT Norms Bold"/>
              </a:rPr>
              <a:t>What is the Europe Region of World Physiotherapy?</a:t>
            </a:r>
          </a:p>
        </p:txBody>
      </p:sp>
      <p:sp>
        <p:nvSpPr>
          <p:cNvPr id="15" name="TextBox 14">
            <a:extLst>
              <a:ext uri="{FF2B5EF4-FFF2-40B4-BE49-F238E27FC236}">
                <a16:creationId xmlns:a16="http://schemas.microsoft.com/office/drawing/2014/main" id="{98359058-EED4-6E9F-0E7D-B346E1E05CC8}"/>
              </a:ext>
            </a:extLst>
          </p:cNvPr>
          <p:cNvSpPr txBox="1"/>
          <p:nvPr/>
        </p:nvSpPr>
        <p:spPr>
          <a:xfrm>
            <a:off x="685800" y="3429001"/>
            <a:ext cx="5161091" cy="2534412"/>
          </a:xfrm>
          <a:prstGeom prst="rect">
            <a:avLst/>
          </a:prstGeom>
          <a:noFill/>
        </p:spPr>
        <p:txBody>
          <a:bodyPr wrap="square">
            <a:spAutoFit/>
          </a:bodyPr>
          <a:lstStyle/>
          <a:p>
            <a:pPr marL="280261" indent="-190510" defTabSz="609630" fontAlgn="base">
              <a:spcBef>
                <a:spcPts val="2800"/>
              </a:spcBef>
              <a:buFont typeface="Arial" panose="020B0604020202020204" pitchFamily="34" charset="0"/>
              <a:buChar char="•"/>
            </a:pPr>
            <a:r>
              <a:rPr lang="en-GB" sz="1867" dirty="0">
                <a:solidFill>
                  <a:srgbClr val="000000"/>
                </a:solidFill>
                <a:latin typeface="TT Norms" panose="020B0604020202020204" charset="0"/>
              </a:rPr>
              <a:t>The voice of physiotherapy to the European and EU authorities</a:t>
            </a:r>
          </a:p>
          <a:p>
            <a:pPr marL="280261" indent="-190510" defTabSz="609630" fontAlgn="base">
              <a:spcBef>
                <a:spcPts val="2800"/>
              </a:spcBef>
              <a:buFont typeface="Arial" panose="020B0604020202020204" pitchFamily="34" charset="0"/>
              <a:buChar char="•"/>
            </a:pPr>
            <a:r>
              <a:rPr lang="en-GB" sz="1867" dirty="0">
                <a:solidFill>
                  <a:srgbClr val="000000"/>
                </a:solidFill>
                <a:latin typeface="TT Norms" panose="020B0604020202020204" charset="0"/>
              </a:rPr>
              <a:t>Non-profit, non-governmental, organisation funded by Member Organisations (MOs) subscription fees</a:t>
            </a:r>
          </a:p>
          <a:p>
            <a:pPr marL="280261" indent="-190510" defTabSz="609630" fontAlgn="base">
              <a:spcBef>
                <a:spcPts val="2800"/>
              </a:spcBef>
              <a:buFont typeface="Arial" panose="020B0604020202020204" pitchFamily="34" charset="0"/>
              <a:buChar char="•"/>
            </a:pPr>
            <a:r>
              <a:rPr lang="en-GB" sz="1867" dirty="0">
                <a:solidFill>
                  <a:srgbClr val="000000"/>
                </a:solidFill>
                <a:latin typeface="TT Norms" panose="020B0604020202020204" charset="0"/>
              </a:rPr>
              <a:t>Office and secretariat in Brussels</a:t>
            </a:r>
          </a:p>
        </p:txBody>
      </p:sp>
      <p:sp>
        <p:nvSpPr>
          <p:cNvPr id="14" name="TextBox 16">
            <a:extLst>
              <a:ext uri="{FF2B5EF4-FFF2-40B4-BE49-F238E27FC236}">
                <a16:creationId xmlns:a16="http://schemas.microsoft.com/office/drawing/2014/main" id="{DE582AA8-7A9B-59F5-4D8D-07589BED7ABA}"/>
              </a:ext>
            </a:extLst>
          </p:cNvPr>
          <p:cNvSpPr txBox="1"/>
          <p:nvPr/>
        </p:nvSpPr>
        <p:spPr>
          <a:xfrm>
            <a:off x="5663664" y="2195807"/>
            <a:ext cx="1245136" cy="432554"/>
          </a:xfrm>
          <a:prstGeom prst="rect">
            <a:avLst/>
          </a:prstGeom>
        </p:spPr>
        <p:txBody>
          <a:bodyPr wrap="square" lIns="0" tIns="0" rIns="0" bIns="0" rtlCol="0" anchor="t">
            <a:spAutoFit/>
          </a:bodyPr>
          <a:lstStyle/>
          <a:p>
            <a:pPr algn="ctr" defTabSz="609630">
              <a:lnSpc>
                <a:spcPts val="3567"/>
              </a:lnSpc>
            </a:pPr>
            <a:r>
              <a:rPr lang="en-US" sz="2548" dirty="0">
                <a:solidFill>
                  <a:srgbClr val="000000"/>
                </a:solidFill>
                <a:latin typeface="TT Norms" panose="020B0604020202020204" charset="0"/>
              </a:rPr>
              <a:t>30 MOs</a:t>
            </a:r>
          </a:p>
        </p:txBody>
      </p:sp>
      <p:sp>
        <p:nvSpPr>
          <p:cNvPr id="18" name="AutoShape 37">
            <a:extLst>
              <a:ext uri="{FF2B5EF4-FFF2-40B4-BE49-F238E27FC236}">
                <a16:creationId xmlns:a16="http://schemas.microsoft.com/office/drawing/2014/main" id="{95CC0DE4-0A1C-6592-F448-8B24EE70E770}"/>
              </a:ext>
            </a:extLst>
          </p:cNvPr>
          <p:cNvSpPr/>
          <p:nvPr/>
        </p:nvSpPr>
        <p:spPr>
          <a:xfrm>
            <a:off x="5137618" y="2413000"/>
            <a:ext cx="424446" cy="0"/>
          </a:xfrm>
          <a:prstGeom prst="line">
            <a:avLst/>
          </a:prstGeom>
          <a:ln w="47625" cap="flat">
            <a:solidFill>
              <a:srgbClr val="000000"/>
            </a:solidFill>
            <a:prstDash val="solid"/>
            <a:headEnd type="none" w="sm" len="sm"/>
            <a:tailEnd type="arrow" w="med" len="sm"/>
          </a:ln>
        </p:spPr>
      </p:sp>
    </p:spTree>
    <p:extLst>
      <p:ext uri="{BB962C8B-B14F-4D97-AF65-F5344CB8AC3E}">
        <p14:creationId xmlns:p14="http://schemas.microsoft.com/office/powerpoint/2010/main" val="3329405214"/>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615625" y="179616"/>
            <a:ext cx="10960443" cy="808068"/>
          </a:xfrm>
        </p:spPr>
        <p:txBody>
          <a:bodyPr>
            <a:noAutofit/>
          </a:bodyPr>
          <a:lstStyle/>
          <a:p>
            <a:r>
              <a:rPr lang="en-GB" sz="3600" dirty="0">
                <a:solidFill>
                  <a:schemeClr val="accent1">
                    <a:lumMod val="75000"/>
                  </a:schemeClr>
                </a:solidFill>
                <a:latin typeface="Arial" panose="020B0604020202020204" pitchFamily="34" charset="0"/>
                <a:cs typeface="Arial" panose="020B0604020202020204" pitchFamily="34" charset="0"/>
              </a:rPr>
              <a:t>Access To Treatment</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20" name="Elipse 19">
            <a:extLst>
              <a:ext uri="{FF2B5EF4-FFF2-40B4-BE49-F238E27FC236}">
                <a16:creationId xmlns:a16="http://schemas.microsoft.com/office/drawing/2014/main" id="{B0AFBC27-19D4-B444-9F49-1F15730E542D}"/>
              </a:ext>
            </a:extLst>
          </p:cNvPr>
          <p:cNvSpPr/>
          <p:nvPr/>
        </p:nvSpPr>
        <p:spPr>
          <a:xfrm>
            <a:off x="452697" y="1567264"/>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uadroTexto 21">
            <a:extLst>
              <a:ext uri="{FF2B5EF4-FFF2-40B4-BE49-F238E27FC236}">
                <a16:creationId xmlns:a16="http://schemas.microsoft.com/office/drawing/2014/main" id="{F5910EE4-A76A-4B47-B097-AE9858BA8200}"/>
              </a:ext>
            </a:extLst>
          </p:cNvPr>
          <p:cNvSpPr txBox="1"/>
          <p:nvPr/>
        </p:nvSpPr>
        <p:spPr>
          <a:xfrm>
            <a:off x="778937" y="2167107"/>
            <a:ext cx="1434323" cy="1169551"/>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SIP Book of Evidence on the Burden of Pain – 6 MEPs endorsers</a:t>
            </a:r>
            <a:endParaRPr lang="en-GB" sz="1400" dirty="0"/>
          </a:p>
        </p:txBody>
      </p:sp>
      <p:sp>
        <p:nvSpPr>
          <p:cNvPr id="24" name="Elipse 23">
            <a:extLst>
              <a:ext uri="{FF2B5EF4-FFF2-40B4-BE49-F238E27FC236}">
                <a16:creationId xmlns:a16="http://schemas.microsoft.com/office/drawing/2014/main" id="{CBD3D6BA-74DA-7A4C-91DF-217BC7D0A020}"/>
              </a:ext>
            </a:extLst>
          </p:cNvPr>
          <p:cNvSpPr/>
          <p:nvPr/>
        </p:nvSpPr>
        <p:spPr>
          <a:xfrm>
            <a:off x="3330729" y="161127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adroTexto 24">
            <a:extLst>
              <a:ext uri="{FF2B5EF4-FFF2-40B4-BE49-F238E27FC236}">
                <a16:creationId xmlns:a16="http://schemas.microsoft.com/office/drawing/2014/main" id="{10456435-AA07-4F40-96B0-53883A1C4488}"/>
              </a:ext>
            </a:extLst>
          </p:cNvPr>
          <p:cNvSpPr txBox="1"/>
          <p:nvPr/>
        </p:nvSpPr>
        <p:spPr>
          <a:xfrm>
            <a:off x="3646292" y="2310800"/>
            <a:ext cx="1434323" cy="738664"/>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The Burden of Pain National Case Studies</a:t>
            </a:r>
            <a:endParaRPr lang="en-GB" sz="1400" dirty="0"/>
          </a:p>
        </p:txBody>
      </p:sp>
      <p:sp>
        <p:nvSpPr>
          <p:cNvPr id="26" name="Elipse 25">
            <a:extLst>
              <a:ext uri="{FF2B5EF4-FFF2-40B4-BE49-F238E27FC236}">
                <a16:creationId xmlns:a16="http://schemas.microsoft.com/office/drawing/2014/main" id="{4140541D-012E-0748-AE5C-57D43EC9C837}"/>
              </a:ext>
            </a:extLst>
          </p:cNvPr>
          <p:cNvSpPr/>
          <p:nvPr/>
        </p:nvSpPr>
        <p:spPr>
          <a:xfrm>
            <a:off x="6483180" y="161127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adroTexto 26">
            <a:extLst>
              <a:ext uri="{FF2B5EF4-FFF2-40B4-BE49-F238E27FC236}">
                <a16:creationId xmlns:a16="http://schemas.microsoft.com/office/drawing/2014/main" id="{2A262439-E5F1-EB40-9CBF-017C2BF0A09E}"/>
              </a:ext>
            </a:extLst>
          </p:cNvPr>
          <p:cNvSpPr txBox="1"/>
          <p:nvPr/>
        </p:nvSpPr>
        <p:spPr>
          <a:xfrm>
            <a:off x="9729046" y="2167106"/>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SIP Policy Framework on the Delivery of Pain</a:t>
            </a:r>
          </a:p>
        </p:txBody>
      </p:sp>
      <p:sp>
        <p:nvSpPr>
          <p:cNvPr id="28" name="CuadroTexto 27">
            <a:extLst>
              <a:ext uri="{FF2B5EF4-FFF2-40B4-BE49-F238E27FC236}">
                <a16:creationId xmlns:a16="http://schemas.microsoft.com/office/drawing/2014/main" id="{7BA2AA75-42BA-8549-868E-E6BC4241C1AF}"/>
              </a:ext>
            </a:extLst>
          </p:cNvPr>
          <p:cNvSpPr txBox="1"/>
          <p:nvPr/>
        </p:nvSpPr>
        <p:spPr>
          <a:xfrm>
            <a:off x="6800692" y="2095356"/>
            <a:ext cx="1434323" cy="1169551"/>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Translation of SIP Book of Evidence on the Burden of Pain</a:t>
            </a:r>
            <a:endParaRPr lang="en-GB" sz="1400" dirty="0"/>
          </a:p>
        </p:txBody>
      </p:sp>
      <p:sp>
        <p:nvSpPr>
          <p:cNvPr id="29" name="Elipse 28">
            <a:extLst>
              <a:ext uri="{FF2B5EF4-FFF2-40B4-BE49-F238E27FC236}">
                <a16:creationId xmlns:a16="http://schemas.microsoft.com/office/drawing/2014/main" id="{5E324B47-099C-904E-8764-800F7E39C9BC}"/>
              </a:ext>
            </a:extLst>
          </p:cNvPr>
          <p:cNvSpPr/>
          <p:nvPr/>
        </p:nvSpPr>
        <p:spPr>
          <a:xfrm>
            <a:off x="9402806" y="1564206"/>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ipse 29">
            <a:extLst>
              <a:ext uri="{FF2B5EF4-FFF2-40B4-BE49-F238E27FC236}">
                <a16:creationId xmlns:a16="http://schemas.microsoft.com/office/drawing/2014/main" id="{F6922071-4ACB-9545-91B9-2AF9DF6487E5}"/>
              </a:ext>
            </a:extLst>
          </p:cNvPr>
          <p:cNvSpPr/>
          <p:nvPr/>
        </p:nvSpPr>
        <p:spPr>
          <a:xfrm>
            <a:off x="1851313" y="4336427"/>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uadroTexto 30">
            <a:extLst>
              <a:ext uri="{FF2B5EF4-FFF2-40B4-BE49-F238E27FC236}">
                <a16:creationId xmlns:a16="http://schemas.microsoft.com/office/drawing/2014/main" id="{1B43A9A8-81AB-5F44-BFDF-28D2FC294254}"/>
              </a:ext>
            </a:extLst>
          </p:cNvPr>
          <p:cNvSpPr txBox="1"/>
          <p:nvPr/>
        </p:nvSpPr>
        <p:spPr>
          <a:xfrm>
            <a:off x="2213260" y="4898607"/>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Political Engagement at EU and National Level</a:t>
            </a:r>
            <a:endParaRPr lang="en-GB" sz="1400" dirty="0"/>
          </a:p>
        </p:txBody>
      </p:sp>
      <p:sp>
        <p:nvSpPr>
          <p:cNvPr id="32" name="Elipse 31">
            <a:extLst>
              <a:ext uri="{FF2B5EF4-FFF2-40B4-BE49-F238E27FC236}">
                <a16:creationId xmlns:a16="http://schemas.microsoft.com/office/drawing/2014/main" id="{595CB70E-621D-3841-BF7C-798FED6E5620}"/>
              </a:ext>
            </a:extLst>
          </p:cNvPr>
          <p:cNvSpPr/>
          <p:nvPr/>
        </p:nvSpPr>
        <p:spPr>
          <a:xfrm>
            <a:off x="8235015" y="4336426"/>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adroTexto 32">
            <a:extLst>
              <a:ext uri="{FF2B5EF4-FFF2-40B4-BE49-F238E27FC236}">
                <a16:creationId xmlns:a16="http://schemas.microsoft.com/office/drawing/2014/main" id="{585C9FB2-981A-4746-968F-3EE1654A53E2}"/>
              </a:ext>
            </a:extLst>
          </p:cNvPr>
          <p:cNvSpPr txBox="1"/>
          <p:nvPr/>
        </p:nvSpPr>
        <p:spPr>
          <a:xfrm>
            <a:off x="8561255" y="4918650"/>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Access To Treatment Event on 16</a:t>
            </a:r>
            <a:r>
              <a:rPr lang="en-GB" sz="1400" baseline="30000" dirty="0">
                <a:solidFill>
                  <a:schemeClr val="accent1">
                    <a:lumMod val="75000"/>
                  </a:schemeClr>
                </a:solidFill>
                <a:latin typeface="Arial" panose="020B0604020202020204" pitchFamily="34" charset="0"/>
                <a:cs typeface="Arial" panose="020B0604020202020204" pitchFamily="34" charset="0"/>
              </a:rPr>
              <a:t>th</a:t>
            </a:r>
            <a:r>
              <a:rPr lang="en-GB" sz="1400" dirty="0">
                <a:solidFill>
                  <a:schemeClr val="accent1">
                    <a:lumMod val="75000"/>
                  </a:schemeClr>
                </a:solidFill>
                <a:latin typeface="Arial" panose="020B0604020202020204" pitchFamily="34" charset="0"/>
                <a:cs typeface="Arial" panose="020B0604020202020204" pitchFamily="34" charset="0"/>
              </a:rPr>
              <a:t> October 2024</a:t>
            </a:r>
            <a:endParaRPr lang="en-GB" sz="1400" dirty="0"/>
          </a:p>
        </p:txBody>
      </p:sp>
      <p:sp>
        <p:nvSpPr>
          <p:cNvPr id="34" name="Elipse 33">
            <a:extLst>
              <a:ext uri="{FF2B5EF4-FFF2-40B4-BE49-F238E27FC236}">
                <a16:creationId xmlns:a16="http://schemas.microsoft.com/office/drawing/2014/main" id="{7E858FE7-DEEA-E74B-8A7B-FF8D5AB67026}"/>
              </a:ext>
            </a:extLst>
          </p:cNvPr>
          <p:cNvSpPr/>
          <p:nvPr/>
        </p:nvSpPr>
        <p:spPr>
          <a:xfrm>
            <a:off x="5125022" y="4306800"/>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uadroTexto 34">
            <a:extLst>
              <a:ext uri="{FF2B5EF4-FFF2-40B4-BE49-F238E27FC236}">
                <a16:creationId xmlns:a16="http://schemas.microsoft.com/office/drawing/2014/main" id="{000D1E48-B622-2B4B-B973-9FF095CEDF3D}"/>
              </a:ext>
            </a:extLst>
          </p:cNvPr>
          <p:cNvSpPr txBox="1"/>
          <p:nvPr/>
        </p:nvSpPr>
        <p:spPr>
          <a:xfrm>
            <a:off x="5481290" y="4820509"/>
            <a:ext cx="1434323" cy="1169551"/>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Infographics on SIP Book of Evidence on the Burden of Pain</a:t>
            </a:r>
            <a:endParaRPr lang="en-GB" sz="1400" dirty="0"/>
          </a:p>
        </p:txBody>
      </p:sp>
    </p:spTree>
    <p:extLst>
      <p:ext uri="{BB962C8B-B14F-4D97-AF65-F5344CB8AC3E}">
        <p14:creationId xmlns:p14="http://schemas.microsoft.com/office/powerpoint/2010/main" val="17064117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Freeform 3">
            <a:extLst>
              <a:ext uri="{FF2B5EF4-FFF2-40B4-BE49-F238E27FC236}">
                <a16:creationId xmlns:a16="http://schemas.microsoft.com/office/drawing/2014/main" id="{3409A1B0-5E60-890F-18EC-3C8280658F27}"/>
              </a:ext>
            </a:extLst>
          </p:cNvPr>
          <p:cNvSpPr/>
          <p:nvPr/>
        </p:nvSpPr>
        <p:spPr>
          <a:xfrm>
            <a:off x="2398876" y="308816"/>
            <a:ext cx="2838875"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2"/>
          <p:cNvSpPr/>
          <p:nvPr/>
        </p:nvSpPr>
        <p:spPr>
          <a:xfrm>
            <a:off x="-61069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446057" y="308877"/>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570154"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6663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4671641">
            <a:off x="9443469" y="-940515"/>
            <a:ext cx="3116256" cy="3139085"/>
          </a:xfrm>
          <a:custGeom>
            <a:avLst/>
            <a:gdLst/>
            <a:ahLst/>
            <a:cxnLst/>
            <a:rect l="l" t="t" r="r" b="b"/>
            <a:pathLst>
              <a:path w="4674384" h="4708628">
                <a:moveTo>
                  <a:pt x="0" y="0"/>
                </a:moveTo>
                <a:lnTo>
                  <a:pt x="4674384" y="0"/>
                </a:lnTo>
                <a:lnTo>
                  <a:pt x="4674384" y="4708629"/>
                </a:lnTo>
                <a:lnTo>
                  <a:pt x="0" y="47086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9645588" y="377070"/>
            <a:ext cx="2546412" cy="1033843"/>
          </a:xfrm>
          <a:custGeom>
            <a:avLst/>
            <a:gdLst/>
            <a:ahLst/>
            <a:cxnLst/>
            <a:rect l="l" t="t" r="r" b="b"/>
            <a:pathLst>
              <a:path w="3819618" h="1550765">
                <a:moveTo>
                  <a:pt x="0" y="0"/>
                </a:moveTo>
                <a:lnTo>
                  <a:pt x="3819618" y="0"/>
                </a:lnTo>
                <a:lnTo>
                  <a:pt x="3819618" y="1550765"/>
                </a:lnTo>
                <a:lnTo>
                  <a:pt x="0" y="1550765"/>
                </a:lnTo>
                <a:lnTo>
                  <a:pt x="0" y="0"/>
                </a:lnTo>
                <a:close/>
              </a:path>
            </a:pathLst>
          </a:custGeom>
          <a:blipFill>
            <a:blip r:embed="rId8"/>
            <a:stretch>
              <a:fillRect/>
            </a:stretch>
          </a:blipFill>
        </p:spPr>
      </p:sp>
      <p:sp>
        <p:nvSpPr>
          <p:cNvPr id="8" name="TextBox 8"/>
          <p:cNvSpPr txBox="1"/>
          <p:nvPr/>
        </p:nvSpPr>
        <p:spPr>
          <a:xfrm>
            <a:off x="284674" y="628650"/>
            <a:ext cx="4628550" cy="470385"/>
          </a:xfrm>
          <a:prstGeom prst="rect">
            <a:avLst/>
          </a:prstGeom>
        </p:spPr>
        <p:txBody>
          <a:bodyPr lIns="0" tIns="0" rIns="0" bIns="0" rtlCol="0" anchor="t">
            <a:spAutoFit/>
          </a:bodyPr>
          <a:lstStyle/>
          <a:p>
            <a:pPr defTabSz="609630">
              <a:lnSpc>
                <a:spcPts val="3940"/>
              </a:lnSpc>
            </a:pPr>
            <a:r>
              <a:rPr lang="en-US" sz="2815" dirty="0">
                <a:solidFill>
                  <a:srgbClr val="FFFFFF"/>
                </a:solidFill>
                <a:latin typeface="TT Norms Bold"/>
                <a:ea typeface="TT Norms Bold"/>
                <a:cs typeface="TT Norms Bold"/>
                <a:sym typeface="TT Norms Bold"/>
              </a:rPr>
              <a:t>Strategic Plan 2022-2026</a:t>
            </a:r>
          </a:p>
        </p:txBody>
      </p:sp>
      <p:sp>
        <p:nvSpPr>
          <p:cNvPr id="9" name="Freeform 9"/>
          <p:cNvSpPr/>
          <p:nvPr/>
        </p:nvSpPr>
        <p:spPr>
          <a:xfrm>
            <a:off x="1175612" y="2423515"/>
            <a:ext cx="1613373"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1175612" y="1980945"/>
            <a:ext cx="1613373"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75612" y="1741575"/>
            <a:ext cx="1613373"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2046264" y="242351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2046264" y="198094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2046264" y="174157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2935869" y="242351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2935869" y="198094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2935869" y="174157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685801" y="1663262"/>
            <a:ext cx="1613259" cy="1622107"/>
          </a:xfrm>
          <a:custGeom>
            <a:avLst/>
            <a:gdLst/>
            <a:ahLst/>
            <a:cxnLst/>
            <a:rect l="l" t="t" r="r" b="b"/>
            <a:pathLst>
              <a:path w="2419889" h="2433161">
                <a:moveTo>
                  <a:pt x="0" y="0"/>
                </a:moveTo>
                <a:lnTo>
                  <a:pt x="2419889" y="0"/>
                </a:lnTo>
                <a:lnTo>
                  <a:pt x="2419889" y="2433160"/>
                </a:lnTo>
                <a:lnTo>
                  <a:pt x="0" y="24331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699272" y="2311400"/>
            <a:ext cx="1586317" cy="256480"/>
          </a:xfrm>
          <a:prstGeom prst="rect">
            <a:avLst/>
          </a:prstGeom>
        </p:spPr>
        <p:txBody>
          <a:bodyPr lIns="0" tIns="0" rIns="0" bIns="0" rtlCol="0" anchor="t">
            <a:spAutoFit/>
          </a:bodyPr>
          <a:lstStyle/>
          <a:p>
            <a:pPr algn="ctr" defTabSz="609630">
              <a:lnSpc>
                <a:spcPts val="2041"/>
              </a:lnSpc>
            </a:pPr>
            <a:r>
              <a:rPr lang="en-US" sz="1855" dirty="0">
                <a:solidFill>
                  <a:srgbClr val="000000"/>
                </a:solidFill>
                <a:latin typeface="TT Norms Bold"/>
                <a:ea typeface="TT Norms Bold"/>
                <a:cs typeface="TT Norms Bold"/>
                <a:sym typeface="TT Norms Bold"/>
              </a:rPr>
              <a:t>Vision</a:t>
            </a:r>
          </a:p>
        </p:txBody>
      </p:sp>
      <p:sp>
        <p:nvSpPr>
          <p:cNvPr id="20" name="Freeform 20"/>
          <p:cNvSpPr/>
          <p:nvPr/>
        </p:nvSpPr>
        <p:spPr>
          <a:xfrm>
            <a:off x="3852480" y="242351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21"/>
          <p:cNvSpPr/>
          <p:nvPr/>
        </p:nvSpPr>
        <p:spPr>
          <a:xfrm>
            <a:off x="3852480" y="198094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Freeform 22"/>
          <p:cNvSpPr/>
          <p:nvPr/>
        </p:nvSpPr>
        <p:spPr>
          <a:xfrm>
            <a:off x="3852480" y="174157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Freeform 23"/>
          <p:cNvSpPr/>
          <p:nvPr/>
        </p:nvSpPr>
        <p:spPr>
          <a:xfrm>
            <a:off x="4742085" y="242351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4742085" y="198094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25"/>
          <p:cNvSpPr/>
          <p:nvPr/>
        </p:nvSpPr>
        <p:spPr>
          <a:xfrm>
            <a:off x="4742085" y="174157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Freeform 26"/>
          <p:cNvSpPr/>
          <p:nvPr/>
        </p:nvSpPr>
        <p:spPr>
          <a:xfrm>
            <a:off x="8412014" y="2375387"/>
            <a:ext cx="1613373"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Freeform 27"/>
          <p:cNvSpPr/>
          <p:nvPr/>
        </p:nvSpPr>
        <p:spPr>
          <a:xfrm>
            <a:off x="8412014" y="1932817"/>
            <a:ext cx="1613373"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8" name="Freeform 28"/>
          <p:cNvSpPr/>
          <p:nvPr/>
        </p:nvSpPr>
        <p:spPr>
          <a:xfrm>
            <a:off x="8412014" y="1693446"/>
            <a:ext cx="1613373" cy="732740"/>
          </a:xfrm>
          <a:custGeom>
            <a:avLst/>
            <a:gdLst/>
            <a:ahLst/>
            <a:cxnLst/>
            <a:rect l="l" t="t" r="r" b="b"/>
            <a:pathLst>
              <a:path w="2420059" h="1099110">
                <a:moveTo>
                  <a:pt x="0" y="0"/>
                </a:moveTo>
                <a:lnTo>
                  <a:pt x="2420060" y="0"/>
                </a:lnTo>
                <a:lnTo>
                  <a:pt x="2420060"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a:off x="8412014" y="4067961"/>
            <a:ext cx="1613373"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a:off x="8412014" y="3625391"/>
            <a:ext cx="1613373"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8412014" y="3386021"/>
            <a:ext cx="1613373"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2" name="Freeform 32"/>
          <p:cNvSpPr/>
          <p:nvPr/>
        </p:nvSpPr>
        <p:spPr>
          <a:xfrm>
            <a:off x="8428875" y="5783265"/>
            <a:ext cx="2081209"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3" name="Freeform 33"/>
          <p:cNvSpPr/>
          <p:nvPr/>
        </p:nvSpPr>
        <p:spPr>
          <a:xfrm>
            <a:off x="8428875" y="5340695"/>
            <a:ext cx="2081209"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34"/>
          <p:cNvSpPr/>
          <p:nvPr/>
        </p:nvSpPr>
        <p:spPr>
          <a:xfrm>
            <a:off x="8428875" y="5101325"/>
            <a:ext cx="2081209"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Freeform 35"/>
          <p:cNvSpPr/>
          <p:nvPr/>
        </p:nvSpPr>
        <p:spPr>
          <a:xfrm>
            <a:off x="7974823" y="2412151"/>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36"/>
          <p:cNvSpPr/>
          <p:nvPr/>
        </p:nvSpPr>
        <p:spPr>
          <a:xfrm>
            <a:off x="7974823" y="1969581"/>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7" name="Freeform 37"/>
          <p:cNvSpPr/>
          <p:nvPr/>
        </p:nvSpPr>
        <p:spPr>
          <a:xfrm>
            <a:off x="7974823" y="1730211"/>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8" name="Freeform 38"/>
          <p:cNvSpPr/>
          <p:nvPr/>
        </p:nvSpPr>
        <p:spPr>
          <a:xfrm>
            <a:off x="7974823" y="4104725"/>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9" name="Freeform 39"/>
          <p:cNvSpPr/>
          <p:nvPr/>
        </p:nvSpPr>
        <p:spPr>
          <a:xfrm>
            <a:off x="7974823" y="366215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0" name="Freeform 40"/>
          <p:cNvSpPr/>
          <p:nvPr/>
        </p:nvSpPr>
        <p:spPr>
          <a:xfrm>
            <a:off x="7974823" y="342278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1" name="Freeform 41"/>
          <p:cNvSpPr/>
          <p:nvPr/>
        </p:nvSpPr>
        <p:spPr>
          <a:xfrm>
            <a:off x="7991684" y="5820029"/>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2" name="Freeform 42"/>
          <p:cNvSpPr/>
          <p:nvPr/>
        </p:nvSpPr>
        <p:spPr>
          <a:xfrm>
            <a:off x="7991684" y="5377459"/>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3" name="Freeform 43"/>
          <p:cNvSpPr/>
          <p:nvPr/>
        </p:nvSpPr>
        <p:spPr>
          <a:xfrm>
            <a:off x="7991684" y="5138089"/>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Freeform 44"/>
          <p:cNvSpPr/>
          <p:nvPr/>
        </p:nvSpPr>
        <p:spPr>
          <a:xfrm>
            <a:off x="5656352" y="239811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5" name="Freeform 45"/>
          <p:cNvSpPr/>
          <p:nvPr/>
        </p:nvSpPr>
        <p:spPr>
          <a:xfrm>
            <a:off x="5656352" y="195554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6" name="Freeform 46"/>
          <p:cNvSpPr/>
          <p:nvPr/>
        </p:nvSpPr>
        <p:spPr>
          <a:xfrm>
            <a:off x="5656352" y="171617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47"/>
          <p:cNvSpPr/>
          <p:nvPr/>
        </p:nvSpPr>
        <p:spPr>
          <a:xfrm>
            <a:off x="6545958" y="2398115"/>
            <a:ext cx="1613373"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8" name="Freeform 48"/>
          <p:cNvSpPr/>
          <p:nvPr/>
        </p:nvSpPr>
        <p:spPr>
          <a:xfrm>
            <a:off x="6545958" y="1955545"/>
            <a:ext cx="1613373"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9" name="Freeform 49"/>
          <p:cNvSpPr/>
          <p:nvPr/>
        </p:nvSpPr>
        <p:spPr>
          <a:xfrm>
            <a:off x="6545958" y="1716175"/>
            <a:ext cx="1613373"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0" name="Freeform 50"/>
          <p:cNvSpPr/>
          <p:nvPr/>
        </p:nvSpPr>
        <p:spPr>
          <a:xfrm>
            <a:off x="6261670" y="244891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1" name="Freeform 51"/>
          <p:cNvSpPr/>
          <p:nvPr/>
        </p:nvSpPr>
        <p:spPr>
          <a:xfrm>
            <a:off x="6261670" y="200634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2" name="Freeform 52"/>
          <p:cNvSpPr/>
          <p:nvPr/>
        </p:nvSpPr>
        <p:spPr>
          <a:xfrm>
            <a:off x="6261670" y="176697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3" name="Freeform 53"/>
          <p:cNvSpPr/>
          <p:nvPr/>
        </p:nvSpPr>
        <p:spPr>
          <a:xfrm>
            <a:off x="7151276" y="244891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4" name="Freeform 54"/>
          <p:cNvSpPr/>
          <p:nvPr/>
        </p:nvSpPr>
        <p:spPr>
          <a:xfrm>
            <a:off x="7151276" y="200634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5" name="Freeform 55"/>
          <p:cNvSpPr/>
          <p:nvPr/>
        </p:nvSpPr>
        <p:spPr>
          <a:xfrm>
            <a:off x="7151276" y="1766975"/>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6" name="TextBox 56"/>
          <p:cNvSpPr txBox="1"/>
          <p:nvPr/>
        </p:nvSpPr>
        <p:spPr>
          <a:xfrm>
            <a:off x="2525041" y="2366365"/>
            <a:ext cx="7308296" cy="256480"/>
          </a:xfrm>
          <a:prstGeom prst="rect">
            <a:avLst/>
          </a:prstGeom>
        </p:spPr>
        <p:txBody>
          <a:bodyPr lIns="0" tIns="0" rIns="0" bIns="0" rtlCol="0" anchor="t">
            <a:spAutoFit/>
          </a:bodyPr>
          <a:lstStyle/>
          <a:p>
            <a:pPr defTabSz="609630">
              <a:lnSpc>
                <a:spcPts val="2041"/>
              </a:lnSpc>
            </a:pPr>
            <a:r>
              <a:rPr lang="en-US" sz="1855">
                <a:solidFill>
                  <a:srgbClr val="000000"/>
                </a:solidFill>
                <a:latin typeface="TT Norms"/>
                <a:ea typeface="TT Norms"/>
                <a:cs typeface="TT Norms"/>
                <a:sym typeface="TT Norms"/>
              </a:rPr>
              <a:t>Enabling people in Europe to live active healthy lives.</a:t>
            </a:r>
          </a:p>
        </p:txBody>
      </p:sp>
      <p:sp>
        <p:nvSpPr>
          <p:cNvPr id="57" name="Freeform 57"/>
          <p:cNvSpPr/>
          <p:nvPr/>
        </p:nvSpPr>
        <p:spPr>
          <a:xfrm>
            <a:off x="1175612" y="4116090"/>
            <a:ext cx="1613373"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8" name="Freeform 58"/>
          <p:cNvSpPr/>
          <p:nvPr/>
        </p:nvSpPr>
        <p:spPr>
          <a:xfrm>
            <a:off x="1175612" y="3673519"/>
            <a:ext cx="1613373" cy="732740"/>
          </a:xfrm>
          <a:custGeom>
            <a:avLst/>
            <a:gdLst/>
            <a:ahLst/>
            <a:cxnLst/>
            <a:rect l="l" t="t" r="r" b="b"/>
            <a:pathLst>
              <a:path w="2420059" h="1099110">
                <a:moveTo>
                  <a:pt x="0" y="0"/>
                </a:moveTo>
                <a:lnTo>
                  <a:pt x="2420060" y="0"/>
                </a:lnTo>
                <a:lnTo>
                  <a:pt x="2420060"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9" name="Freeform 59"/>
          <p:cNvSpPr/>
          <p:nvPr/>
        </p:nvSpPr>
        <p:spPr>
          <a:xfrm>
            <a:off x="1175612" y="3434149"/>
            <a:ext cx="1613373" cy="732740"/>
          </a:xfrm>
          <a:custGeom>
            <a:avLst/>
            <a:gdLst/>
            <a:ahLst/>
            <a:cxnLst/>
            <a:rect l="l" t="t" r="r" b="b"/>
            <a:pathLst>
              <a:path w="2420059" h="1099110">
                <a:moveTo>
                  <a:pt x="0" y="0"/>
                </a:moveTo>
                <a:lnTo>
                  <a:pt x="2420060" y="0"/>
                </a:lnTo>
                <a:lnTo>
                  <a:pt x="2420060"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0" name="Freeform 60"/>
          <p:cNvSpPr/>
          <p:nvPr/>
        </p:nvSpPr>
        <p:spPr>
          <a:xfrm>
            <a:off x="2046264" y="4116090"/>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1" name="Freeform 61"/>
          <p:cNvSpPr/>
          <p:nvPr/>
        </p:nvSpPr>
        <p:spPr>
          <a:xfrm>
            <a:off x="2046264" y="3673519"/>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2" name="Freeform 62"/>
          <p:cNvSpPr/>
          <p:nvPr/>
        </p:nvSpPr>
        <p:spPr>
          <a:xfrm>
            <a:off x="2046264" y="3434149"/>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3" name="Freeform 63"/>
          <p:cNvSpPr/>
          <p:nvPr/>
        </p:nvSpPr>
        <p:spPr>
          <a:xfrm>
            <a:off x="2935869" y="4116090"/>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4" name="Freeform 64"/>
          <p:cNvSpPr/>
          <p:nvPr/>
        </p:nvSpPr>
        <p:spPr>
          <a:xfrm>
            <a:off x="2935869" y="3673519"/>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5" name="Freeform 65"/>
          <p:cNvSpPr/>
          <p:nvPr/>
        </p:nvSpPr>
        <p:spPr>
          <a:xfrm>
            <a:off x="2935869" y="3434149"/>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6" name="Freeform 66"/>
          <p:cNvSpPr/>
          <p:nvPr/>
        </p:nvSpPr>
        <p:spPr>
          <a:xfrm>
            <a:off x="685801" y="3355837"/>
            <a:ext cx="1613259" cy="1622107"/>
          </a:xfrm>
          <a:custGeom>
            <a:avLst/>
            <a:gdLst/>
            <a:ahLst/>
            <a:cxnLst/>
            <a:rect l="l" t="t" r="r" b="b"/>
            <a:pathLst>
              <a:path w="2419889" h="2433161">
                <a:moveTo>
                  <a:pt x="0" y="0"/>
                </a:moveTo>
                <a:lnTo>
                  <a:pt x="2419889" y="0"/>
                </a:lnTo>
                <a:lnTo>
                  <a:pt x="2419889" y="2433161"/>
                </a:lnTo>
                <a:lnTo>
                  <a:pt x="0" y="24331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7" name="TextBox 67"/>
          <p:cNvSpPr txBox="1"/>
          <p:nvPr/>
        </p:nvSpPr>
        <p:spPr>
          <a:xfrm>
            <a:off x="699272" y="4022483"/>
            <a:ext cx="1586317" cy="256480"/>
          </a:xfrm>
          <a:prstGeom prst="rect">
            <a:avLst/>
          </a:prstGeom>
        </p:spPr>
        <p:txBody>
          <a:bodyPr lIns="0" tIns="0" rIns="0" bIns="0" rtlCol="0" anchor="t">
            <a:spAutoFit/>
          </a:bodyPr>
          <a:lstStyle/>
          <a:p>
            <a:pPr algn="ctr" defTabSz="609630">
              <a:lnSpc>
                <a:spcPts val="2041"/>
              </a:lnSpc>
            </a:pPr>
            <a:r>
              <a:rPr lang="en-US" sz="1855" dirty="0">
                <a:solidFill>
                  <a:srgbClr val="000000"/>
                </a:solidFill>
                <a:latin typeface="TT Norms Bold"/>
                <a:ea typeface="TT Norms Bold"/>
                <a:cs typeface="TT Norms Bold"/>
                <a:sym typeface="TT Norms Bold"/>
              </a:rPr>
              <a:t>Purpose</a:t>
            </a:r>
          </a:p>
        </p:txBody>
      </p:sp>
      <p:sp>
        <p:nvSpPr>
          <p:cNvPr id="68" name="Freeform 68"/>
          <p:cNvSpPr/>
          <p:nvPr/>
        </p:nvSpPr>
        <p:spPr>
          <a:xfrm>
            <a:off x="3852480" y="4116090"/>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9" name="Freeform 69"/>
          <p:cNvSpPr/>
          <p:nvPr/>
        </p:nvSpPr>
        <p:spPr>
          <a:xfrm>
            <a:off x="3852480" y="3673519"/>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0" name="Freeform 70"/>
          <p:cNvSpPr/>
          <p:nvPr/>
        </p:nvSpPr>
        <p:spPr>
          <a:xfrm>
            <a:off x="3852480" y="3434149"/>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1" name="Freeform 71"/>
          <p:cNvSpPr/>
          <p:nvPr/>
        </p:nvSpPr>
        <p:spPr>
          <a:xfrm>
            <a:off x="4742085" y="4116090"/>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2" name="Freeform 72"/>
          <p:cNvSpPr/>
          <p:nvPr/>
        </p:nvSpPr>
        <p:spPr>
          <a:xfrm>
            <a:off x="4742085" y="3673519"/>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3" name="Freeform 73"/>
          <p:cNvSpPr/>
          <p:nvPr/>
        </p:nvSpPr>
        <p:spPr>
          <a:xfrm>
            <a:off x="4742085" y="3434149"/>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4" name="Freeform 74"/>
          <p:cNvSpPr/>
          <p:nvPr/>
        </p:nvSpPr>
        <p:spPr>
          <a:xfrm>
            <a:off x="5656352" y="4090690"/>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5" name="Freeform 75"/>
          <p:cNvSpPr/>
          <p:nvPr/>
        </p:nvSpPr>
        <p:spPr>
          <a:xfrm>
            <a:off x="5656352" y="3648119"/>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6" name="Freeform 76"/>
          <p:cNvSpPr/>
          <p:nvPr/>
        </p:nvSpPr>
        <p:spPr>
          <a:xfrm>
            <a:off x="5656352" y="3408749"/>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7" name="Freeform 77"/>
          <p:cNvSpPr/>
          <p:nvPr/>
        </p:nvSpPr>
        <p:spPr>
          <a:xfrm>
            <a:off x="6545958" y="4090690"/>
            <a:ext cx="1613373" cy="732740"/>
          </a:xfrm>
          <a:custGeom>
            <a:avLst/>
            <a:gdLst/>
            <a:ahLst/>
            <a:cxnLst/>
            <a:rect l="l" t="t" r="r" b="b"/>
            <a:pathLst>
              <a:path w="2420059" h="1099110">
                <a:moveTo>
                  <a:pt x="0" y="0"/>
                </a:moveTo>
                <a:lnTo>
                  <a:pt x="2420060" y="0"/>
                </a:lnTo>
                <a:lnTo>
                  <a:pt x="2420060"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8" name="Freeform 78"/>
          <p:cNvSpPr/>
          <p:nvPr/>
        </p:nvSpPr>
        <p:spPr>
          <a:xfrm>
            <a:off x="6545958" y="3648119"/>
            <a:ext cx="1613373" cy="732740"/>
          </a:xfrm>
          <a:custGeom>
            <a:avLst/>
            <a:gdLst/>
            <a:ahLst/>
            <a:cxnLst/>
            <a:rect l="l" t="t" r="r" b="b"/>
            <a:pathLst>
              <a:path w="2420059" h="1099110">
                <a:moveTo>
                  <a:pt x="0" y="0"/>
                </a:moveTo>
                <a:lnTo>
                  <a:pt x="2420060" y="0"/>
                </a:lnTo>
                <a:lnTo>
                  <a:pt x="2420060"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9" name="Freeform 79"/>
          <p:cNvSpPr/>
          <p:nvPr/>
        </p:nvSpPr>
        <p:spPr>
          <a:xfrm>
            <a:off x="6545958" y="3408749"/>
            <a:ext cx="1613373" cy="732740"/>
          </a:xfrm>
          <a:custGeom>
            <a:avLst/>
            <a:gdLst/>
            <a:ahLst/>
            <a:cxnLst/>
            <a:rect l="l" t="t" r="r" b="b"/>
            <a:pathLst>
              <a:path w="2420059" h="1099110">
                <a:moveTo>
                  <a:pt x="0" y="0"/>
                </a:moveTo>
                <a:lnTo>
                  <a:pt x="2420060" y="0"/>
                </a:lnTo>
                <a:lnTo>
                  <a:pt x="2420060"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0" name="Freeform 80"/>
          <p:cNvSpPr/>
          <p:nvPr/>
        </p:nvSpPr>
        <p:spPr>
          <a:xfrm>
            <a:off x="6261670" y="4141490"/>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1" name="Freeform 81"/>
          <p:cNvSpPr/>
          <p:nvPr/>
        </p:nvSpPr>
        <p:spPr>
          <a:xfrm>
            <a:off x="6261670" y="3698919"/>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2" name="Freeform 82"/>
          <p:cNvSpPr/>
          <p:nvPr/>
        </p:nvSpPr>
        <p:spPr>
          <a:xfrm>
            <a:off x="6261670" y="3459549"/>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3" name="Freeform 83"/>
          <p:cNvSpPr/>
          <p:nvPr/>
        </p:nvSpPr>
        <p:spPr>
          <a:xfrm>
            <a:off x="7151276" y="4141490"/>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4" name="Freeform 84"/>
          <p:cNvSpPr/>
          <p:nvPr/>
        </p:nvSpPr>
        <p:spPr>
          <a:xfrm>
            <a:off x="7151276" y="3698919"/>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5" name="Freeform 85"/>
          <p:cNvSpPr/>
          <p:nvPr/>
        </p:nvSpPr>
        <p:spPr>
          <a:xfrm>
            <a:off x="7151276" y="3459549"/>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6" name="TextBox 86"/>
          <p:cNvSpPr txBox="1"/>
          <p:nvPr/>
        </p:nvSpPr>
        <p:spPr>
          <a:xfrm>
            <a:off x="2525041" y="3767757"/>
            <a:ext cx="7308296" cy="769441"/>
          </a:xfrm>
          <a:prstGeom prst="rect">
            <a:avLst/>
          </a:prstGeom>
        </p:spPr>
        <p:txBody>
          <a:bodyPr lIns="0" tIns="0" rIns="0" bIns="0" rtlCol="0" anchor="t">
            <a:spAutoFit/>
          </a:bodyPr>
          <a:lstStyle/>
          <a:p>
            <a:pPr defTabSz="609630">
              <a:lnSpc>
                <a:spcPts val="2041"/>
              </a:lnSpc>
            </a:pPr>
            <a:r>
              <a:rPr lang="en-US" sz="1855" dirty="0">
                <a:solidFill>
                  <a:srgbClr val="000000"/>
                </a:solidFill>
                <a:latin typeface="TT Norms"/>
                <a:ea typeface="TT Norms"/>
                <a:cs typeface="TT Norms"/>
                <a:sym typeface="TT Norms"/>
              </a:rPr>
              <a:t>Leading, promoting and representing the profession in the Region by driving excellence in education, practice and research, advocating and influencing health policy.</a:t>
            </a:r>
          </a:p>
        </p:txBody>
      </p:sp>
      <p:sp>
        <p:nvSpPr>
          <p:cNvPr id="87" name="Freeform 87"/>
          <p:cNvSpPr/>
          <p:nvPr/>
        </p:nvSpPr>
        <p:spPr>
          <a:xfrm>
            <a:off x="1192473" y="5831393"/>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8" name="Freeform 88"/>
          <p:cNvSpPr/>
          <p:nvPr/>
        </p:nvSpPr>
        <p:spPr>
          <a:xfrm>
            <a:off x="1192473" y="538882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9" name="Freeform 89"/>
          <p:cNvSpPr/>
          <p:nvPr/>
        </p:nvSpPr>
        <p:spPr>
          <a:xfrm>
            <a:off x="1192473" y="514945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0" name="Freeform 90"/>
          <p:cNvSpPr/>
          <p:nvPr/>
        </p:nvSpPr>
        <p:spPr>
          <a:xfrm>
            <a:off x="2063124" y="5831393"/>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1" name="Freeform 91"/>
          <p:cNvSpPr/>
          <p:nvPr/>
        </p:nvSpPr>
        <p:spPr>
          <a:xfrm>
            <a:off x="2063124" y="538882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2" name="Freeform 92"/>
          <p:cNvSpPr/>
          <p:nvPr/>
        </p:nvSpPr>
        <p:spPr>
          <a:xfrm>
            <a:off x="2063124" y="514945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3" name="Freeform 93"/>
          <p:cNvSpPr/>
          <p:nvPr/>
        </p:nvSpPr>
        <p:spPr>
          <a:xfrm>
            <a:off x="2952730" y="5831393"/>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4" name="Freeform 94"/>
          <p:cNvSpPr/>
          <p:nvPr/>
        </p:nvSpPr>
        <p:spPr>
          <a:xfrm>
            <a:off x="2952730" y="538882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5" name="Freeform 95"/>
          <p:cNvSpPr/>
          <p:nvPr/>
        </p:nvSpPr>
        <p:spPr>
          <a:xfrm>
            <a:off x="2952730" y="514945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6" name="Freeform 96"/>
          <p:cNvSpPr/>
          <p:nvPr/>
        </p:nvSpPr>
        <p:spPr>
          <a:xfrm>
            <a:off x="702661" y="5071140"/>
            <a:ext cx="1613259" cy="1622107"/>
          </a:xfrm>
          <a:custGeom>
            <a:avLst/>
            <a:gdLst/>
            <a:ahLst/>
            <a:cxnLst/>
            <a:rect l="l" t="t" r="r" b="b"/>
            <a:pathLst>
              <a:path w="2419889" h="2433161">
                <a:moveTo>
                  <a:pt x="0" y="0"/>
                </a:moveTo>
                <a:lnTo>
                  <a:pt x="2419889" y="0"/>
                </a:lnTo>
                <a:lnTo>
                  <a:pt x="2419889" y="2433161"/>
                </a:lnTo>
                <a:lnTo>
                  <a:pt x="0" y="24331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7" name="TextBox 97"/>
          <p:cNvSpPr txBox="1"/>
          <p:nvPr/>
        </p:nvSpPr>
        <p:spPr>
          <a:xfrm>
            <a:off x="716132" y="5613400"/>
            <a:ext cx="1586317" cy="512961"/>
          </a:xfrm>
          <a:prstGeom prst="rect">
            <a:avLst/>
          </a:prstGeom>
        </p:spPr>
        <p:txBody>
          <a:bodyPr lIns="0" tIns="0" rIns="0" bIns="0" rtlCol="0" anchor="t">
            <a:spAutoFit/>
          </a:bodyPr>
          <a:lstStyle/>
          <a:p>
            <a:pPr algn="ctr" defTabSz="609630">
              <a:lnSpc>
                <a:spcPts val="2041"/>
              </a:lnSpc>
            </a:pPr>
            <a:r>
              <a:rPr lang="en-US" sz="1855" dirty="0">
                <a:solidFill>
                  <a:srgbClr val="000000"/>
                </a:solidFill>
                <a:latin typeface="TT Norms Bold"/>
                <a:ea typeface="TT Norms Bold"/>
                <a:cs typeface="TT Norms Bold"/>
                <a:sym typeface="TT Norms Bold"/>
              </a:rPr>
              <a:t>Strategic</a:t>
            </a:r>
          </a:p>
          <a:p>
            <a:pPr algn="ctr" defTabSz="609630">
              <a:lnSpc>
                <a:spcPts val="2041"/>
              </a:lnSpc>
            </a:pPr>
            <a:r>
              <a:rPr lang="en-US" sz="1855" dirty="0">
                <a:solidFill>
                  <a:srgbClr val="000000"/>
                </a:solidFill>
                <a:latin typeface="TT Norms Bold"/>
                <a:ea typeface="TT Norms Bold"/>
                <a:cs typeface="TT Norms Bold"/>
                <a:sym typeface="TT Norms Bold"/>
              </a:rPr>
              <a:t>Objectives</a:t>
            </a:r>
          </a:p>
        </p:txBody>
      </p:sp>
      <p:sp>
        <p:nvSpPr>
          <p:cNvPr id="98" name="Freeform 98"/>
          <p:cNvSpPr/>
          <p:nvPr/>
        </p:nvSpPr>
        <p:spPr>
          <a:xfrm>
            <a:off x="3869340" y="5831393"/>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9" name="Freeform 99"/>
          <p:cNvSpPr/>
          <p:nvPr/>
        </p:nvSpPr>
        <p:spPr>
          <a:xfrm>
            <a:off x="3869340" y="538882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0" name="Freeform 100"/>
          <p:cNvSpPr/>
          <p:nvPr/>
        </p:nvSpPr>
        <p:spPr>
          <a:xfrm>
            <a:off x="3869340" y="514945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1" name="Freeform 101"/>
          <p:cNvSpPr/>
          <p:nvPr/>
        </p:nvSpPr>
        <p:spPr>
          <a:xfrm>
            <a:off x="4758946" y="5831393"/>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2" name="Freeform 102"/>
          <p:cNvSpPr/>
          <p:nvPr/>
        </p:nvSpPr>
        <p:spPr>
          <a:xfrm>
            <a:off x="4758946" y="538882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3" name="Freeform 103"/>
          <p:cNvSpPr/>
          <p:nvPr/>
        </p:nvSpPr>
        <p:spPr>
          <a:xfrm>
            <a:off x="4758946" y="514945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4" name="Freeform 104"/>
          <p:cNvSpPr/>
          <p:nvPr/>
        </p:nvSpPr>
        <p:spPr>
          <a:xfrm>
            <a:off x="5673213" y="5805993"/>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5" name="Freeform 105"/>
          <p:cNvSpPr/>
          <p:nvPr/>
        </p:nvSpPr>
        <p:spPr>
          <a:xfrm>
            <a:off x="5673213" y="536342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6" name="Freeform 106"/>
          <p:cNvSpPr/>
          <p:nvPr/>
        </p:nvSpPr>
        <p:spPr>
          <a:xfrm>
            <a:off x="5673213" y="512405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7" name="Freeform 107"/>
          <p:cNvSpPr/>
          <p:nvPr/>
        </p:nvSpPr>
        <p:spPr>
          <a:xfrm>
            <a:off x="6562818" y="5805993"/>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8" name="Freeform 108"/>
          <p:cNvSpPr/>
          <p:nvPr/>
        </p:nvSpPr>
        <p:spPr>
          <a:xfrm>
            <a:off x="6562818" y="536342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9" name="Freeform 109"/>
          <p:cNvSpPr/>
          <p:nvPr/>
        </p:nvSpPr>
        <p:spPr>
          <a:xfrm>
            <a:off x="6562818" y="512405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0" name="Freeform 110"/>
          <p:cNvSpPr/>
          <p:nvPr/>
        </p:nvSpPr>
        <p:spPr>
          <a:xfrm>
            <a:off x="6278531" y="5856793"/>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1" name="Freeform 111"/>
          <p:cNvSpPr/>
          <p:nvPr/>
        </p:nvSpPr>
        <p:spPr>
          <a:xfrm>
            <a:off x="6278531" y="541422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2" name="Freeform 112"/>
          <p:cNvSpPr/>
          <p:nvPr/>
        </p:nvSpPr>
        <p:spPr>
          <a:xfrm>
            <a:off x="6278531" y="517485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3" name="Freeform 113"/>
          <p:cNvSpPr/>
          <p:nvPr/>
        </p:nvSpPr>
        <p:spPr>
          <a:xfrm>
            <a:off x="7168136" y="5856793"/>
            <a:ext cx="1613373" cy="732740"/>
          </a:xfrm>
          <a:custGeom>
            <a:avLst/>
            <a:gdLst/>
            <a:ahLst/>
            <a:cxnLst/>
            <a:rect l="l" t="t" r="r" b="b"/>
            <a:pathLst>
              <a:path w="2420059" h="1099110">
                <a:moveTo>
                  <a:pt x="0" y="0"/>
                </a:moveTo>
                <a:lnTo>
                  <a:pt x="2420059" y="0"/>
                </a:lnTo>
                <a:lnTo>
                  <a:pt x="2420059" y="1099111"/>
                </a:lnTo>
                <a:lnTo>
                  <a:pt x="0" y="10991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4" name="Freeform 114"/>
          <p:cNvSpPr/>
          <p:nvPr/>
        </p:nvSpPr>
        <p:spPr>
          <a:xfrm>
            <a:off x="7168136" y="541422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5" name="Freeform 115"/>
          <p:cNvSpPr/>
          <p:nvPr/>
        </p:nvSpPr>
        <p:spPr>
          <a:xfrm>
            <a:off x="7168136" y="5174853"/>
            <a:ext cx="1613373" cy="732740"/>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6" name="TextBox 116"/>
          <p:cNvSpPr txBox="1"/>
          <p:nvPr/>
        </p:nvSpPr>
        <p:spPr>
          <a:xfrm>
            <a:off x="2363137" y="5359400"/>
            <a:ext cx="8000063" cy="1025922"/>
          </a:xfrm>
          <a:prstGeom prst="rect">
            <a:avLst/>
          </a:prstGeom>
        </p:spPr>
        <p:txBody>
          <a:bodyPr wrap="square" lIns="0" tIns="0" rIns="0" bIns="0" rtlCol="0" anchor="t">
            <a:spAutoFit/>
          </a:bodyPr>
          <a:lstStyle/>
          <a:p>
            <a:pPr marL="400649" lvl="1" indent="-200325" defTabSz="609630">
              <a:lnSpc>
                <a:spcPts val="2041"/>
              </a:lnSpc>
              <a:buFont typeface="Arial"/>
              <a:buChar char="•"/>
            </a:pPr>
            <a:r>
              <a:rPr lang="en-US" sz="1855" dirty="0">
                <a:solidFill>
                  <a:srgbClr val="000000"/>
                </a:solidFill>
                <a:latin typeface="TT Norms"/>
                <a:ea typeface="TT Norms"/>
                <a:cs typeface="TT Norms"/>
                <a:sym typeface="TT Norms"/>
              </a:rPr>
              <a:t>Demonstrate the value and impact of Physiotherapy</a:t>
            </a:r>
          </a:p>
          <a:p>
            <a:pPr marL="400649" lvl="1" indent="-200325" defTabSz="609630">
              <a:lnSpc>
                <a:spcPts val="2041"/>
              </a:lnSpc>
              <a:buFont typeface="Arial"/>
              <a:buChar char="•"/>
            </a:pPr>
            <a:r>
              <a:rPr lang="en-US" sz="1855" dirty="0">
                <a:solidFill>
                  <a:srgbClr val="000000"/>
                </a:solidFill>
                <a:latin typeface="TT Norms"/>
                <a:ea typeface="TT Norms"/>
                <a:cs typeface="TT Norms"/>
                <a:sym typeface="TT Norms"/>
              </a:rPr>
              <a:t>Physiotherapists are </a:t>
            </a:r>
            <a:r>
              <a:rPr lang="en-US" sz="1855" dirty="0" err="1">
                <a:solidFill>
                  <a:srgbClr val="000000"/>
                </a:solidFill>
                <a:latin typeface="TT Norms"/>
                <a:ea typeface="TT Norms"/>
                <a:cs typeface="TT Norms"/>
                <a:sym typeface="TT Norms"/>
              </a:rPr>
              <a:t>recognised</a:t>
            </a:r>
            <a:r>
              <a:rPr lang="en-US" sz="1855" dirty="0">
                <a:solidFill>
                  <a:srgbClr val="000000"/>
                </a:solidFill>
                <a:latin typeface="TT Norms"/>
                <a:ea typeface="TT Norms"/>
                <a:cs typeface="TT Norms"/>
                <a:sym typeface="TT Norms"/>
              </a:rPr>
              <a:t> as autonomous professionals </a:t>
            </a:r>
          </a:p>
          <a:p>
            <a:pPr marL="400649" lvl="1" indent="-200325" defTabSz="609630">
              <a:lnSpc>
                <a:spcPts val="2041"/>
              </a:lnSpc>
              <a:buFont typeface="Arial"/>
              <a:buChar char="•"/>
            </a:pPr>
            <a:r>
              <a:rPr lang="en-US" sz="1855" dirty="0">
                <a:solidFill>
                  <a:srgbClr val="000000"/>
                </a:solidFill>
                <a:latin typeface="TT Norms"/>
                <a:ea typeface="TT Norms"/>
                <a:cs typeface="TT Norms"/>
                <a:sym typeface="TT Norms"/>
              </a:rPr>
              <a:t>Promote excellence in Physiotherapy education, practice and research </a:t>
            </a:r>
          </a:p>
          <a:p>
            <a:pPr marL="400649" lvl="1" indent="-200325" defTabSz="609630">
              <a:lnSpc>
                <a:spcPts val="2041"/>
              </a:lnSpc>
              <a:buFont typeface="Arial"/>
              <a:buChar char="•"/>
            </a:pPr>
            <a:r>
              <a:rPr lang="en-US" sz="1855" dirty="0">
                <a:solidFill>
                  <a:srgbClr val="000000"/>
                </a:solidFill>
                <a:latin typeface="TT Norms"/>
                <a:ea typeface="TT Norms"/>
                <a:cs typeface="TT Norms"/>
                <a:sym typeface="TT Norms"/>
              </a:rPr>
              <a:t>Engage in relevant policy development at EU and national level</a:t>
            </a:r>
          </a:p>
        </p:txBody>
      </p:sp>
    </p:spTree>
    <p:extLst>
      <p:ext uri="{BB962C8B-B14F-4D97-AF65-F5344CB8AC3E}">
        <p14:creationId xmlns:p14="http://schemas.microsoft.com/office/powerpoint/2010/main" val="1283972515"/>
      </p:ext>
    </p:extLst>
  </p:cSld>
  <p:clrMapOvr>
    <a:masterClrMapping/>
  </p:clrMapOvr>
  <p:transition spd="slow">
    <p:wipe dir="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00BB5-C642-4C23-A8C2-B32C7B0D47A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7B9022-593C-63B5-F009-5B3A085222A2}"/>
              </a:ext>
            </a:extLst>
          </p:cNvPr>
          <p:cNvSpPr/>
          <p:nvPr/>
        </p:nvSpPr>
        <p:spPr>
          <a:xfrm>
            <a:off x="-61069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a:extLst>
              <a:ext uri="{FF2B5EF4-FFF2-40B4-BE49-F238E27FC236}">
                <a16:creationId xmlns:a16="http://schemas.microsoft.com/office/drawing/2014/main" id="{0778DAF6-E73F-FCEB-83F0-501D59566D71}"/>
              </a:ext>
            </a:extLst>
          </p:cNvPr>
          <p:cNvSpPr/>
          <p:nvPr/>
        </p:nvSpPr>
        <p:spPr>
          <a:xfrm>
            <a:off x="2398876" y="308816"/>
            <a:ext cx="2838875"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a:extLst>
              <a:ext uri="{FF2B5EF4-FFF2-40B4-BE49-F238E27FC236}">
                <a16:creationId xmlns:a16="http://schemas.microsoft.com/office/drawing/2014/main" id="{D003A491-8EA9-4319-166C-662C6056BCB3}"/>
              </a:ext>
            </a:extLst>
          </p:cNvPr>
          <p:cNvSpPr/>
          <p:nvPr/>
        </p:nvSpPr>
        <p:spPr>
          <a:xfrm>
            <a:off x="570154"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a:extLst>
              <a:ext uri="{FF2B5EF4-FFF2-40B4-BE49-F238E27FC236}">
                <a16:creationId xmlns:a16="http://schemas.microsoft.com/office/drawing/2014/main" id="{6FF5E714-3F07-0CFB-5ECF-AC7D38B56DD2}"/>
              </a:ext>
            </a:extLst>
          </p:cNvPr>
          <p:cNvSpPr/>
          <p:nvPr/>
        </p:nvSpPr>
        <p:spPr>
          <a:xfrm>
            <a:off x="106663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a:extLst>
              <a:ext uri="{FF2B5EF4-FFF2-40B4-BE49-F238E27FC236}">
                <a16:creationId xmlns:a16="http://schemas.microsoft.com/office/drawing/2014/main" id="{31B96D44-0B30-9154-0392-5ED54C48E756}"/>
              </a:ext>
            </a:extLst>
          </p:cNvPr>
          <p:cNvSpPr/>
          <p:nvPr/>
        </p:nvSpPr>
        <p:spPr>
          <a:xfrm rot="-4671641">
            <a:off x="9443469" y="-940515"/>
            <a:ext cx="3116256" cy="3139085"/>
          </a:xfrm>
          <a:custGeom>
            <a:avLst/>
            <a:gdLst/>
            <a:ahLst/>
            <a:cxnLst/>
            <a:rect l="l" t="t" r="r" b="b"/>
            <a:pathLst>
              <a:path w="4674384" h="4708628">
                <a:moveTo>
                  <a:pt x="0" y="0"/>
                </a:moveTo>
                <a:lnTo>
                  <a:pt x="4674384" y="0"/>
                </a:lnTo>
                <a:lnTo>
                  <a:pt x="4674384" y="4708629"/>
                </a:lnTo>
                <a:lnTo>
                  <a:pt x="0" y="47086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a:extLst>
              <a:ext uri="{FF2B5EF4-FFF2-40B4-BE49-F238E27FC236}">
                <a16:creationId xmlns:a16="http://schemas.microsoft.com/office/drawing/2014/main" id="{D35D5974-D39A-F2AE-F995-4E155170DB5D}"/>
              </a:ext>
            </a:extLst>
          </p:cNvPr>
          <p:cNvSpPr/>
          <p:nvPr/>
        </p:nvSpPr>
        <p:spPr>
          <a:xfrm>
            <a:off x="9645588" y="377070"/>
            <a:ext cx="2546412" cy="1033843"/>
          </a:xfrm>
          <a:custGeom>
            <a:avLst/>
            <a:gdLst/>
            <a:ahLst/>
            <a:cxnLst/>
            <a:rect l="l" t="t" r="r" b="b"/>
            <a:pathLst>
              <a:path w="3819618" h="1550765">
                <a:moveTo>
                  <a:pt x="0" y="0"/>
                </a:moveTo>
                <a:lnTo>
                  <a:pt x="3819618" y="0"/>
                </a:lnTo>
                <a:lnTo>
                  <a:pt x="3819618" y="1550765"/>
                </a:lnTo>
                <a:lnTo>
                  <a:pt x="0" y="1550765"/>
                </a:lnTo>
                <a:lnTo>
                  <a:pt x="0" y="0"/>
                </a:lnTo>
                <a:close/>
              </a:path>
            </a:pathLst>
          </a:custGeom>
          <a:blipFill>
            <a:blip r:embed="rId8"/>
            <a:stretch>
              <a:fillRect/>
            </a:stretch>
          </a:blipFill>
        </p:spPr>
      </p:sp>
      <p:sp>
        <p:nvSpPr>
          <p:cNvPr id="8" name="TextBox 8">
            <a:extLst>
              <a:ext uri="{FF2B5EF4-FFF2-40B4-BE49-F238E27FC236}">
                <a16:creationId xmlns:a16="http://schemas.microsoft.com/office/drawing/2014/main" id="{169A5E5A-435C-0B6F-00D8-0D5BC37BBA48}"/>
              </a:ext>
            </a:extLst>
          </p:cNvPr>
          <p:cNvSpPr txBox="1"/>
          <p:nvPr/>
        </p:nvSpPr>
        <p:spPr>
          <a:xfrm>
            <a:off x="284674" y="628650"/>
            <a:ext cx="4628550" cy="470385"/>
          </a:xfrm>
          <a:prstGeom prst="rect">
            <a:avLst/>
          </a:prstGeom>
        </p:spPr>
        <p:txBody>
          <a:bodyPr lIns="0" tIns="0" rIns="0" bIns="0" rtlCol="0" anchor="t">
            <a:spAutoFit/>
          </a:bodyPr>
          <a:lstStyle/>
          <a:p>
            <a:pPr defTabSz="609630">
              <a:lnSpc>
                <a:spcPts val="3940"/>
              </a:lnSpc>
            </a:pPr>
            <a:r>
              <a:rPr lang="en-US" sz="2815" dirty="0">
                <a:solidFill>
                  <a:srgbClr val="FFFFFF"/>
                </a:solidFill>
                <a:latin typeface="TT Norms Bold"/>
                <a:ea typeface="TT Norms Bold"/>
                <a:cs typeface="TT Norms Bold"/>
                <a:sym typeface="TT Norms Bold"/>
              </a:rPr>
              <a:t>Strategic Plan 2022-2026</a:t>
            </a:r>
          </a:p>
        </p:txBody>
      </p:sp>
      <p:sp>
        <p:nvSpPr>
          <p:cNvPr id="125" name="TextBox 55">
            <a:extLst>
              <a:ext uri="{FF2B5EF4-FFF2-40B4-BE49-F238E27FC236}">
                <a16:creationId xmlns:a16="http://schemas.microsoft.com/office/drawing/2014/main" id="{BA03D389-B46E-887D-6565-13C2F0FF9856}"/>
              </a:ext>
            </a:extLst>
          </p:cNvPr>
          <p:cNvSpPr txBox="1"/>
          <p:nvPr/>
        </p:nvSpPr>
        <p:spPr>
          <a:xfrm>
            <a:off x="9066878" y="2138916"/>
            <a:ext cx="2023825" cy="245965"/>
          </a:xfrm>
          <a:prstGeom prst="rect">
            <a:avLst/>
          </a:prstGeom>
        </p:spPr>
        <p:txBody>
          <a:bodyPr wrap="square" lIns="0" tIns="0" rIns="0" bIns="0" rtlCol="0" anchor="t">
            <a:spAutoFit/>
          </a:bodyPr>
          <a:lstStyle/>
          <a:p>
            <a:pPr algn="ctr" defTabSz="609630">
              <a:lnSpc>
                <a:spcPts val="1867"/>
              </a:lnSpc>
            </a:pPr>
            <a:r>
              <a:rPr lang="en-US" sz="1867" dirty="0">
                <a:solidFill>
                  <a:srgbClr val="004CFF"/>
                </a:solidFill>
                <a:latin typeface="TT Norms Bold"/>
                <a:ea typeface="TT Norms Bold"/>
                <a:cs typeface="TT Norms Bold"/>
                <a:sym typeface="TT Norms Bold"/>
              </a:rPr>
              <a:t>Working Groups</a:t>
            </a:r>
          </a:p>
        </p:txBody>
      </p:sp>
      <p:sp>
        <p:nvSpPr>
          <p:cNvPr id="134" name="TextBox 106">
            <a:extLst>
              <a:ext uri="{FF2B5EF4-FFF2-40B4-BE49-F238E27FC236}">
                <a16:creationId xmlns:a16="http://schemas.microsoft.com/office/drawing/2014/main" id="{410EC8ED-1FB4-7F9B-BA47-1FB0354B68BF}"/>
              </a:ext>
            </a:extLst>
          </p:cNvPr>
          <p:cNvSpPr txBox="1"/>
          <p:nvPr/>
        </p:nvSpPr>
        <p:spPr>
          <a:xfrm>
            <a:off x="5237751" y="2194044"/>
            <a:ext cx="1788529" cy="188257"/>
          </a:xfrm>
          <a:prstGeom prst="rect">
            <a:avLst/>
          </a:prstGeom>
        </p:spPr>
        <p:txBody>
          <a:bodyPr wrap="square" lIns="0" tIns="0" rIns="0" bIns="0" rtlCol="0" anchor="t">
            <a:spAutoFit/>
          </a:bodyPr>
          <a:lstStyle/>
          <a:p>
            <a:pPr algn="ctr" defTabSz="609630">
              <a:lnSpc>
                <a:spcPts val="1260"/>
              </a:lnSpc>
            </a:pPr>
            <a:r>
              <a:rPr lang="en-US" sz="1867" dirty="0">
                <a:solidFill>
                  <a:srgbClr val="004CFF"/>
                </a:solidFill>
                <a:latin typeface="TT Norms Bold"/>
                <a:ea typeface="TT Norms Bold"/>
                <a:cs typeface="TT Norms Bold"/>
                <a:sym typeface="TT Norms Bold"/>
              </a:rPr>
              <a:t>Secretariat</a:t>
            </a:r>
          </a:p>
        </p:txBody>
      </p:sp>
      <p:sp>
        <p:nvSpPr>
          <p:cNvPr id="135" name="TextBox 108">
            <a:extLst>
              <a:ext uri="{FF2B5EF4-FFF2-40B4-BE49-F238E27FC236}">
                <a16:creationId xmlns:a16="http://schemas.microsoft.com/office/drawing/2014/main" id="{85F9DDA5-187B-7383-302B-33B00FAF3A93}"/>
              </a:ext>
            </a:extLst>
          </p:cNvPr>
          <p:cNvSpPr txBox="1"/>
          <p:nvPr/>
        </p:nvSpPr>
        <p:spPr>
          <a:xfrm flipH="1">
            <a:off x="965200" y="2136336"/>
            <a:ext cx="2592997" cy="245965"/>
          </a:xfrm>
          <a:prstGeom prst="rect">
            <a:avLst/>
          </a:prstGeom>
        </p:spPr>
        <p:txBody>
          <a:bodyPr wrap="square" lIns="0" tIns="0" rIns="0" bIns="0" rtlCol="0" anchor="t">
            <a:spAutoFit/>
          </a:bodyPr>
          <a:lstStyle/>
          <a:p>
            <a:pPr algn="ctr" defTabSz="609630">
              <a:lnSpc>
                <a:spcPts val="1867"/>
              </a:lnSpc>
            </a:pPr>
            <a:r>
              <a:rPr lang="en-US" sz="1867" dirty="0">
                <a:solidFill>
                  <a:srgbClr val="004CFF"/>
                </a:solidFill>
                <a:latin typeface="TT Norms Bold"/>
                <a:ea typeface="TT Norms Bold"/>
                <a:cs typeface="TT Norms Bold"/>
                <a:sym typeface="TT Norms Bold"/>
              </a:rPr>
              <a:t>Executive Committee</a:t>
            </a:r>
          </a:p>
        </p:txBody>
      </p:sp>
      <p:grpSp>
        <p:nvGrpSpPr>
          <p:cNvPr id="136" name="Group 8">
            <a:extLst>
              <a:ext uri="{FF2B5EF4-FFF2-40B4-BE49-F238E27FC236}">
                <a16:creationId xmlns:a16="http://schemas.microsoft.com/office/drawing/2014/main" id="{032E08D8-0654-47E7-D124-34F9F502E016}"/>
              </a:ext>
            </a:extLst>
          </p:cNvPr>
          <p:cNvGrpSpPr/>
          <p:nvPr/>
        </p:nvGrpSpPr>
        <p:grpSpPr>
          <a:xfrm>
            <a:off x="72408" y="3187457"/>
            <a:ext cx="1558215" cy="1513876"/>
            <a:chOff x="-276312" y="0"/>
            <a:chExt cx="5946114" cy="5776920"/>
          </a:xfrm>
        </p:grpSpPr>
        <p:grpSp>
          <p:nvGrpSpPr>
            <p:cNvPr id="137" name="Group 9">
              <a:extLst>
                <a:ext uri="{FF2B5EF4-FFF2-40B4-BE49-F238E27FC236}">
                  <a16:creationId xmlns:a16="http://schemas.microsoft.com/office/drawing/2014/main" id="{F90DCE4C-FED0-40B7-C0AC-6B1B32BB8A2A}"/>
                </a:ext>
              </a:extLst>
            </p:cNvPr>
            <p:cNvGrpSpPr/>
            <p:nvPr/>
          </p:nvGrpSpPr>
          <p:grpSpPr>
            <a:xfrm>
              <a:off x="726435" y="0"/>
              <a:ext cx="3940627" cy="3940627"/>
              <a:chOff x="0" y="0"/>
              <a:chExt cx="812800" cy="812800"/>
            </a:xfrm>
          </p:grpSpPr>
          <p:sp>
            <p:nvSpPr>
              <p:cNvPr id="143" name="Freeform 10">
                <a:extLst>
                  <a:ext uri="{FF2B5EF4-FFF2-40B4-BE49-F238E27FC236}">
                    <a16:creationId xmlns:a16="http://schemas.microsoft.com/office/drawing/2014/main" id="{559D95E2-7975-1077-2E27-0840B477A94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CFF"/>
              </a:solidFill>
            </p:spPr>
          </p:sp>
          <p:sp>
            <p:nvSpPr>
              <p:cNvPr id="144" name="TextBox 11">
                <a:extLst>
                  <a:ext uri="{FF2B5EF4-FFF2-40B4-BE49-F238E27FC236}">
                    <a16:creationId xmlns:a16="http://schemas.microsoft.com/office/drawing/2014/main" id="{80E17440-48BD-AEE7-79F7-779A834B50C6}"/>
                  </a:ext>
                </a:extLst>
              </p:cNvPr>
              <p:cNvSpPr txBox="1"/>
              <p:nvPr/>
            </p:nvSpPr>
            <p:spPr>
              <a:xfrm>
                <a:off x="76200" y="66675"/>
                <a:ext cx="660400" cy="669925"/>
              </a:xfrm>
              <a:prstGeom prst="rect">
                <a:avLst/>
              </a:prstGeom>
            </p:spPr>
            <p:txBody>
              <a:bodyPr lIns="29716" tIns="29716" rIns="29716" bIns="29716" rtlCol="0" anchor="ctr"/>
              <a:lstStyle/>
              <a:p>
                <a:pPr algn="ctr" defTabSz="609630">
                  <a:lnSpc>
                    <a:spcPts val="279"/>
                  </a:lnSpc>
                </a:pPr>
                <a:endParaRPr sz="1200">
                  <a:solidFill>
                    <a:prstClr val="black"/>
                  </a:solidFill>
                  <a:latin typeface="Calibri"/>
                </a:endParaRPr>
              </a:p>
            </p:txBody>
          </p:sp>
        </p:grpSp>
        <p:grpSp>
          <p:nvGrpSpPr>
            <p:cNvPr id="138" name="Group 12">
              <a:extLst>
                <a:ext uri="{FF2B5EF4-FFF2-40B4-BE49-F238E27FC236}">
                  <a16:creationId xmlns:a16="http://schemas.microsoft.com/office/drawing/2014/main" id="{632BB7FE-0766-5CFE-1348-810EE7B92246}"/>
                </a:ext>
              </a:extLst>
            </p:cNvPr>
            <p:cNvGrpSpPr/>
            <p:nvPr/>
          </p:nvGrpSpPr>
          <p:grpSpPr>
            <a:xfrm>
              <a:off x="835542" y="109107"/>
              <a:ext cx="3722413" cy="3722413"/>
              <a:chOff x="0" y="0"/>
              <a:chExt cx="812800" cy="812800"/>
            </a:xfrm>
          </p:grpSpPr>
          <p:sp>
            <p:nvSpPr>
              <p:cNvPr id="142" name="Freeform 13">
                <a:extLst>
                  <a:ext uri="{FF2B5EF4-FFF2-40B4-BE49-F238E27FC236}">
                    <a16:creationId xmlns:a16="http://schemas.microsoft.com/office/drawing/2014/main" id="{48547E67-8250-F7F0-2E1A-3A4CB8FA16D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12929" r="-12929"/>
                </a:stretch>
              </a:blipFill>
            </p:spPr>
          </p:sp>
        </p:grpSp>
        <p:sp>
          <p:nvSpPr>
            <p:cNvPr id="139" name="AutoShape 14">
              <a:extLst>
                <a:ext uri="{FF2B5EF4-FFF2-40B4-BE49-F238E27FC236}">
                  <a16:creationId xmlns:a16="http://schemas.microsoft.com/office/drawing/2014/main" id="{42053A04-6D11-9D05-654C-010BCEF01C70}"/>
                </a:ext>
              </a:extLst>
            </p:cNvPr>
            <p:cNvSpPr/>
            <p:nvPr/>
          </p:nvSpPr>
          <p:spPr>
            <a:xfrm>
              <a:off x="465225" y="4923389"/>
              <a:ext cx="4463047" cy="0"/>
            </a:xfrm>
            <a:prstGeom prst="line">
              <a:avLst/>
            </a:prstGeom>
            <a:ln w="12700" cap="flat">
              <a:solidFill>
                <a:srgbClr val="05B1A9"/>
              </a:solidFill>
              <a:prstDash val="solid"/>
              <a:headEnd type="none" w="sm" len="sm"/>
              <a:tailEnd type="none" w="sm" len="sm"/>
            </a:ln>
          </p:spPr>
        </p:sp>
        <p:sp>
          <p:nvSpPr>
            <p:cNvPr id="140" name="TextBox 15">
              <a:extLst>
                <a:ext uri="{FF2B5EF4-FFF2-40B4-BE49-F238E27FC236}">
                  <a16:creationId xmlns:a16="http://schemas.microsoft.com/office/drawing/2014/main" id="{348426B1-E673-5BE6-2867-9EE143254D72}"/>
                </a:ext>
              </a:extLst>
            </p:cNvPr>
            <p:cNvSpPr txBox="1"/>
            <p:nvPr/>
          </p:nvSpPr>
          <p:spPr>
            <a:xfrm>
              <a:off x="-276312" y="3736553"/>
              <a:ext cx="5946114" cy="1092015"/>
            </a:xfrm>
            <a:prstGeom prst="rect">
              <a:avLst/>
            </a:prstGeom>
          </p:spPr>
          <p:txBody>
            <a:bodyPr wrap="square" lIns="0" tIns="0" rIns="0" bIns="0" rtlCol="0" anchor="t">
              <a:spAutoFit/>
            </a:bodyPr>
            <a:lstStyle/>
            <a:p>
              <a:pPr algn="ctr" defTabSz="609630">
                <a:lnSpc>
                  <a:spcPts val="2620"/>
                </a:lnSpc>
              </a:pPr>
              <a:r>
                <a:rPr lang="en-US" sz="1067" dirty="0">
                  <a:solidFill>
                    <a:srgbClr val="004CFF"/>
                  </a:solidFill>
                  <a:latin typeface="TT Norms Bold"/>
                  <a:ea typeface="TT Norms Bold"/>
                  <a:cs typeface="TT Norms Bold"/>
                  <a:sym typeface="TT Norms Bold"/>
                </a:rPr>
                <a:t>Carmen Suárez Serrano</a:t>
              </a:r>
            </a:p>
          </p:txBody>
        </p:sp>
        <p:sp>
          <p:nvSpPr>
            <p:cNvPr id="141" name="TextBox 16">
              <a:extLst>
                <a:ext uri="{FF2B5EF4-FFF2-40B4-BE49-F238E27FC236}">
                  <a16:creationId xmlns:a16="http://schemas.microsoft.com/office/drawing/2014/main" id="{35F9A0F2-7410-535F-389D-8740F6061827}"/>
                </a:ext>
              </a:extLst>
            </p:cNvPr>
            <p:cNvSpPr txBox="1"/>
            <p:nvPr/>
          </p:nvSpPr>
          <p:spPr>
            <a:xfrm>
              <a:off x="464984" y="4905121"/>
              <a:ext cx="4463046" cy="871799"/>
            </a:xfrm>
            <a:prstGeom prst="rect">
              <a:avLst/>
            </a:prstGeom>
          </p:spPr>
          <p:txBody>
            <a:bodyPr lIns="0" tIns="0" rIns="0" bIns="0" rtlCol="0" anchor="t">
              <a:spAutoFit/>
            </a:bodyPr>
            <a:lstStyle/>
            <a:p>
              <a:pPr algn="ctr" defTabSz="609630">
                <a:lnSpc>
                  <a:spcPts val="2047"/>
                </a:lnSpc>
              </a:pPr>
              <a:r>
                <a:rPr lang="en-US" sz="1067" dirty="0">
                  <a:solidFill>
                    <a:srgbClr val="05B1A9"/>
                  </a:solidFill>
                  <a:latin typeface="TT Norms Bold"/>
                  <a:ea typeface="TT Norms Bold"/>
                  <a:cs typeface="TT Norms Bold"/>
                  <a:sym typeface="TT Norms Bold"/>
                </a:rPr>
                <a:t>1st Vice-Chair</a:t>
              </a:r>
            </a:p>
          </p:txBody>
        </p:sp>
      </p:grpSp>
      <p:grpSp>
        <p:nvGrpSpPr>
          <p:cNvPr id="145" name="Group 17">
            <a:extLst>
              <a:ext uri="{FF2B5EF4-FFF2-40B4-BE49-F238E27FC236}">
                <a16:creationId xmlns:a16="http://schemas.microsoft.com/office/drawing/2014/main" id="{8AEA385E-87AA-BD06-22DE-CECE85DB3316}"/>
              </a:ext>
            </a:extLst>
          </p:cNvPr>
          <p:cNvGrpSpPr/>
          <p:nvPr/>
        </p:nvGrpSpPr>
        <p:grpSpPr>
          <a:xfrm>
            <a:off x="1523999" y="2593466"/>
            <a:ext cx="1413399" cy="1500732"/>
            <a:chOff x="-3" y="0"/>
            <a:chExt cx="5393497" cy="5726759"/>
          </a:xfrm>
        </p:grpSpPr>
        <p:grpSp>
          <p:nvGrpSpPr>
            <p:cNvPr id="146" name="Group 18">
              <a:extLst>
                <a:ext uri="{FF2B5EF4-FFF2-40B4-BE49-F238E27FC236}">
                  <a16:creationId xmlns:a16="http://schemas.microsoft.com/office/drawing/2014/main" id="{031C0397-B113-6D91-551F-D5DC6BB2DBC6}"/>
                </a:ext>
              </a:extLst>
            </p:cNvPr>
            <p:cNvGrpSpPr/>
            <p:nvPr/>
          </p:nvGrpSpPr>
          <p:grpSpPr>
            <a:xfrm>
              <a:off x="726435" y="0"/>
              <a:ext cx="3940627" cy="3940627"/>
              <a:chOff x="0" y="0"/>
              <a:chExt cx="812800" cy="812800"/>
            </a:xfrm>
          </p:grpSpPr>
          <p:sp>
            <p:nvSpPr>
              <p:cNvPr id="152" name="Freeform 19">
                <a:extLst>
                  <a:ext uri="{FF2B5EF4-FFF2-40B4-BE49-F238E27FC236}">
                    <a16:creationId xmlns:a16="http://schemas.microsoft.com/office/drawing/2014/main" id="{875A97AC-1AFA-10EA-7A82-0B944AFD31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CFF"/>
              </a:solidFill>
            </p:spPr>
          </p:sp>
          <p:sp>
            <p:nvSpPr>
              <p:cNvPr id="153" name="TextBox 20">
                <a:extLst>
                  <a:ext uri="{FF2B5EF4-FFF2-40B4-BE49-F238E27FC236}">
                    <a16:creationId xmlns:a16="http://schemas.microsoft.com/office/drawing/2014/main" id="{A04DADFE-1639-7CEB-BBEC-4B667E3C6B56}"/>
                  </a:ext>
                </a:extLst>
              </p:cNvPr>
              <p:cNvSpPr txBox="1"/>
              <p:nvPr/>
            </p:nvSpPr>
            <p:spPr>
              <a:xfrm>
                <a:off x="76200" y="66675"/>
                <a:ext cx="660400" cy="669925"/>
              </a:xfrm>
              <a:prstGeom prst="rect">
                <a:avLst/>
              </a:prstGeom>
            </p:spPr>
            <p:txBody>
              <a:bodyPr lIns="33867" tIns="33867" rIns="33867" bIns="33867" rtlCol="0" anchor="ctr"/>
              <a:lstStyle/>
              <a:p>
                <a:pPr algn="ctr" defTabSz="609630">
                  <a:lnSpc>
                    <a:spcPts val="279"/>
                  </a:lnSpc>
                </a:pPr>
                <a:endParaRPr sz="1200">
                  <a:solidFill>
                    <a:prstClr val="black"/>
                  </a:solidFill>
                  <a:latin typeface="Calibri"/>
                </a:endParaRPr>
              </a:p>
            </p:txBody>
          </p:sp>
        </p:grpSp>
        <p:grpSp>
          <p:nvGrpSpPr>
            <p:cNvPr id="147" name="Group 21">
              <a:extLst>
                <a:ext uri="{FF2B5EF4-FFF2-40B4-BE49-F238E27FC236}">
                  <a16:creationId xmlns:a16="http://schemas.microsoft.com/office/drawing/2014/main" id="{61B04FEC-28BC-5974-9DBE-42C825FC2B37}"/>
                </a:ext>
              </a:extLst>
            </p:cNvPr>
            <p:cNvGrpSpPr>
              <a:grpSpLocks noChangeAspect="1"/>
            </p:cNvGrpSpPr>
            <p:nvPr/>
          </p:nvGrpSpPr>
          <p:grpSpPr>
            <a:xfrm>
              <a:off x="835534" y="109107"/>
              <a:ext cx="3722428" cy="3722413"/>
              <a:chOff x="0" y="0"/>
              <a:chExt cx="6350000" cy="6349975"/>
            </a:xfrm>
          </p:grpSpPr>
          <p:sp>
            <p:nvSpPr>
              <p:cNvPr id="151" name="Freeform 22">
                <a:extLst>
                  <a:ext uri="{FF2B5EF4-FFF2-40B4-BE49-F238E27FC236}">
                    <a16:creationId xmlns:a16="http://schemas.microsoft.com/office/drawing/2014/main" id="{AD58FCAF-F680-9684-674B-ABF414F7274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a:stretch>
              </a:blipFill>
            </p:spPr>
          </p:sp>
        </p:grpSp>
        <p:sp>
          <p:nvSpPr>
            <p:cNvPr id="148" name="AutoShape 23">
              <a:extLst>
                <a:ext uri="{FF2B5EF4-FFF2-40B4-BE49-F238E27FC236}">
                  <a16:creationId xmlns:a16="http://schemas.microsoft.com/office/drawing/2014/main" id="{CDC5A0BB-2241-D6FE-5937-537E0AB4CDF3}"/>
                </a:ext>
              </a:extLst>
            </p:cNvPr>
            <p:cNvSpPr/>
            <p:nvPr/>
          </p:nvSpPr>
          <p:spPr>
            <a:xfrm>
              <a:off x="465225" y="4934533"/>
              <a:ext cx="4463047" cy="0"/>
            </a:xfrm>
            <a:prstGeom prst="line">
              <a:avLst/>
            </a:prstGeom>
            <a:ln w="11144" cap="flat">
              <a:solidFill>
                <a:srgbClr val="05B1A9"/>
              </a:solidFill>
              <a:prstDash val="solid"/>
              <a:headEnd type="none" w="sm" len="sm"/>
              <a:tailEnd type="none" w="sm" len="sm"/>
            </a:ln>
          </p:spPr>
        </p:sp>
        <p:sp>
          <p:nvSpPr>
            <p:cNvPr id="149" name="TextBox 24">
              <a:extLst>
                <a:ext uri="{FF2B5EF4-FFF2-40B4-BE49-F238E27FC236}">
                  <a16:creationId xmlns:a16="http://schemas.microsoft.com/office/drawing/2014/main" id="{DEE6F8CF-07F0-FB9F-FF61-F97AF157ADB2}"/>
                </a:ext>
              </a:extLst>
            </p:cNvPr>
            <p:cNvSpPr txBox="1"/>
            <p:nvPr/>
          </p:nvSpPr>
          <p:spPr>
            <a:xfrm>
              <a:off x="-3" y="3736555"/>
              <a:ext cx="5393497" cy="1092014"/>
            </a:xfrm>
            <a:prstGeom prst="rect">
              <a:avLst/>
            </a:prstGeom>
          </p:spPr>
          <p:txBody>
            <a:bodyPr lIns="0" tIns="0" rIns="0" bIns="0" rtlCol="0" anchor="t">
              <a:spAutoFit/>
            </a:bodyPr>
            <a:lstStyle/>
            <a:p>
              <a:pPr algn="ctr" defTabSz="609630">
                <a:lnSpc>
                  <a:spcPts val="2620"/>
                </a:lnSpc>
              </a:pPr>
              <a:r>
                <a:rPr lang="en-US" sz="1067" dirty="0">
                  <a:solidFill>
                    <a:srgbClr val="004CFF"/>
                  </a:solidFill>
                  <a:latin typeface="TT Norms Bold"/>
                  <a:ea typeface="TT Norms Bold"/>
                  <a:cs typeface="TT Norms Bold"/>
                  <a:sym typeface="TT Norms Bold"/>
                </a:rPr>
                <a:t>Esther-Mary D’Arcy</a:t>
              </a:r>
            </a:p>
          </p:txBody>
        </p:sp>
        <p:sp>
          <p:nvSpPr>
            <p:cNvPr id="150" name="TextBox 25">
              <a:extLst>
                <a:ext uri="{FF2B5EF4-FFF2-40B4-BE49-F238E27FC236}">
                  <a16:creationId xmlns:a16="http://schemas.microsoft.com/office/drawing/2014/main" id="{D3365DA9-9C5E-266F-3D51-76FA67A621FC}"/>
                </a:ext>
              </a:extLst>
            </p:cNvPr>
            <p:cNvSpPr txBox="1"/>
            <p:nvPr/>
          </p:nvSpPr>
          <p:spPr>
            <a:xfrm>
              <a:off x="465226" y="4854961"/>
              <a:ext cx="4463048" cy="871798"/>
            </a:xfrm>
            <a:prstGeom prst="rect">
              <a:avLst/>
            </a:prstGeom>
          </p:spPr>
          <p:txBody>
            <a:bodyPr lIns="0" tIns="0" rIns="0" bIns="0" rtlCol="0" anchor="t">
              <a:spAutoFit/>
            </a:bodyPr>
            <a:lstStyle/>
            <a:p>
              <a:pPr algn="ctr" defTabSz="609630">
                <a:lnSpc>
                  <a:spcPts val="2047"/>
                </a:lnSpc>
              </a:pPr>
              <a:r>
                <a:rPr lang="en-US" sz="1067" dirty="0">
                  <a:solidFill>
                    <a:srgbClr val="05B1A9"/>
                  </a:solidFill>
                  <a:latin typeface="TT Norms Bold"/>
                  <a:ea typeface="TT Norms Bold"/>
                  <a:cs typeface="TT Norms Bold"/>
                  <a:sym typeface="TT Norms Bold"/>
                </a:rPr>
                <a:t>Chair</a:t>
              </a:r>
            </a:p>
          </p:txBody>
        </p:sp>
      </p:grpSp>
      <p:grpSp>
        <p:nvGrpSpPr>
          <p:cNvPr id="154" name="Group 27">
            <a:extLst>
              <a:ext uri="{FF2B5EF4-FFF2-40B4-BE49-F238E27FC236}">
                <a16:creationId xmlns:a16="http://schemas.microsoft.com/office/drawing/2014/main" id="{C2903F67-9933-3D2A-CC96-09BF0320034A}"/>
              </a:ext>
            </a:extLst>
          </p:cNvPr>
          <p:cNvGrpSpPr/>
          <p:nvPr/>
        </p:nvGrpSpPr>
        <p:grpSpPr>
          <a:xfrm>
            <a:off x="815116" y="4787348"/>
            <a:ext cx="1413399" cy="1520267"/>
            <a:chOff x="-3" y="0"/>
            <a:chExt cx="5393497" cy="5801304"/>
          </a:xfrm>
        </p:grpSpPr>
        <p:grpSp>
          <p:nvGrpSpPr>
            <p:cNvPr id="155" name="Group 28">
              <a:extLst>
                <a:ext uri="{FF2B5EF4-FFF2-40B4-BE49-F238E27FC236}">
                  <a16:creationId xmlns:a16="http://schemas.microsoft.com/office/drawing/2014/main" id="{C46DC827-1035-8FA4-4AD7-07E2F968E4BC}"/>
                </a:ext>
              </a:extLst>
            </p:cNvPr>
            <p:cNvGrpSpPr/>
            <p:nvPr/>
          </p:nvGrpSpPr>
          <p:grpSpPr>
            <a:xfrm>
              <a:off x="726435" y="0"/>
              <a:ext cx="3940627" cy="3940627"/>
              <a:chOff x="0" y="0"/>
              <a:chExt cx="812800" cy="812800"/>
            </a:xfrm>
          </p:grpSpPr>
          <p:sp>
            <p:nvSpPr>
              <p:cNvPr id="161" name="Freeform 29">
                <a:extLst>
                  <a:ext uri="{FF2B5EF4-FFF2-40B4-BE49-F238E27FC236}">
                    <a16:creationId xmlns:a16="http://schemas.microsoft.com/office/drawing/2014/main" id="{D61E093B-6E99-FEB8-8EA4-8E7DF8B9E76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CFF"/>
              </a:solidFill>
            </p:spPr>
          </p:sp>
          <p:sp>
            <p:nvSpPr>
              <p:cNvPr id="162" name="TextBox 30">
                <a:extLst>
                  <a:ext uri="{FF2B5EF4-FFF2-40B4-BE49-F238E27FC236}">
                    <a16:creationId xmlns:a16="http://schemas.microsoft.com/office/drawing/2014/main" id="{237AF357-0EBB-1F61-7C18-7E5EEB764B95}"/>
                  </a:ext>
                </a:extLst>
              </p:cNvPr>
              <p:cNvSpPr txBox="1"/>
              <p:nvPr/>
            </p:nvSpPr>
            <p:spPr>
              <a:xfrm>
                <a:off x="76200" y="66675"/>
                <a:ext cx="660400" cy="669925"/>
              </a:xfrm>
              <a:prstGeom prst="rect">
                <a:avLst/>
              </a:prstGeom>
            </p:spPr>
            <p:txBody>
              <a:bodyPr lIns="33867" tIns="33867" rIns="33867" bIns="33867" rtlCol="0" anchor="ctr"/>
              <a:lstStyle/>
              <a:p>
                <a:pPr algn="ctr" defTabSz="609630">
                  <a:lnSpc>
                    <a:spcPts val="279"/>
                  </a:lnSpc>
                </a:pPr>
                <a:endParaRPr sz="1200">
                  <a:solidFill>
                    <a:prstClr val="black"/>
                  </a:solidFill>
                  <a:latin typeface="Calibri"/>
                </a:endParaRPr>
              </a:p>
            </p:txBody>
          </p:sp>
        </p:grpSp>
        <p:grpSp>
          <p:nvGrpSpPr>
            <p:cNvPr id="156" name="Group 31">
              <a:extLst>
                <a:ext uri="{FF2B5EF4-FFF2-40B4-BE49-F238E27FC236}">
                  <a16:creationId xmlns:a16="http://schemas.microsoft.com/office/drawing/2014/main" id="{531A72DD-26F4-9783-4673-F86B77E167D0}"/>
                </a:ext>
              </a:extLst>
            </p:cNvPr>
            <p:cNvGrpSpPr>
              <a:grpSpLocks noChangeAspect="1"/>
            </p:cNvGrpSpPr>
            <p:nvPr/>
          </p:nvGrpSpPr>
          <p:grpSpPr>
            <a:xfrm>
              <a:off x="835534" y="109107"/>
              <a:ext cx="3722428" cy="3722413"/>
              <a:chOff x="0" y="0"/>
              <a:chExt cx="6350000" cy="6349975"/>
            </a:xfrm>
          </p:grpSpPr>
          <p:sp>
            <p:nvSpPr>
              <p:cNvPr id="160" name="Freeform 32">
                <a:extLst>
                  <a:ext uri="{FF2B5EF4-FFF2-40B4-BE49-F238E27FC236}">
                    <a16:creationId xmlns:a16="http://schemas.microsoft.com/office/drawing/2014/main" id="{FB0C684F-7F31-6905-09DD-0D114047221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a:stretch>
              </a:blipFill>
            </p:spPr>
          </p:sp>
        </p:grpSp>
        <p:sp>
          <p:nvSpPr>
            <p:cNvPr id="157" name="AutoShape 33">
              <a:extLst>
                <a:ext uri="{FF2B5EF4-FFF2-40B4-BE49-F238E27FC236}">
                  <a16:creationId xmlns:a16="http://schemas.microsoft.com/office/drawing/2014/main" id="{E5DFB02C-280B-CF62-4E0F-859373B2924D}"/>
                </a:ext>
              </a:extLst>
            </p:cNvPr>
            <p:cNvSpPr/>
            <p:nvPr/>
          </p:nvSpPr>
          <p:spPr>
            <a:xfrm>
              <a:off x="465225" y="4934533"/>
              <a:ext cx="4463047" cy="0"/>
            </a:xfrm>
            <a:prstGeom prst="line">
              <a:avLst/>
            </a:prstGeom>
            <a:ln w="11144" cap="flat">
              <a:solidFill>
                <a:srgbClr val="05B1A9"/>
              </a:solidFill>
              <a:prstDash val="solid"/>
              <a:headEnd type="none" w="sm" len="sm"/>
              <a:tailEnd type="none" w="sm" len="sm"/>
            </a:ln>
          </p:spPr>
        </p:sp>
        <p:sp>
          <p:nvSpPr>
            <p:cNvPr id="158" name="TextBox 34">
              <a:extLst>
                <a:ext uri="{FF2B5EF4-FFF2-40B4-BE49-F238E27FC236}">
                  <a16:creationId xmlns:a16="http://schemas.microsoft.com/office/drawing/2014/main" id="{5F79ADFD-7688-1C0C-B692-0CC26DF1B9D1}"/>
                </a:ext>
              </a:extLst>
            </p:cNvPr>
            <p:cNvSpPr txBox="1"/>
            <p:nvPr/>
          </p:nvSpPr>
          <p:spPr>
            <a:xfrm>
              <a:off x="-3" y="3811436"/>
              <a:ext cx="5393497" cy="1092014"/>
            </a:xfrm>
            <a:prstGeom prst="rect">
              <a:avLst/>
            </a:prstGeom>
          </p:spPr>
          <p:txBody>
            <a:bodyPr lIns="0" tIns="0" rIns="0" bIns="0" rtlCol="0" anchor="t">
              <a:spAutoFit/>
            </a:bodyPr>
            <a:lstStyle/>
            <a:p>
              <a:pPr algn="ctr" defTabSz="609630">
                <a:lnSpc>
                  <a:spcPts val="2620"/>
                </a:lnSpc>
              </a:pPr>
              <a:r>
                <a:rPr lang="en-US" sz="1067" dirty="0" err="1">
                  <a:solidFill>
                    <a:srgbClr val="004CFF"/>
                  </a:solidFill>
                  <a:latin typeface="TT Norms Bold"/>
                  <a:ea typeface="TT Norms Bold"/>
                  <a:cs typeface="TT Norms Bold"/>
                  <a:sym typeface="TT Norms Bold"/>
                </a:rPr>
                <a:t>Katri</a:t>
              </a:r>
              <a:r>
                <a:rPr lang="en-US" sz="1067" dirty="0">
                  <a:solidFill>
                    <a:srgbClr val="004CFF"/>
                  </a:solidFill>
                  <a:latin typeface="TT Norms Bold"/>
                  <a:ea typeface="TT Norms Bold"/>
                  <a:cs typeface="TT Norms Bold"/>
                  <a:sym typeface="TT Norms Bold"/>
                </a:rPr>
                <a:t> Partanen</a:t>
              </a:r>
            </a:p>
          </p:txBody>
        </p:sp>
        <p:sp>
          <p:nvSpPr>
            <p:cNvPr id="159" name="TextBox 35">
              <a:extLst>
                <a:ext uri="{FF2B5EF4-FFF2-40B4-BE49-F238E27FC236}">
                  <a16:creationId xmlns:a16="http://schemas.microsoft.com/office/drawing/2014/main" id="{C8ED707E-7F22-4D55-FC61-74E4A0040DFA}"/>
                </a:ext>
              </a:extLst>
            </p:cNvPr>
            <p:cNvSpPr txBox="1"/>
            <p:nvPr/>
          </p:nvSpPr>
          <p:spPr>
            <a:xfrm>
              <a:off x="465226" y="4929506"/>
              <a:ext cx="4463048" cy="871798"/>
            </a:xfrm>
            <a:prstGeom prst="rect">
              <a:avLst/>
            </a:prstGeom>
          </p:spPr>
          <p:txBody>
            <a:bodyPr lIns="0" tIns="0" rIns="0" bIns="0" rtlCol="0" anchor="t">
              <a:spAutoFit/>
            </a:bodyPr>
            <a:lstStyle/>
            <a:p>
              <a:pPr algn="ctr" defTabSz="609630">
                <a:lnSpc>
                  <a:spcPts val="2047"/>
                </a:lnSpc>
              </a:pPr>
              <a:r>
                <a:rPr lang="en-US" sz="1067" dirty="0">
                  <a:solidFill>
                    <a:srgbClr val="05B1A9"/>
                  </a:solidFill>
                  <a:latin typeface="TT Norms Bold"/>
                  <a:ea typeface="TT Norms Bold"/>
                  <a:cs typeface="TT Norms Bold"/>
                  <a:sym typeface="TT Norms Bold"/>
                </a:rPr>
                <a:t>EC Member</a:t>
              </a:r>
            </a:p>
          </p:txBody>
        </p:sp>
      </p:grpSp>
      <p:grpSp>
        <p:nvGrpSpPr>
          <p:cNvPr id="163" name="Group 36">
            <a:extLst>
              <a:ext uri="{FF2B5EF4-FFF2-40B4-BE49-F238E27FC236}">
                <a16:creationId xmlns:a16="http://schemas.microsoft.com/office/drawing/2014/main" id="{A7A284E0-3C8F-D5DC-E39F-74A0A0BA768D}"/>
              </a:ext>
            </a:extLst>
          </p:cNvPr>
          <p:cNvGrpSpPr/>
          <p:nvPr/>
        </p:nvGrpSpPr>
        <p:grpSpPr>
          <a:xfrm>
            <a:off x="2259500" y="4798985"/>
            <a:ext cx="1413399" cy="1514265"/>
            <a:chOff x="239315" y="0"/>
            <a:chExt cx="5393497" cy="5778400"/>
          </a:xfrm>
        </p:grpSpPr>
        <p:grpSp>
          <p:nvGrpSpPr>
            <p:cNvPr id="164" name="Group 37">
              <a:extLst>
                <a:ext uri="{FF2B5EF4-FFF2-40B4-BE49-F238E27FC236}">
                  <a16:creationId xmlns:a16="http://schemas.microsoft.com/office/drawing/2014/main" id="{76048CAC-400C-2938-ED9D-D9CB53A24A23}"/>
                </a:ext>
              </a:extLst>
            </p:cNvPr>
            <p:cNvGrpSpPr/>
            <p:nvPr/>
          </p:nvGrpSpPr>
          <p:grpSpPr>
            <a:xfrm>
              <a:off x="726435" y="0"/>
              <a:ext cx="3940627" cy="3940627"/>
              <a:chOff x="0" y="0"/>
              <a:chExt cx="812800" cy="812800"/>
            </a:xfrm>
          </p:grpSpPr>
          <p:sp>
            <p:nvSpPr>
              <p:cNvPr id="170" name="Freeform 38">
                <a:extLst>
                  <a:ext uri="{FF2B5EF4-FFF2-40B4-BE49-F238E27FC236}">
                    <a16:creationId xmlns:a16="http://schemas.microsoft.com/office/drawing/2014/main" id="{8F471D5F-067C-644D-3F21-BCEC6C47D4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CFF"/>
              </a:solidFill>
            </p:spPr>
          </p:sp>
          <p:sp>
            <p:nvSpPr>
              <p:cNvPr id="171" name="TextBox 39">
                <a:extLst>
                  <a:ext uri="{FF2B5EF4-FFF2-40B4-BE49-F238E27FC236}">
                    <a16:creationId xmlns:a16="http://schemas.microsoft.com/office/drawing/2014/main" id="{10E1FFF7-BCE3-9D93-B618-5772078BE386}"/>
                  </a:ext>
                </a:extLst>
              </p:cNvPr>
              <p:cNvSpPr txBox="1"/>
              <p:nvPr/>
            </p:nvSpPr>
            <p:spPr>
              <a:xfrm>
                <a:off x="76200" y="66675"/>
                <a:ext cx="660400" cy="669925"/>
              </a:xfrm>
              <a:prstGeom prst="rect">
                <a:avLst/>
              </a:prstGeom>
            </p:spPr>
            <p:txBody>
              <a:bodyPr lIns="33867" tIns="33867" rIns="33867" bIns="33867" rtlCol="0" anchor="ctr"/>
              <a:lstStyle/>
              <a:p>
                <a:pPr algn="ctr" defTabSz="609630">
                  <a:lnSpc>
                    <a:spcPts val="279"/>
                  </a:lnSpc>
                </a:pPr>
                <a:endParaRPr sz="1200">
                  <a:solidFill>
                    <a:prstClr val="black"/>
                  </a:solidFill>
                  <a:latin typeface="Calibri"/>
                </a:endParaRPr>
              </a:p>
            </p:txBody>
          </p:sp>
        </p:grpSp>
        <p:grpSp>
          <p:nvGrpSpPr>
            <p:cNvPr id="165" name="Group 40">
              <a:extLst>
                <a:ext uri="{FF2B5EF4-FFF2-40B4-BE49-F238E27FC236}">
                  <a16:creationId xmlns:a16="http://schemas.microsoft.com/office/drawing/2014/main" id="{E0DDBAAD-80A9-FA57-A35C-68BF4788166D}"/>
                </a:ext>
              </a:extLst>
            </p:cNvPr>
            <p:cNvGrpSpPr/>
            <p:nvPr/>
          </p:nvGrpSpPr>
          <p:grpSpPr>
            <a:xfrm>
              <a:off x="835542" y="109107"/>
              <a:ext cx="3722413" cy="3722413"/>
              <a:chOff x="0" y="0"/>
              <a:chExt cx="812800" cy="812800"/>
            </a:xfrm>
          </p:grpSpPr>
          <p:sp>
            <p:nvSpPr>
              <p:cNvPr id="169" name="Freeform 41">
                <a:extLst>
                  <a:ext uri="{FF2B5EF4-FFF2-40B4-BE49-F238E27FC236}">
                    <a16:creationId xmlns:a16="http://schemas.microsoft.com/office/drawing/2014/main" id="{B37F2DF4-7F91-AB18-159D-D9C63C94C6C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b="-9343"/>
                </a:stretch>
              </a:blipFill>
            </p:spPr>
          </p:sp>
        </p:grpSp>
        <p:sp>
          <p:nvSpPr>
            <p:cNvPr id="166" name="AutoShape 42">
              <a:extLst>
                <a:ext uri="{FF2B5EF4-FFF2-40B4-BE49-F238E27FC236}">
                  <a16:creationId xmlns:a16="http://schemas.microsoft.com/office/drawing/2014/main" id="{31FC77B1-D529-E6DC-9CA4-7A6F62F2B66B}"/>
                </a:ext>
              </a:extLst>
            </p:cNvPr>
            <p:cNvSpPr/>
            <p:nvPr/>
          </p:nvSpPr>
          <p:spPr>
            <a:xfrm>
              <a:off x="465225" y="4923389"/>
              <a:ext cx="4463047" cy="0"/>
            </a:xfrm>
            <a:prstGeom prst="line">
              <a:avLst/>
            </a:prstGeom>
            <a:ln w="11144" cap="flat">
              <a:solidFill>
                <a:srgbClr val="05B1A9"/>
              </a:solidFill>
              <a:prstDash val="solid"/>
              <a:headEnd type="none" w="sm" len="sm"/>
              <a:tailEnd type="none" w="sm" len="sm"/>
            </a:ln>
          </p:spPr>
        </p:sp>
        <p:sp>
          <p:nvSpPr>
            <p:cNvPr id="167" name="TextBox 43">
              <a:extLst>
                <a:ext uri="{FF2B5EF4-FFF2-40B4-BE49-F238E27FC236}">
                  <a16:creationId xmlns:a16="http://schemas.microsoft.com/office/drawing/2014/main" id="{B9A25DF7-3DC6-D216-2114-2C69FCC01FF4}"/>
                </a:ext>
              </a:extLst>
            </p:cNvPr>
            <p:cNvSpPr txBox="1"/>
            <p:nvPr/>
          </p:nvSpPr>
          <p:spPr>
            <a:xfrm>
              <a:off x="239315" y="3708767"/>
              <a:ext cx="5393497" cy="1092014"/>
            </a:xfrm>
            <a:prstGeom prst="rect">
              <a:avLst/>
            </a:prstGeom>
          </p:spPr>
          <p:txBody>
            <a:bodyPr lIns="0" tIns="0" rIns="0" bIns="0" rtlCol="0" anchor="t">
              <a:spAutoFit/>
            </a:bodyPr>
            <a:lstStyle/>
            <a:p>
              <a:pPr algn="ctr" defTabSz="609630">
                <a:lnSpc>
                  <a:spcPts val="2620"/>
                </a:lnSpc>
              </a:pPr>
              <a:r>
                <a:rPr lang="en-US" sz="1067" dirty="0">
                  <a:solidFill>
                    <a:srgbClr val="004CFF"/>
                  </a:solidFill>
                  <a:latin typeface="TT Norms Bold"/>
                  <a:ea typeface="TT Norms Bold"/>
                  <a:cs typeface="TT Norms Bold"/>
                  <a:sym typeface="TT Norms Bold"/>
                </a:rPr>
                <a:t>Michele </a:t>
              </a:r>
              <a:r>
                <a:rPr lang="en-US" sz="1067" dirty="0" err="1">
                  <a:solidFill>
                    <a:srgbClr val="004CFF"/>
                  </a:solidFill>
                  <a:latin typeface="TT Norms Bold"/>
                  <a:ea typeface="TT Norms Bold"/>
                  <a:cs typeface="TT Norms Bold"/>
                  <a:sym typeface="TT Norms Bold"/>
                </a:rPr>
                <a:t>Cannone</a:t>
              </a:r>
              <a:endParaRPr lang="en-US" sz="1067" dirty="0">
                <a:solidFill>
                  <a:srgbClr val="004CFF"/>
                </a:solidFill>
                <a:latin typeface="TT Norms Bold"/>
                <a:ea typeface="TT Norms Bold"/>
                <a:cs typeface="TT Norms Bold"/>
                <a:sym typeface="TT Norms Bold"/>
              </a:endParaRPr>
            </a:p>
          </p:txBody>
        </p:sp>
        <p:sp>
          <p:nvSpPr>
            <p:cNvPr id="168" name="TextBox 44">
              <a:extLst>
                <a:ext uri="{FF2B5EF4-FFF2-40B4-BE49-F238E27FC236}">
                  <a16:creationId xmlns:a16="http://schemas.microsoft.com/office/drawing/2014/main" id="{BC41CB9A-4293-6E23-9BF1-D3A65C1849F6}"/>
                </a:ext>
              </a:extLst>
            </p:cNvPr>
            <p:cNvSpPr txBox="1"/>
            <p:nvPr/>
          </p:nvSpPr>
          <p:spPr>
            <a:xfrm>
              <a:off x="594632" y="4906602"/>
              <a:ext cx="4463048" cy="871798"/>
            </a:xfrm>
            <a:prstGeom prst="rect">
              <a:avLst/>
            </a:prstGeom>
          </p:spPr>
          <p:txBody>
            <a:bodyPr lIns="0" tIns="0" rIns="0" bIns="0" rtlCol="0" anchor="t">
              <a:spAutoFit/>
            </a:bodyPr>
            <a:lstStyle/>
            <a:p>
              <a:pPr algn="ctr" defTabSz="609630">
                <a:lnSpc>
                  <a:spcPts val="2047"/>
                </a:lnSpc>
              </a:pPr>
              <a:r>
                <a:rPr lang="en-US" sz="1067" dirty="0">
                  <a:solidFill>
                    <a:srgbClr val="05B1A9"/>
                  </a:solidFill>
                  <a:latin typeface="TT Norms Bold"/>
                  <a:ea typeface="TT Norms Bold"/>
                  <a:cs typeface="TT Norms Bold"/>
                  <a:sym typeface="TT Norms Bold"/>
                </a:rPr>
                <a:t>EC Member</a:t>
              </a:r>
            </a:p>
          </p:txBody>
        </p:sp>
      </p:grpSp>
      <p:grpSp>
        <p:nvGrpSpPr>
          <p:cNvPr id="172" name="Group 45">
            <a:extLst>
              <a:ext uri="{FF2B5EF4-FFF2-40B4-BE49-F238E27FC236}">
                <a16:creationId xmlns:a16="http://schemas.microsoft.com/office/drawing/2014/main" id="{3DCFC518-4A23-F94F-849C-3F8F407B246E}"/>
              </a:ext>
            </a:extLst>
          </p:cNvPr>
          <p:cNvGrpSpPr/>
          <p:nvPr/>
        </p:nvGrpSpPr>
        <p:grpSpPr>
          <a:xfrm>
            <a:off x="2952936" y="3187457"/>
            <a:ext cx="1426663" cy="1513876"/>
            <a:chOff x="-49805" y="0"/>
            <a:chExt cx="5444110" cy="5776917"/>
          </a:xfrm>
        </p:grpSpPr>
        <p:grpSp>
          <p:nvGrpSpPr>
            <p:cNvPr id="173" name="Group 46">
              <a:extLst>
                <a:ext uri="{FF2B5EF4-FFF2-40B4-BE49-F238E27FC236}">
                  <a16:creationId xmlns:a16="http://schemas.microsoft.com/office/drawing/2014/main" id="{446F818D-E0F7-8459-DDA9-001DFFEB7288}"/>
                </a:ext>
              </a:extLst>
            </p:cNvPr>
            <p:cNvGrpSpPr/>
            <p:nvPr/>
          </p:nvGrpSpPr>
          <p:grpSpPr>
            <a:xfrm>
              <a:off x="727245" y="0"/>
              <a:ext cx="3940627" cy="3940627"/>
              <a:chOff x="0" y="0"/>
              <a:chExt cx="812800" cy="812800"/>
            </a:xfrm>
          </p:grpSpPr>
          <p:sp>
            <p:nvSpPr>
              <p:cNvPr id="179" name="Freeform 47">
                <a:extLst>
                  <a:ext uri="{FF2B5EF4-FFF2-40B4-BE49-F238E27FC236}">
                    <a16:creationId xmlns:a16="http://schemas.microsoft.com/office/drawing/2014/main" id="{1052A040-5417-C506-59F8-8A716CDA029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CFF"/>
              </a:solidFill>
            </p:spPr>
          </p:sp>
          <p:sp>
            <p:nvSpPr>
              <p:cNvPr id="180" name="TextBox 48">
                <a:extLst>
                  <a:ext uri="{FF2B5EF4-FFF2-40B4-BE49-F238E27FC236}">
                    <a16:creationId xmlns:a16="http://schemas.microsoft.com/office/drawing/2014/main" id="{E4019CB0-AC3F-F859-0D9F-D7888D835B4C}"/>
                  </a:ext>
                </a:extLst>
              </p:cNvPr>
              <p:cNvSpPr txBox="1"/>
              <p:nvPr/>
            </p:nvSpPr>
            <p:spPr>
              <a:xfrm>
                <a:off x="76200" y="66675"/>
                <a:ext cx="660400" cy="669925"/>
              </a:xfrm>
              <a:prstGeom prst="rect">
                <a:avLst/>
              </a:prstGeom>
            </p:spPr>
            <p:txBody>
              <a:bodyPr lIns="29716" tIns="29716" rIns="29716" bIns="29716" rtlCol="0" anchor="ctr"/>
              <a:lstStyle/>
              <a:p>
                <a:pPr algn="ctr" defTabSz="609630">
                  <a:lnSpc>
                    <a:spcPts val="279"/>
                  </a:lnSpc>
                </a:pPr>
                <a:endParaRPr sz="1200">
                  <a:solidFill>
                    <a:prstClr val="black"/>
                  </a:solidFill>
                  <a:latin typeface="Calibri"/>
                </a:endParaRPr>
              </a:p>
            </p:txBody>
          </p:sp>
        </p:grpSp>
        <p:grpSp>
          <p:nvGrpSpPr>
            <p:cNvPr id="174" name="Group 49">
              <a:extLst>
                <a:ext uri="{FF2B5EF4-FFF2-40B4-BE49-F238E27FC236}">
                  <a16:creationId xmlns:a16="http://schemas.microsoft.com/office/drawing/2014/main" id="{D3915E51-1FC5-0FD5-460A-F67E4B0CA57B}"/>
                </a:ext>
              </a:extLst>
            </p:cNvPr>
            <p:cNvGrpSpPr>
              <a:grpSpLocks noChangeAspect="1"/>
            </p:cNvGrpSpPr>
            <p:nvPr/>
          </p:nvGrpSpPr>
          <p:grpSpPr>
            <a:xfrm>
              <a:off x="836344" y="109107"/>
              <a:ext cx="3722428" cy="3722413"/>
              <a:chOff x="0" y="0"/>
              <a:chExt cx="6350000" cy="6349975"/>
            </a:xfrm>
          </p:grpSpPr>
          <p:sp>
            <p:nvSpPr>
              <p:cNvPr id="178" name="Freeform 50">
                <a:extLst>
                  <a:ext uri="{FF2B5EF4-FFF2-40B4-BE49-F238E27FC236}">
                    <a16:creationId xmlns:a16="http://schemas.microsoft.com/office/drawing/2014/main" id="{BE5AAA4A-D67E-5C6B-45AC-B101B04D1DD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t="-5208" b="-5208"/>
                </a:stretch>
              </a:blipFill>
            </p:spPr>
          </p:sp>
        </p:grpSp>
        <p:sp>
          <p:nvSpPr>
            <p:cNvPr id="175" name="TextBox 51">
              <a:extLst>
                <a:ext uri="{FF2B5EF4-FFF2-40B4-BE49-F238E27FC236}">
                  <a16:creationId xmlns:a16="http://schemas.microsoft.com/office/drawing/2014/main" id="{AD7D0751-1E68-7024-1E48-F5023BC25527}"/>
                </a:ext>
              </a:extLst>
            </p:cNvPr>
            <p:cNvSpPr txBox="1"/>
            <p:nvPr/>
          </p:nvSpPr>
          <p:spPr>
            <a:xfrm>
              <a:off x="-49805" y="3699957"/>
              <a:ext cx="5393499" cy="1092015"/>
            </a:xfrm>
            <a:prstGeom prst="rect">
              <a:avLst/>
            </a:prstGeom>
          </p:spPr>
          <p:txBody>
            <a:bodyPr lIns="0" tIns="0" rIns="0" bIns="0" rtlCol="0" anchor="t">
              <a:spAutoFit/>
            </a:bodyPr>
            <a:lstStyle/>
            <a:p>
              <a:pPr algn="ctr" defTabSz="609630">
                <a:lnSpc>
                  <a:spcPts val="2620"/>
                </a:lnSpc>
              </a:pPr>
              <a:r>
                <a:rPr lang="en-US" sz="1067" dirty="0">
                  <a:solidFill>
                    <a:srgbClr val="004CFF"/>
                  </a:solidFill>
                  <a:latin typeface="TT Norms Bold"/>
                  <a:ea typeface="TT Norms Bold"/>
                  <a:cs typeface="TT Norms Bold"/>
                  <a:sym typeface="TT Norms Bold"/>
                </a:rPr>
                <a:t>Tim </a:t>
              </a:r>
              <a:r>
                <a:rPr lang="en-US" sz="1067" dirty="0" err="1">
                  <a:solidFill>
                    <a:srgbClr val="004CFF"/>
                  </a:solidFill>
                  <a:latin typeface="TT Norms Bold"/>
                  <a:ea typeface="TT Norms Bold"/>
                  <a:cs typeface="TT Norms Bold"/>
                  <a:sym typeface="TT Norms Bold"/>
                </a:rPr>
                <a:t>Németh</a:t>
              </a:r>
              <a:endParaRPr lang="en-US" sz="1067" dirty="0">
                <a:solidFill>
                  <a:srgbClr val="004CFF"/>
                </a:solidFill>
                <a:latin typeface="TT Norms Bold"/>
                <a:ea typeface="TT Norms Bold"/>
                <a:cs typeface="TT Norms Bold"/>
                <a:sym typeface="TT Norms Bold"/>
              </a:endParaRPr>
            </a:p>
          </p:txBody>
        </p:sp>
        <p:sp>
          <p:nvSpPr>
            <p:cNvPr id="176" name="TextBox 52">
              <a:extLst>
                <a:ext uri="{FF2B5EF4-FFF2-40B4-BE49-F238E27FC236}">
                  <a16:creationId xmlns:a16="http://schemas.microsoft.com/office/drawing/2014/main" id="{F7F5DD05-4BF6-0B50-78F2-DBC1495823F8}"/>
                </a:ext>
              </a:extLst>
            </p:cNvPr>
            <p:cNvSpPr txBox="1"/>
            <p:nvPr/>
          </p:nvSpPr>
          <p:spPr>
            <a:xfrm>
              <a:off x="806" y="4905119"/>
              <a:ext cx="5393499" cy="871798"/>
            </a:xfrm>
            <a:prstGeom prst="rect">
              <a:avLst/>
            </a:prstGeom>
          </p:spPr>
          <p:txBody>
            <a:bodyPr lIns="0" tIns="0" rIns="0" bIns="0" rtlCol="0" anchor="t">
              <a:spAutoFit/>
            </a:bodyPr>
            <a:lstStyle/>
            <a:p>
              <a:pPr algn="ctr" defTabSz="609630">
                <a:lnSpc>
                  <a:spcPts val="2047"/>
                </a:lnSpc>
              </a:pPr>
              <a:r>
                <a:rPr lang="en-US" sz="1067" dirty="0">
                  <a:solidFill>
                    <a:srgbClr val="05B1A9"/>
                  </a:solidFill>
                  <a:latin typeface="TT Norms Bold"/>
                  <a:ea typeface="TT Norms Bold"/>
                  <a:cs typeface="TT Norms Bold"/>
                  <a:sym typeface="TT Norms Bold"/>
                </a:rPr>
                <a:t>2nd Vice-Chair</a:t>
              </a:r>
            </a:p>
          </p:txBody>
        </p:sp>
        <p:sp>
          <p:nvSpPr>
            <p:cNvPr id="177" name="AutoShape 53">
              <a:extLst>
                <a:ext uri="{FF2B5EF4-FFF2-40B4-BE49-F238E27FC236}">
                  <a16:creationId xmlns:a16="http://schemas.microsoft.com/office/drawing/2014/main" id="{FB11B0D3-4F3D-189F-7657-2EB7F4D26D21}"/>
                </a:ext>
              </a:extLst>
            </p:cNvPr>
            <p:cNvSpPr/>
            <p:nvPr/>
          </p:nvSpPr>
          <p:spPr>
            <a:xfrm>
              <a:off x="616371" y="4930694"/>
              <a:ext cx="4463047" cy="0"/>
            </a:xfrm>
            <a:prstGeom prst="line">
              <a:avLst/>
            </a:prstGeom>
            <a:ln w="12700" cap="flat">
              <a:solidFill>
                <a:srgbClr val="05B1A9"/>
              </a:solidFill>
              <a:prstDash val="solid"/>
              <a:headEnd type="none" w="sm" len="sm"/>
              <a:tailEnd type="none" w="sm" len="sm"/>
            </a:ln>
          </p:spPr>
        </p:sp>
      </p:grpSp>
      <p:grpSp>
        <p:nvGrpSpPr>
          <p:cNvPr id="206" name="Group 205">
            <a:extLst>
              <a:ext uri="{FF2B5EF4-FFF2-40B4-BE49-F238E27FC236}">
                <a16:creationId xmlns:a16="http://schemas.microsoft.com/office/drawing/2014/main" id="{4A94EE66-2ED2-C6DE-590A-6A4B88CE7043}"/>
              </a:ext>
            </a:extLst>
          </p:cNvPr>
          <p:cNvGrpSpPr/>
          <p:nvPr/>
        </p:nvGrpSpPr>
        <p:grpSpPr>
          <a:xfrm>
            <a:off x="5411373" y="2597059"/>
            <a:ext cx="1446627" cy="1534999"/>
            <a:chOff x="902277" y="3774070"/>
            <a:chExt cx="4610100" cy="4891721"/>
          </a:xfrm>
        </p:grpSpPr>
        <p:grpSp>
          <p:nvGrpSpPr>
            <p:cNvPr id="181" name="Group 7">
              <a:extLst>
                <a:ext uri="{FF2B5EF4-FFF2-40B4-BE49-F238E27FC236}">
                  <a16:creationId xmlns:a16="http://schemas.microsoft.com/office/drawing/2014/main" id="{5A267B86-1A6F-AD12-22C6-A9E3BEF42B3F}"/>
                </a:ext>
              </a:extLst>
            </p:cNvPr>
            <p:cNvGrpSpPr/>
            <p:nvPr/>
          </p:nvGrpSpPr>
          <p:grpSpPr>
            <a:xfrm>
              <a:off x="1523199" y="3774070"/>
              <a:ext cx="3368257" cy="3368257"/>
              <a:chOff x="0" y="0"/>
              <a:chExt cx="812800" cy="812800"/>
            </a:xfrm>
          </p:grpSpPr>
          <p:sp>
            <p:nvSpPr>
              <p:cNvPr id="182" name="Freeform 8">
                <a:extLst>
                  <a:ext uri="{FF2B5EF4-FFF2-40B4-BE49-F238E27FC236}">
                    <a16:creationId xmlns:a16="http://schemas.microsoft.com/office/drawing/2014/main" id="{DDB31E5C-2CB9-2AE5-4C9B-7264B51866D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CFF"/>
              </a:solidFill>
            </p:spPr>
          </p:sp>
          <p:sp>
            <p:nvSpPr>
              <p:cNvPr id="183" name="TextBox 9">
                <a:extLst>
                  <a:ext uri="{FF2B5EF4-FFF2-40B4-BE49-F238E27FC236}">
                    <a16:creationId xmlns:a16="http://schemas.microsoft.com/office/drawing/2014/main" id="{77DBC652-3F36-D4C8-F749-6FECC99AA3D7}"/>
                  </a:ext>
                </a:extLst>
              </p:cNvPr>
              <p:cNvSpPr txBox="1"/>
              <p:nvPr/>
            </p:nvSpPr>
            <p:spPr>
              <a:xfrm>
                <a:off x="76200" y="66675"/>
                <a:ext cx="660400" cy="669925"/>
              </a:xfrm>
              <a:prstGeom prst="rect">
                <a:avLst/>
              </a:prstGeom>
            </p:spPr>
            <p:txBody>
              <a:bodyPr lIns="33867" tIns="33867" rIns="33867" bIns="33867" rtlCol="0" anchor="ctr"/>
              <a:lstStyle/>
              <a:p>
                <a:pPr algn="ctr" defTabSz="609630">
                  <a:lnSpc>
                    <a:spcPts val="279"/>
                  </a:lnSpc>
                </a:pPr>
                <a:endParaRPr sz="1200">
                  <a:solidFill>
                    <a:prstClr val="black"/>
                  </a:solidFill>
                  <a:latin typeface="Calibri"/>
                </a:endParaRPr>
              </a:p>
            </p:txBody>
          </p:sp>
        </p:grpSp>
        <p:grpSp>
          <p:nvGrpSpPr>
            <p:cNvPr id="184" name="Group 10">
              <a:extLst>
                <a:ext uri="{FF2B5EF4-FFF2-40B4-BE49-F238E27FC236}">
                  <a16:creationId xmlns:a16="http://schemas.microsoft.com/office/drawing/2014/main" id="{9314FD78-6A46-CD5C-F6C4-08BE36B1C1CA}"/>
                </a:ext>
              </a:extLst>
            </p:cNvPr>
            <p:cNvGrpSpPr>
              <a:grpSpLocks noChangeAspect="1"/>
            </p:cNvGrpSpPr>
            <p:nvPr/>
          </p:nvGrpSpPr>
          <p:grpSpPr>
            <a:xfrm>
              <a:off x="1616451" y="3867329"/>
              <a:ext cx="3181751" cy="3181739"/>
              <a:chOff x="0" y="0"/>
              <a:chExt cx="6350000" cy="6349975"/>
            </a:xfrm>
          </p:grpSpPr>
          <p:sp>
            <p:nvSpPr>
              <p:cNvPr id="185" name="Freeform 11">
                <a:extLst>
                  <a:ext uri="{FF2B5EF4-FFF2-40B4-BE49-F238E27FC236}">
                    <a16:creationId xmlns:a16="http://schemas.microsoft.com/office/drawing/2014/main" id="{164BAD12-1AE7-840F-EE3E-3BCF4C5B2A7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1070" r="-1070"/>
                </a:stretch>
              </a:blipFill>
            </p:spPr>
          </p:sp>
        </p:grpSp>
        <p:sp>
          <p:nvSpPr>
            <p:cNvPr id="186" name="AutoShape 12">
              <a:extLst>
                <a:ext uri="{FF2B5EF4-FFF2-40B4-BE49-F238E27FC236}">
                  <a16:creationId xmlns:a16="http://schemas.microsoft.com/office/drawing/2014/main" id="{700B2965-6E88-59F0-7B7F-94863FDDECC1}"/>
                </a:ext>
              </a:extLst>
            </p:cNvPr>
            <p:cNvSpPr/>
            <p:nvPr/>
          </p:nvSpPr>
          <p:spPr>
            <a:xfrm>
              <a:off x="1299929" y="7991869"/>
              <a:ext cx="3814797" cy="0"/>
            </a:xfrm>
            <a:prstGeom prst="line">
              <a:avLst/>
            </a:prstGeom>
            <a:ln w="9525" cap="flat">
              <a:solidFill>
                <a:srgbClr val="05B1A9"/>
              </a:solidFill>
              <a:prstDash val="solid"/>
              <a:headEnd type="none" w="sm" len="sm"/>
              <a:tailEnd type="none" w="sm" len="sm"/>
            </a:ln>
          </p:spPr>
        </p:sp>
        <p:sp>
          <p:nvSpPr>
            <p:cNvPr id="199" name="TextBox 26">
              <a:extLst>
                <a:ext uri="{FF2B5EF4-FFF2-40B4-BE49-F238E27FC236}">
                  <a16:creationId xmlns:a16="http://schemas.microsoft.com/office/drawing/2014/main" id="{3B65161C-F9C1-3E11-3F55-5D0F6D82175C}"/>
                </a:ext>
              </a:extLst>
            </p:cNvPr>
            <p:cNvSpPr txBox="1"/>
            <p:nvPr/>
          </p:nvSpPr>
          <p:spPr>
            <a:xfrm>
              <a:off x="902277" y="6815649"/>
              <a:ext cx="4610100" cy="1034563"/>
            </a:xfrm>
            <a:prstGeom prst="rect">
              <a:avLst/>
            </a:prstGeom>
          </p:spPr>
          <p:txBody>
            <a:bodyPr lIns="0" tIns="0" rIns="0" bIns="0" rtlCol="0" anchor="t">
              <a:spAutoFit/>
            </a:bodyPr>
            <a:lstStyle/>
            <a:p>
              <a:pPr algn="ctr" defTabSz="609630">
                <a:lnSpc>
                  <a:spcPts val="2987"/>
                </a:lnSpc>
              </a:pPr>
              <a:r>
                <a:rPr lang="en-US" sz="1067" dirty="0" err="1">
                  <a:solidFill>
                    <a:srgbClr val="004CFF"/>
                  </a:solidFill>
                  <a:latin typeface="TT Norms Bold"/>
                  <a:ea typeface="TT Norms Bold"/>
                  <a:cs typeface="TT Norms Bold"/>
                  <a:sym typeface="TT Norms Bold"/>
                </a:rPr>
                <a:t>Aitor</a:t>
              </a:r>
              <a:r>
                <a:rPr lang="en-US" sz="1067" dirty="0">
                  <a:solidFill>
                    <a:srgbClr val="004CFF"/>
                  </a:solidFill>
                  <a:latin typeface="TT Norms Bold"/>
                  <a:ea typeface="TT Norms Bold"/>
                  <a:cs typeface="TT Norms Bold"/>
                  <a:sym typeface="TT Norms Bold"/>
                </a:rPr>
                <a:t> Carpio García</a:t>
              </a:r>
            </a:p>
          </p:txBody>
        </p:sp>
        <p:sp>
          <p:nvSpPr>
            <p:cNvPr id="200" name="TextBox 27">
              <a:extLst>
                <a:ext uri="{FF2B5EF4-FFF2-40B4-BE49-F238E27FC236}">
                  <a16:creationId xmlns:a16="http://schemas.microsoft.com/office/drawing/2014/main" id="{D7AC448C-2ADE-5467-8C1E-32B30D5098F3}"/>
                </a:ext>
              </a:extLst>
            </p:cNvPr>
            <p:cNvSpPr txBox="1"/>
            <p:nvPr/>
          </p:nvSpPr>
          <p:spPr>
            <a:xfrm>
              <a:off x="1299928" y="7845782"/>
              <a:ext cx="3814798" cy="820009"/>
            </a:xfrm>
            <a:prstGeom prst="rect">
              <a:avLst/>
            </a:prstGeom>
          </p:spPr>
          <p:txBody>
            <a:bodyPr wrap="square" lIns="0" tIns="0" rIns="0" bIns="0" rtlCol="0" anchor="t">
              <a:spAutoFit/>
            </a:bodyPr>
            <a:lstStyle/>
            <a:p>
              <a:pPr algn="ctr" defTabSz="609630">
                <a:lnSpc>
                  <a:spcPts val="2333"/>
                </a:lnSpc>
              </a:pPr>
              <a:r>
                <a:rPr lang="en-US" sz="1067" dirty="0">
                  <a:solidFill>
                    <a:srgbClr val="05B1A9"/>
                  </a:solidFill>
                  <a:latin typeface="TT Norms Bold"/>
                  <a:ea typeface="TT Norms Bold"/>
                  <a:cs typeface="TT Norms Bold"/>
                  <a:sym typeface="TT Norms Bold"/>
                </a:rPr>
                <a:t>General Secretary</a:t>
              </a:r>
            </a:p>
          </p:txBody>
        </p:sp>
      </p:grpSp>
      <p:grpSp>
        <p:nvGrpSpPr>
          <p:cNvPr id="208" name="Group 207">
            <a:extLst>
              <a:ext uri="{FF2B5EF4-FFF2-40B4-BE49-F238E27FC236}">
                <a16:creationId xmlns:a16="http://schemas.microsoft.com/office/drawing/2014/main" id="{55A9C5F7-CC23-46B2-DF55-5E69827EF981}"/>
              </a:ext>
            </a:extLst>
          </p:cNvPr>
          <p:cNvGrpSpPr/>
          <p:nvPr/>
        </p:nvGrpSpPr>
        <p:grpSpPr>
          <a:xfrm>
            <a:off x="6398816" y="4272930"/>
            <a:ext cx="1424384" cy="1696197"/>
            <a:chOff x="12783511" y="3774070"/>
            <a:chExt cx="4639057" cy="5524323"/>
          </a:xfrm>
        </p:grpSpPr>
        <p:grpSp>
          <p:nvGrpSpPr>
            <p:cNvPr id="187" name="Group 13">
              <a:extLst>
                <a:ext uri="{FF2B5EF4-FFF2-40B4-BE49-F238E27FC236}">
                  <a16:creationId xmlns:a16="http://schemas.microsoft.com/office/drawing/2014/main" id="{495146CD-0EFA-9DCD-B79D-D1E83A350F48}"/>
                </a:ext>
              </a:extLst>
            </p:cNvPr>
            <p:cNvGrpSpPr/>
            <p:nvPr/>
          </p:nvGrpSpPr>
          <p:grpSpPr>
            <a:xfrm>
              <a:off x="13405125" y="3774070"/>
              <a:ext cx="3368257" cy="3368257"/>
              <a:chOff x="0" y="0"/>
              <a:chExt cx="812800" cy="812800"/>
            </a:xfrm>
          </p:grpSpPr>
          <p:sp>
            <p:nvSpPr>
              <p:cNvPr id="188" name="Freeform 14">
                <a:extLst>
                  <a:ext uri="{FF2B5EF4-FFF2-40B4-BE49-F238E27FC236}">
                    <a16:creationId xmlns:a16="http://schemas.microsoft.com/office/drawing/2014/main" id="{9B50B5AA-7230-CDEA-C2E0-49BA226356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CFF"/>
              </a:solidFill>
            </p:spPr>
          </p:sp>
          <p:sp>
            <p:nvSpPr>
              <p:cNvPr id="189" name="TextBox 15">
                <a:extLst>
                  <a:ext uri="{FF2B5EF4-FFF2-40B4-BE49-F238E27FC236}">
                    <a16:creationId xmlns:a16="http://schemas.microsoft.com/office/drawing/2014/main" id="{02EF3179-DA97-398D-5D0C-225D888FC06D}"/>
                  </a:ext>
                </a:extLst>
              </p:cNvPr>
              <p:cNvSpPr txBox="1"/>
              <p:nvPr/>
            </p:nvSpPr>
            <p:spPr>
              <a:xfrm>
                <a:off x="76200" y="66675"/>
                <a:ext cx="660400" cy="669925"/>
              </a:xfrm>
              <a:prstGeom prst="rect">
                <a:avLst/>
              </a:prstGeom>
            </p:spPr>
            <p:txBody>
              <a:bodyPr lIns="33867" tIns="33867" rIns="33867" bIns="33867" rtlCol="0" anchor="ctr"/>
              <a:lstStyle/>
              <a:p>
                <a:pPr algn="ctr" defTabSz="609630">
                  <a:lnSpc>
                    <a:spcPts val="279"/>
                  </a:lnSpc>
                </a:pPr>
                <a:endParaRPr sz="1200">
                  <a:solidFill>
                    <a:prstClr val="black"/>
                  </a:solidFill>
                  <a:latin typeface="Calibri"/>
                </a:endParaRPr>
              </a:p>
            </p:txBody>
          </p:sp>
        </p:grpSp>
        <p:grpSp>
          <p:nvGrpSpPr>
            <p:cNvPr id="190" name="Group 16">
              <a:extLst>
                <a:ext uri="{FF2B5EF4-FFF2-40B4-BE49-F238E27FC236}">
                  <a16:creationId xmlns:a16="http://schemas.microsoft.com/office/drawing/2014/main" id="{0C1256AB-E959-1475-3BD4-027B667FF8AB}"/>
                </a:ext>
              </a:extLst>
            </p:cNvPr>
            <p:cNvGrpSpPr>
              <a:grpSpLocks noChangeAspect="1"/>
            </p:cNvGrpSpPr>
            <p:nvPr/>
          </p:nvGrpSpPr>
          <p:grpSpPr>
            <a:xfrm>
              <a:off x="13498378" y="3867329"/>
              <a:ext cx="3181751" cy="3181739"/>
              <a:chOff x="0" y="0"/>
              <a:chExt cx="6350000" cy="6349975"/>
            </a:xfrm>
          </p:grpSpPr>
          <p:sp>
            <p:nvSpPr>
              <p:cNvPr id="191" name="Freeform 17">
                <a:extLst>
                  <a:ext uri="{FF2B5EF4-FFF2-40B4-BE49-F238E27FC236}">
                    <a16:creationId xmlns:a16="http://schemas.microsoft.com/office/drawing/2014/main" id="{73E90BC5-8CB8-C373-9921-9B9EEF0FFD7D}"/>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t="-2115" b="-2115"/>
                </a:stretch>
              </a:blipFill>
            </p:spPr>
          </p:sp>
        </p:grpSp>
        <p:sp>
          <p:nvSpPr>
            <p:cNvPr id="192" name="AutoShape 18">
              <a:extLst>
                <a:ext uri="{FF2B5EF4-FFF2-40B4-BE49-F238E27FC236}">
                  <a16:creationId xmlns:a16="http://schemas.microsoft.com/office/drawing/2014/main" id="{C44EAEA8-A379-FA27-FC49-B557189D52D5}"/>
                </a:ext>
              </a:extLst>
            </p:cNvPr>
            <p:cNvSpPr/>
            <p:nvPr/>
          </p:nvSpPr>
          <p:spPr>
            <a:xfrm>
              <a:off x="12783511" y="7987107"/>
              <a:ext cx="4610100" cy="0"/>
            </a:xfrm>
            <a:prstGeom prst="line">
              <a:avLst/>
            </a:prstGeom>
            <a:ln w="9525" cap="flat">
              <a:solidFill>
                <a:srgbClr val="05B1A9"/>
              </a:solidFill>
              <a:prstDash val="solid"/>
              <a:headEnd type="none" w="sm" len="sm"/>
              <a:tailEnd type="none" w="sm" len="sm"/>
            </a:ln>
          </p:spPr>
        </p:sp>
        <p:sp>
          <p:nvSpPr>
            <p:cNvPr id="201" name="TextBox 28">
              <a:extLst>
                <a:ext uri="{FF2B5EF4-FFF2-40B4-BE49-F238E27FC236}">
                  <a16:creationId xmlns:a16="http://schemas.microsoft.com/office/drawing/2014/main" id="{464AB79B-CEBC-42CE-7960-8FDFCBAAC6E0}"/>
                </a:ext>
              </a:extLst>
            </p:cNvPr>
            <p:cNvSpPr txBox="1"/>
            <p:nvPr/>
          </p:nvSpPr>
          <p:spPr>
            <a:xfrm>
              <a:off x="12812468" y="6816231"/>
              <a:ext cx="4610100" cy="1057319"/>
            </a:xfrm>
            <a:prstGeom prst="rect">
              <a:avLst/>
            </a:prstGeom>
          </p:spPr>
          <p:txBody>
            <a:bodyPr wrap="square" lIns="0" tIns="0" rIns="0" bIns="0" rtlCol="0" anchor="t">
              <a:spAutoFit/>
            </a:bodyPr>
            <a:lstStyle/>
            <a:p>
              <a:pPr algn="ctr" defTabSz="609630">
                <a:lnSpc>
                  <a:spcPts val="2987"/>
                </a:lnSpc>
              </a:pPr>
              <a:r>
                <a:rPr lang="en-US" sz="1067" dirty="0">
                  <a:solidFill>
                    <a:srgbClr val="004CFF"/>
                  </a:solidFill>
                  <a:latin typeface="TT Norms Bold"/>
                  <a:ea typeface="TT Norms Bold"/>
                  <a:cs typeface="TT Norms Bold"/>
                  <a:sym typeface="TT Norms Bold"/>
                </a:rPr>
                <a:t>Miguel Pérez Navarro</a:t>
              </a:r>
            </a:p>
          </p:txBody>
        </p:sp>
        <p:sp>
          <p:nvSpPr>
            <p:cNvPr id="202" name="TextBox 29">
              <a:extLst>
                <a:ext uri="{FF2B5EF4-FFF2-40B4-BE49-F238E27FC236}">
                  <a16:creationId xmlns:a16="http://schemas.microsoft.com/office/drawing/2014/main" id="{97D7E8AF-13A6-5431-3528-DF5398A40E08}"/>
                </a:ext>
              </a:extLst>
            </p:cNvPr>
            <p:cNvSpPr txBox="1"/>
            <p:nvPr/>
          </p:nvSpPr>
          <p:spPr>
            <a:xfrm>
              <a:off x="12784205" y="8228756"/>
              <a:ext cx="4610100" cy="1069637"/>
            </a:xfrm>
            <a:prstGeom prst="rect">
              <a:avLst/>
            </a:prstGeom>
          </p:spPr>
          <p:txBody>
            <a:bodyPr wrap="square" lIns="0" tIns="0" rIns="0" bIns="0" rtlCol="0" anchor="t">
              <a:spAutoFit/>
            </a:bodyPr>
            <a:lstStyle/>
            <a:p>
              <a:pPr algn="ctr" defTabSz="609630"/>
              <a:r>
                <a:rPr lang="en-US" sz="1067" dirty="0">
                  <a:solidFill>
                    <a:srgbClr val="05B1A9"/>
                  </a:solidFill>
                  <a:latin typeface="TT Norms Bold"/>
                  <a:ea typeface="TT Norms Bold"/>
                  <a:cs typeface="TT Norms Bold"/>
                  <a:sym typeface="TT Norms Bold"/>
                </a:rPr>
                <a:t>Communication &amp; Operations Officer</a:t>
              </a:r>
            </a:p>
          </p:txBody>
        </p:sp>
      </p:grpSp>
      <p:grpSp>
        <p:nvGrpSpPr>
          <p:cNvPr id="207" name="Group 206">
            <a:extLst>
              <a:ext uri="{FF2B5EF4-FFF2-40B4-BE49-F238E27FC236}">
                <a16:creationId xmlns:a16="http://schemas.microsoft.com/office/drawing/2014/main" id="{B19092C0-1F9D-7D94-22A3-5694C630D01C}"/>
              </a:ext>
            </a:extLst>
          </p:cNvPr>
          <p:cNvGrpSpPr/>
          <p:nvPr/>
        </p:nvGrpSpPr>
        <p:grpSpPr>
          <a:xfrm>
            <a:off x="4419601" y="4253135"/>
            <a:ext cx="1434567" cy="1534560"/>
            <a:chOff x="6747074" y="3774070"/>
            <a:chExt cx="4610100" cy="4931435"/>
          </a:xfrm>
        </p:grpSpPr>
        <p:grpSp>
          <p:nvGrpSpPr>
            <p:cNvPr id="193" name="Group 19">
              <a:extLst>
                <a:ext uri="{FF2B5EF4-FFF2-40B4-BE49-F238E27FC236}">
                  <a16:creationId xmlns:a16="http://schemas.microsoft.com/office/drawing/2014/main" id="{B31A5A46-AEF1-C364-3169-DBB83A80F3CC}"/>
                </a:ext>
              </a:extLst>
            </p:cNvPr>
            <p:cNvGrpSpPr/>
            <p:nvPr/>
          </p:nvGrpSpPr>
          <p:grpSpPr>
            <a:xfrm>
              <a:off x="7459871" y="3774070"/>
              <a:ext cx="3368257" cy="3368257"/>
              <a:chOff x="0" y="0"/>
              <a:chExt cx="812800" cy="812800"/>
            </a:xfrm>
          </p:grpSpPr>
          <p:sp>
            <p:nvSpPr>
              <p:cNvPr id="194" name="Freeform 20">
                <a:extLst>
                  <a:ext uri="{FF2B5EF4-FFF2-40B4-BE49-F238E27FC236}">
                    <a16:creationId xmlns:a16="http://schemas.microsoft.com/office/drawing/2014/main" id="{2F78893A-9495-8503-8DC8-B227619816E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CFF"/>
              </a:solidFill>
            </p:spPr>
          </p:sp>
          <p:sp>
            <p:nvSpPr>
              <p:cNvPr id="195" name="TextBox 21">
                <a:extLst>
                  <a:ext uri="{FF2B5EF4-FFF2-40B4-BE49-F238E27FC236}">
                    <a16:creationId xmlns:a16="http://schemas.microsoft.com/office/drawing/2014/main" id="{B8132CA2-35A9-94CA-1324-0BF3CBAAEE49}"/>
                  </a:ext>
                </a:extLst>
              </p:cNvPr>
              <p:cNvSpPr txBox="1"/>
              <p:nvPr/>
            </p:nvSpPr>
            <p:spPr>
              <a:xfrm>
                <a:off x="76200" y="66675"/>
                <a:ext cx="660400" cy="669925"/>
              </a:xfrm>
              <a:prstGeom prst="rect">
                <a:avLst/>
              </a:prstGeom>
            </p:spPr>
            <p:txBody>
              <a:bodyPr lIns="33867" tIns="33867" rIns="33867" bIns="33867" rtlCol="0" anchor="ctr"/>
              <a:lstStyle/>
              <a:p>
                <a:pPr algn="ctr" defTabSz="609630">
                  <a:lnSpc>
                    <a:spcPts val="279"/>
                  </a:lnSpc>
                </a:pPr>
                <a:endParaRPr sz="1200">
                  <a:solidFill>
                    <a:prstClr val="black"/>
                  </a:solidFill>
                  <a:latin typeface="Calibri"/>
                </a:endParaRPr>
              </a:p>
            </p:txBody>
          </p:sp>
        </p:grpSp>
        <p:grpSp>
          <p:nvGrpSpPr>
            <p:cNvPr id="196" name="Group 22">
              <a:extLst>
                <a:ext uri="{FF2B5EF4-FFF2-40B4-BE49-F238E27FC236}">
                  <a16:creationId xmlns:a16="http://schemas.microsoft.com/office/drawing/2014/main" id="{A57BCBFB-AAF9-E433-B6BC-94D8EB22CDC9}"/>
                </a:ext>
              </a:extLst>
            </p:cNvPr>
            <p:cNvGrpSpPr/>
            <p:nvPr/>
          </p:nvGrpSpPr>
          <p:grpSpPr>
            <a:xfrm>
              <a:off x="7553131" y="3867329"/>
              <a:ext cx="3181739" cy="3181739"/>
              <a:chOff x="0" y="0"/>
              <a:chExt cx="812800" cy="812800"/>
            </a:xfrm>
          </p:grpSpPr>
          <p:sp>
            <p:nvSpPr>
              <p:cNvPr id="197" name="Freeform 23">
                <a:extLst>
                  <a:ext uri="{FF2B5EF4-FFF2-40B4-BE49-F238E27FC236}">
                    <a16:creationId xmlns:a16="http://schemas.microsoft.com/office/drawing/2014/main" id="{52F633E5-BE7A-3695-89B5-2F2D95796C2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t="-18268" b="-18268"/>
                </a:stretch>
              </a:blipFill>
            </p:spPr>
          </p:sp>
        </p:grpSp>
        <p:sp>
          <p:nvSpPr>
            <p:cNvPr id="198" name="AutoShape 24">
              <a:extLst>
                <a:ext uri="{FF2B5EF4-FFF2-40B4-BE49-F238E27FC236}">
                  <a16:creationId xmlns:a16="http://schemas.microsoft.com/office/drawing/2014/main" id="{B769B68D-5B48-331D-F24C-70A36CE7BA4A}"/>
                </a:ext>
              </a:extLst>
            </p:cNvPr>
            <p:cNvSpPr/>
            <p:nvPr/>
          </p:nvSpPr>
          <p:spPr>
            <a:xfrm>
              <a:off x="7236602" y="7982344"/>
              <a:ext cx="3814797" cy="0"/>
            </a:xfrm>
            <a:prstGeom prst="line">
              <a:avLst/>
            </a:prstGeom>
            <a:ln w="9525" cap="flat">
              <a:solidFill>
                <a:srgbClr val="05B1A9"/>
              </a:solidFill>
              <a:prstDash val="solid"/>
              <a:headEnd type="none" w="sm" len="sm"/>
              <a:tailEnd type="none" w="sm" len="sm"/>
            </a:ln>
          </p:spPr>
        </p:sp>
        <p:sp>
          <p:nvSpPr>
            <p:cNvPr id="203" name="TextBox 30">
              <a:extLst>
                <a:ext uri="{FF2B5EF4-FFF2-40B4-BE49-F238E27FC236}">
                  <a16:creationId xmlns:a16="http://schemas.microsoft.com/office/drawing/2014/main" id="{5D8DE670-14B1-3FD3-C5EB-ADCB7B4C61B3}"/>
                </a:ext>
              </a:extLst>
            </p:cNvPr>
            <p:cNvSpPr txBox="1"/>
            <p:nvPr/>
          </p:nvSpPr>
          <p:spPr>
            <a:xfrm>
              <a:off x="6747074" y="6847778"/>
              <a:ext cx="4610100" cy="1043261"/>
            </a:xfrm>
            <a:prstGeom prst="rect">
              <a:avLst/>
            </a:prstGeom>
          </p:spPr>
          <p:txBody>
            <a:bodyPr lIns="0" tIns="0" rIns="0" bIns="0" rtlCol="0" anchor="t">
              <a:spAutoFit/>
            </a:bodyPr>
            <a:lstStyle/>
            <a:p>
              <a:pPr algn="ctr" defTabSz="609630">
                <a:lnSpc>
                  <a:spcPts val="2987"/>
                </a:lnSpc>
              </a:pPr>
              <a:r>
                <a:rPr lang="en-US" sz="1067" dirty="0">
                  <a:solidFill>
                    <a:srgbClr val="004CFF"/>
                  </a:solidFill>
                  <a:latin typeface="TT Norms Bold"/>
                  <a:ea typeface="TT Norms Bold"/>
                  <a:cs typeface="TT Norms Bold"/>
                  <a:sym typeface="TT Norms Bold"/>
                </a:rPr>
                <a:t>Emilia </a:t>
              </a:r>
              <a:r>
                <a:rPr lang="en-US" sz="1067" dirty="0" err="1">
                  <a:solidFill>
                    <a:srgbClr val="004CFF"/>
                  </a:solidFill>
                  <a:latin typeface="TT Norms Bold"/>
                  <a:ea typeface="TT Norms Bold"/>
                  <a:cs typeface="TT Norms Bold"/>
                  <a:sym typeface="TT Norms Bold"/>
                </a:rPr>
                <a:t>Kosińska</a:t>
              </a:r>
              <a:endParaRPr lang="en-US" sz="1067" dirty="0">
                <a:solidFill>
                  <a:srgbClr val="004CFF"/>
                </a:solidFill>
                <a:latin typeface="TT Norms Bold"/>
                <a:ea typeface="TT Norms Bold"/>
                <a:cs typeface="TT Norms Bold"/>
                <a:sym typeface="TT Norms Bold"/>
              </a:endParaRPr>
            </a:p>
          </p:txBody>
        </p:sp>
        <p:sp>
          <p:nvSpPr>
            <p:cNvPr id="204" name="TextBox 31">
              <a:extLst>
                <a:ext uri="{FF2B5EF4-FFF2-40B4-BE49-F238E27FC236}">
                  <a16:creationId xmlns:a16="http://schemas.microsoft.com/office/drawing/2014/main" id="{800BEE17-1261-18F5-4EC0-DE3302FD08BF}"/>
                </a:ext>
              </a:extLst>
            </p:cNvPr>
            <p:cNvSpPr txBox="1"/>
            <p:nvPr/>
          </p:nvSpPr>
          <p:spPr>
            <a:xfrm>
              <a:off x="7236602" y="7878602"/>
              <a:ext cx="3814796" cy="826903"/>
            </a:xfrm>
            <a:prstGeom prst="rect">
              <a:avLst/>
            </a:prstGeom>
          </p:spPr>
          <p:txBody>
            <a:bodyPr lIns="0" tIns="0" rIns="0" bIns="0" rtlCol="0" anchor="t">
              <a:spAutoFit/>
            </a:bodyPr>
            <a:lstStyle/>
            <a:p>
              <a:pPr algn="ctr" defTabSz="609630">
                <a:lnSpc>
                  <a:spcPts val="2333"/>
                </a:lnSpc>
              </a:pPr>
              <a:r>
                <a:rPr lang="en-US" sz="1067" dirty="0">
                  <a:solidFill>
                    <a:srgbClr val="05B1A9"/>
                  </a:solidFill>
                  <a:latin typeface="TT Norms Bold"/>
                  <a:ea typeface="TT Norms Bold"/>
                  <a:cs typeface="TT Norms Bold"/>
                  <a:sym typeface="TT Norms Bold"/>
                </a:rPr>
                <a:t>Projects Manager</a:t>
              </a:r>
            </a:p>
          </p:txBody>
        </p:sp>
      </p:grpSp>
      <p:grpSp>
        <p:nvGrpSpPr>
          <p:cNvPr id="233" name="Group 232">
            <a:extLst>
              <a:ext uri="{FF2B5EF4-FFF2-40B4-BE49-F238E27FC236}">
                <a16:creationId xmlns:a16="http://schemas.microsoft.com/office/drawing/2014/main" id="{9EF59E7E-CDF3-BECD-B8C4-501A25B97CAD}"/>
              </a:ext>
            </a:extLst>
          </p:cNvPr>
          <p:cNvGrpSpPr/>
          <p:nvPr/>
        </p:nvGrpSpPr>
        <p:grpSpPr>
          <a:xfrm>
            <a:off x="11062493" y="2771260"/>
            <a:ext cx="1057008" cy="820019"/>
            <a:chOff x="16707976" y="4507570"/>
            <a:chExt cx="1113127" cy="863556"/>
          </a:xfrm>
        </p:grpSpPr>
        <p:sp>
          <p:nvSpPr>
            <p:cNvPr id="212" name="Freeform 14">
              <a:extLst>
                <a:ext uri="{FF2B5EF4-FFF2-40B4-BE49-F238E27FC236}">
                  <a16:creationId xmlns:a16="http://schemas.microsoft.com/office/drawing/2014/main" id="{7B20ADC7-59D7-D046-E0BB-24A1907C27A3}"/>
                </a:ext>
              </a:extLst>
            </p:cNvPr>
            <p:cNvSpPr/>
            <p:nvPr/>
          </p:nvSpPr>
          <p:spPr>
            <a:xfrm>
              <a:off x="17032941" y="4507570"/>
              <a:ext cx="463197" cy="451407"/>
            </a:xfrm>
            <a:custGeom>
              <a:avLst/>
              <a:gdLst/>
              <a:ahLst/>
              <a:cxnLst/>
              <a:rect l="l" t="t" r="r" b="b"/>
              <a:pathLst>
                <a:path w="868495" h="846388">
                  <a:moveTo>
                    <a:pt x="0" y="0"/>
                  </a:moveTo>
                  <a:lnTo>
                    <a:pt x="868495" y="0"/>
                  </a:lnTo>
                  <a:lnTo>
                    <a:pt x="868495" y="846388"/>
                  </a:lnTo>
                  <a:lnTo>
                    <a:pt x="0" y="84638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15" name="TextBox 17">
              <a:extLst>
                <a:ext uri="{FF2B5EF4-FFF2-40B4-BE49-F238E27FC236}">
                  <a16:creationId xmlns:a16="http://schemas.microsoft.com/office/drawing/2014/main" id="{73B521C7-523A-EBAF-2356-9876490248AD}"/>
                </a:ext>
              </a:extLst>
            </p:cNvPr>
            <p:cNvSpPr txBox="1"/>
            <p:nvPr/>
          </p:nvSpPr>
          <p:spPr>
            <a:xfrm>
              <a:off x="16707976" y="5025873"/>
              <a:ext cx="1113127" cy="345253"/>
            </a:xfrm>
            <a:prstGeom prst="rect">
              <a:avLst/>
            </a:prstGeom>
          </p:spPr>
          <p:txBody>
            <a:bodyPr lIns="0" tIns="0" rIns="0" bIns="0" rtlCol="0" anchor="t">
              <a:spAutoFit/>
            </a:bodyPr>
            <a:lstStyle/>
            <a:p>
              <a:pPr algn="ctr" defTabSz="609630">
                <a:lnSpc>
                  <a:spcPts val="1327"/>
                </a:lnSpc>
              </a:pPr>
              <a:r>
                <a:rPr lang="en-US" sz="1067" dirty="0">
                  <a:solidFill>
                    <a:srgbClr val="004CFF"/>
                  </a:solidFill>
                  <a:latin typeface="TT Norms Bold"/>
                </a:rPr>
                <a:t>Professional Practice</a:t>
              </a:r>
            </a:p>
          </p:txBody>
        </p:sp>
      </p:grpSp>
      <p:grpSp>
        <p:nvGrpSpPr>
          <p:cNvPr id="231" name="Group 230">
            <a:extLst>
              <a:ext uri="{FF2B5EF4-FFF2-40B4-BE49-F238E27FC236}">
                <a16:creationId xmlns:a16="http://schemas.microsoft.com/office/drawing/2014/main" id="{0EB97346-FD5A-6AE7-FAC3-F010CED41F6F}"/>
              </a:ext>
            </a:extLst>
          </p:cNvPr>
          <p:cNvGrpSpPr/>
          <p:nvPr/>
        </p:nvGrpSpPr>
        <p:grpSpPr>
          <a:xfrm>
            <a:off x="8282078" y="2771255"/>
            <a:ext cx="1007023" cy="826699"/>
            <a:chOff x="12515016" y="4507570"/>
            <a:chExt cx="1060488" cy="870590"/>
          </a:xfrm>
        </p:grpSpPr>
        <p:grpSp>
          <p:nvGrpSpPr>
            <p:cNvPr id="210" name="Group 10">
              <a:extLst>
                <a:ext uri="{FF2B5EF4-FFF2-40B4-BE49-F238E27FC236}">
                  <a16:creationId xmlns:a16="http://schemas.microsoft.com/office/drawing/2014/main" id="{9811C1BD-FE47-F3C3-64C7-BD61874996F2}"/>
                </a:ext>
              </a:extLst>
            </p:cNvPr>
            <p:cNvGrpSpPr/>
            <p:nvPr/>
          </p:nvGrpSpPr>
          <p:grpSpPr>
            <a:xfrm>
              <a:off x="12791066" y="4507570"/>
              <a:ext cx="508388" cy="508388"/>
              <a:chOff x="0" y="0"/>
              <a:chExt cx="812800" cy="812800"/>
            </a:xfrm>
          </p:grpSpPr>
          <p:sp>
            <p:nvSpPr>
              <p:cNvPr id="229" name="Freeform 11">
                <a:extLst>
                  <a:ext uri="{FF2B5EF4-FFF2-40B4-BE49-F238E27FC236}">
                    <a16:creationId xmlns:a16="http://schemas.microsoft.com/office/drawing/2014/main" id="{2B8201C7-A9F3-1EB8-D9D9-4477A55A72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399"/>
              </a:solidFill>
            </p:spPr>
          </p:sp>
          <p:sp>
            <p:nvSpPr>
              <p:cNvPr id="230" name="TextBox 12">
                <a:extLst>
                  <a:ext uri="{FF2B5EF4-FFF2-40B4-BE49-F238E27FC236}">
                    <a16:creationId xmlns:a16="http://schemas.microsoft.com/office/drawing/2014/main" id="{61D9555E-857A-6C96-C53E-EE3E5D323BB5}"/>
                  </a:ext>
                </a:extLst>
              </p:cNvPr>
              <p:cNvSpPr txBox="1"/>
              <p:nvPr/>
            </p:nvSpPr>
            <p:spPr>
              <a:xfrm>
                <a:off x="76200" y="47625"/>
                <a:ext cx="660400" cy="688975"/>
              </a:xfrm>
              <a:prstGeom prst="rect">
                <a:avLst/>
              </a:prstGeom>
            </p:spPr>
            <p:txBody>
              <a:bodyPr lIns="30107" tIns="30107" rIns="30107" bIns="30107" rtlCol="0" anchor="ctr"/>
              <a:lstStyle/>
              <a:p>
                <a:pPr defTabSz="609630">
                  <a:lnSpc>
                    <a:spcPts val="949"/>
                  </a:lnSpc>
                </a:pPr>
                <a:endParaRPr sz="1138">
                  <a:solidFill>
                    <a:prstClr val="black"/>
                  </a:solidFill>
                  <a:latin typeface="Calibri"/>
                </a:endParaRPr>
              </a:p>
            </p:txBody>
          </p:sp>
        </p:grpSp>
        <p:sp>
          <p:nvSpPr>
            <p:cNvPr id="211" name="Freeform 13">
              <a:extLst>
                <a:ext uri="{FF2B5EF4-FFF2-40B4-BE49-F238E27FC236}">
                  <a16:creationId xmlns:a16="http://schemas.microsoft.com/office/drawing/2014/main" id="{C679E7CF-395A-4902-EB12-A1DEDEC9D83B}"/>
                </a:ext>
              </a:extLst>
            </p:cNvPr>
            <p:cNvSpPr/>
            <p:nvPr/>
          </p:nvSpPr>
          <p:spPr>
            <a:xfrm>
              <a:off x="12820622" y="4535298"/>
              <a:ext cx="454586" cy="452932"/>
            </a:xfrm>
            <a:custGeom>
              <a:avLst/>
              <a:gdLst/>
              <a:ahLst/>
              <a:cxnLst/>
              <a:rect l="l" t="t" r="r" b="b"/>
              <a:pathLst>
                <a:path w="852348" h="849248">
                  <a:moveTo>
                    <a:pt x="0" y="0"/>
                  </a:moveTo>
                  <a:lnTo>
                    <a:pt x="852348" y="0"/>
                  </a:lnTo>
                  <a:lnTo>
                    <a:pt x="852348" y="849248"/>
                  </a:lnTo>
                  <a:lnTo>
                    <a:pt x="0" y="8492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13" name="TextBox 15">
              <a:extLst>
                <a:ext uri="{FF2B5EF4-FFF2-40B4-BE49-F238E27FC236}">
                  <a16:creationId xmlns:a16="http://schemas.microsoft.com/office/drawing/2014/main" id="{A7CA02B9-B1A7-0485-0529-7963778999DF}"/>
                </a:ext>
              </a:extLst>
            </p:cNvPr>
            <p:cNvSpPr txBox="1"/>
            <p:nvPr/>
          </p:nvSpPr>
          <p:spPr>
            <a:xfrm>
              <a:off x="12515016" y="5032907"/>
              <a:ext cx="1060488" cy="345253"/>
            </a:xfrm>
            <a:prstGeom prst="rect">
              <a:avLst/>
            </a:prstGeom>
          </p:spPr>
          <p:txBody>
            <a:bodyPr lIns="0" tIns="0" rIns="0" bIns="0" rtlCol="0" anchor="t">
              <a:spAutoFit/>
            </a:bodyPr>
            <a:lstStyle/>
            <a:p>
              <a:pPr algn="ctr" defTabSz="609630">
                <a:lnSpc>
                  <a:spcPts val="1327"/>
                </a:lnSpc>
              </a:pPr>
              <a:r>
                <a:rPr lang="en-US" sz="1067" dirty="0">
                  <a:solidFill>
                    <a:srgbClr val="004CFF"/>
                  </a:solidFill>
                  <a:latin typeface="TT Norms Bold"/>
                </a:rPr>
                <a:t>Advocacy &amp; EU Matters</a:t>
              </a:r>
            </a:p>
          </p:txBody>
        </p:sp>
        <p:sp>
          <p:nvSpPr>
            <p:cNvPr id="216" name="Freeform 18">
              <a:extLst>
                <a:ext uri="{FF2B5EF4-FFF2-40B4-BE49-F238E27FC236}">
                  <a16:creationId xmlns:a16="http://schemas.microsoft.com/office/drawing/2014/main" id="{EF621350-D5A1-06AD-D6D9-7F05EE48A1DA}"/>
                </a:ext>
              </a:extLst>
            </p:cNvPr>
            <p:cNvSpPr/>
            <p:nvPr/>
          </p:nvSpPr>
          <p:spPr>
            <a:xfrm>
              <a:off x="12938584" y="4635052"/>
              <a:ext cx="213353" cy="253423"/>
            </a:xfrm>
            <a:custGeom>
              <a:avLst/>
              <a:gdLst/>
              <a:ahLst/>
              <a:cxnLst/>
              <a:rect l="l" t="t" r="r" b="b"/>
              <a:pathLst>
                <a:path w="400036" h="475169">
                  <a:moveTo>
                    <a:pt x="0" y="0"/>
                  </a:moveTo>
                  <a:lnTo>
                    <a:pt x="400036" y="0"/>
                  </a:lnTo>
                  <a:lnTo>
                    <a:pt x="400036" y="475170"/>
                  </a:lnTo>
                  <a:lnTo>
                    <a:pt x="0" y="47517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grpSp>
        <p:nvGrpSpPr>
          <p:cNvPr id="232" name="Group 231">
            <a:extLst>
              <a:ext uri="{FF2B5EF4-FFF2-40B4-BE49-F238E27FC236}">
                <a16:creationId xmlns:a16="http://schemas.microsoft.com/office/drawing/2014/main" id="{5FCAA481-43F4-B7A2-9506-9709D9915610}"/>
              </a:ext>
            </a:extLst>
          </p:cNvPr>
          <p:cNvGrpSpPr/>
          <p:nvPr/>
        </p:nvGrpSpPr>
        <p:grpSpPr>
          <a:xfrm>
            <a:off x="9357349" y="2771259"/>
            <a:ext cx="1521083" cy="831001"/>
            <a:chOff x="14357659" y="4507570"/>
            <a:chExt cx="1601841" cy="875120"/>
          </a:xfrm>
        </p:grpSpPr>
        <p:sp>
          <p:nvSpPr>
            <p:cNvPr id="217" name="Freeform 19">
              <a:extLst>
                <a:ext uri="{FF2B5EF4-FFF2-40B4-BE49-F238E27FC236}">
                  <a16:creationId xmlns:a16="http://schemas.microsoft.com/office/drawing/2014/main" id="{BB5E3D12-A2C3-216D-88DF-2767B181A4A4}"/>
                </a:ext>
              </a:extLst>
            </p:cNvPr>
            <p:cNvSpPr/>
            <p:nvPr/>
          </p:nvSpPr>
          <p:spPr>
            <a:xfrm>
              <a:off x="14840412" y="4507570"/>
              <a:ext cx="552442" cy="451998"/>
            </a:xfrm>
            <a:custGeom>
              <a:avLst/>
              <a:gdLst/>
              <a:ahLst/>
              <a:cxnLst/>
              <a:rect l="l" t="t" r="r" b="b"/>
              <a:pathLst>
                <a:path w="1035829" h="847497">
                  <a:moveTo>
                    <a:pt x="0" y="0"/>
                  </a:moveTo>
                  <a:lnTo>
                    <a:pt x="1035829" y="0"/>
                  </a:lnTo>
                  <a:lnTo>
                    <a:pt x="1035829" y="847497"/>
                  </a:lnTo>
                  <a:lnTo>
                    <a:pt x="0" y="84749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nvGrpSpPr>
            <p:cNvPr id="218" name="Group 20">
              <a:extLst>
                <a:ext uri="{FF2B5EF4-FFF2-40B4-BE49-F238E27FC236}">
                  <a16:creationId xmlns:a16="http://schemas.microsoft.com/office/drawing/2014/main" id="{1E8E3437-F88C-E0BB-E026-2BED264FFCD9}"/>
                </a:ext>
              </a:extLst>
            </p:cNvPr>
            <p:cNvGrpSpPr/>
            <p:nvPr/>
          </p:nvGrpSpPr>
          <p:grpSpPr>
            <a:xfrm>
              <a:off x="14768242" y="4798091"/>
              <a:ext cx="293454" cy="293454"/>
              <a:chOff x="0" y="0"/>
              <a:chExt cx="812800" cy="812800"/>
            </a:xfrm>
          </p:grpSpPr>
          <p:sp>
            <p:nvSpPr>
              <p:cNvPr id="227" name="Freeform 21">
                <a:extLst>
                  <a:ext uri="{FF2B5EF4-FFF2-40B4-BE49-F238E27FC236}">
                    <a16:creationId xmlns:a16="http://schemas.microsoft.com/office/drawing/2014/main" id="{1ED0857C-70E6-06D0-9837-12AA913DD43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228" name="TextBox 22">
                <a:extLst>
                  <a:ext uri="{FF2B5EF4-FFF2-40B4-BE49-F238E27FC236}">
                    <a16:creationId xmlns:a16="http://schemas.microsoft.com/office/drawing/2014/main" id="{407BBB11-0610-8680-2E04-04B5CE51C017}"/>
                  </a:ext>
                </a:extLst>
              </p:cNvPr>
              <p:cNvSpPr txBox="1"/>
              <p:nvPr/>
            </p:nvSpPr>
            <p:spPr>
              <a:xfrm>
                <a:off x="76200" y="19050"/>
                <a:ext cx="660400" cy="717550"/>
              </a:xfrm>
              <a:prstGeom prst="rect">
                <a:avLst/>
              </a:prstGeom>
            </p:spPr>
            <p:txBody>
              <a:bodyPr lIns="24083" tIns="24083" rIns="24083" bIns="24083" rtlCol="0" anchor="ctr"/>
              <a:lstStyle/>
              <a:p>
                <a:pPr defTabSz="609630">
                  <a:lnSpc>
                    <a:spcPts val="1669"/>
                  </a:lnSpc>
                </a:pPr>
                <a:endParaRPr sz="1138">
                  <a:solidFill>
                    <a:prstClr val="black"/>
                  </a:solidFill>
                  <a:latin typeface="Calibri"/>
                </a:endParaRPr>
              </a:p>
            </p:txBody>
          </p:sp>
        </p:grpSp>
        <p:sp>
          <p:nvSpPr>
            <p:cNvPr id="219" name="Freeform 23">
              <a:extLst>
                <a:ext uri="{FF2B5EF4-FFF2-40B4-BE49-F238E27FC236}">
                  <a16:creationId xmlns:a16="http://schemas.microsoft.com/office/drawing/2014/main" id="{ED85A556-DCC8-9E1C-0A69-A93BC39B4DC9}"/>
                </a:ext>
              </a:extLst>
            </p:cNvPr>
            <p:cNvSpPr/>
            <p:nvPr/>
          </p:nvSpPr>
          <p:spPr>
            <a:xfrm>
              <a:off x="14854120" y="4828078"/>
              <a:ext cx="158855" cy="158855"/>
            </a:xfrm>
            <a:custGeom>
              <a:avLst/>
              <a:gdLst/>
              <a:ahLst/>
              <a:cxnLst/>
              <a:rect l="l" t="t" r="r" b="b"/>
              <a:pathLst>
                <a:path w="297853" h="297853">
                  <a:moveTo>
                    <a:pt x="0" y="0"/>
                  </a:moveTo>
                  <a:lnTo>
                    <a:pt x="297853" y="0"/>
                  </a:lnTo>
                  <a:lnTo>
                    <a:pt x="297853" y="297853"/>
                  </a:lnTo>
                  <a:lnTo>
                    <a:pt x="0" y="297853"/>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14" name="TextBox 16">
              <a:extLst>
                <a:ext uri="{FF2B5EF4-FFF2-40B4-BE49-F238E27FC236}">
                  <a16:creationId xmlns:a16="http://schemas.microsoft.com/office/drawing/2014/main" id="{4FD2F6E8-6DB9-75A7-BCDB-5BD0CC3F14D6}"/>
                </a:ext>
              </a:extLst>
            </p:cNvPr>
            <p:cNvSpPr txBox="1"/>
            <p:nvPr/>
          </p:nvSpPr>
          <p:spPr>
            <a:xfrm>
              <a:off x="14357659" y="5037437"/>
              <a:ext cx="1601841" cy="345253"/>
            </a:xfrm>
            <a:prstGeom prst="rect">
              <a:avLst/>
            </a:prstGeom>
          </p:spPr>
          <p:txBody>
            <a:bodyPr lIns="0" tIns="0" rIns="0" bIns="0" rtlCol="0" anchor="t">
              <a:spAutoFit/>
            </a:bodyPr>
            <a:lstStyle/>
            <a:p>
              <a:pPr algn="ctr" defTabSz="609630">
                <a:lnSpc>
                  <a:spcPts val="1327"/>
                </a:lnSpc>
              </a:pPr>
              <a:r>
                <a:rPr lang="en-US" sz="1067" dirty="0">
                  <a:solidFill>
                    <a:srgbClr val="004CFF"/>
                  </a:solidFill>
                  <a:latin typeface="TT Norms Bold"/>
                </a:rPr>
                <a:t>Education &amp; </a:t>
              </a:r>
            </a:p>
            <a:p>
              <a:pPr algn="ctr" defTabSz="609630">
                <a:lnSpc>
                  <a:spcPts val="1327"/>
                </a:lnSpc>
              </a:pPr>
              <a:r>
                <a:rPr lang="en-US" sz="1067" dirty="0">
                  <a:solidFill>
                    <a:srgbClr val="004CFF"/>
                  </a:solidFill>
                  <a:latin typeface="TT Norms Bold"/>
                </a:rPr>
                <a:t>Research</a:t>
              </a:r>
            </a:p>
          </p:txBody>
        </p:sp>
      </p:grpSp>
      <p:grpSp>
        <p:nvGrpSpPr>
          <p:cNvPr id="234" name="Group 233">
            <a:extLst>
              <a:ext uri="{FF2B5EF4-FFF2-40B4-BE49-F238E27FC236}">
                <a16:creationId xmlns:a16="http://schemas.microsoft.com/office/drawing/2014/main" id="{BAAB02B9-02F6-DFF2-E9DC-24DB3CB7D2F1}"/>
              </a:ext>
            </a:extLst>
          </p:cNvPr>
          <p:cNvGrpSpPr/>
          <p:nvPr/>
        </p:nvGrpSpPr>
        <p:grpSpPr>
          <a:xfrm>
            <a:off x="9410576" y="4775600"/>
            <a:ext cx="1651917" cy="927125"/>
            <a:chOff x="12307383" y="5821557"/>
            <a:chExt cx="1739621" cy="976348"/>
          </a:xfrm>
        </p:grpSpPr>
        <p:sp>
          <p:nvSpPr>
            <p:cNvPr id="220" name="Freeform 24">
              <a:extLst>
                <a:ext uri="{FF2B5EF4-FFF2-40B4-BE49-F238E27FC236}">
                  <a16:creationId xmlns:a16="http://schemas.microsoft.com/office/drawing/2014/main" id="{45A14E78-6518-3683-0B0D-F736EB6A3420}"/>
                </a:ext>
              </a:extLst>
            </p:cNvPr>
            <p:cNvSpPr/>
            <p:nvPr/>
          </p:nvSpPr>
          <p:spPr>
            <a:xfrm>
              <a:off x="12874713" y="5821557"/>
              <a:ext cx="302481" cy="792212"/>
            </a:xfrm>
            <a:custGeom>
              <a:avLst/>
              <a:gdLst/>
              <a:ahLst/>
              <a:cxnLst/>
              <a:rect l="l" t="t" r="r" b="b"/>
              <a:pathLst>
                <a:path w="567152" h="1485398">
                  <a:moveTo>
                    <a:pt x="0" y="0"/>
                  </a:moveTo>
                  <a:lnTo>
                    <a:pt x="567152" y="0"/>
                  </a:lnTo>
                  <a:lnTo>
                    <a:pt x="567152" y="1485398"/>
                  </a:lnTo>
                  <a:lnTo>
                    <a:pt x="0" y="148539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21" name="Freeform 25">
              <a:extLst>
                <a:ext uri="{FF2B5EF4-FFF2-40B4-BE49-F238E27FC236}">
                  <a16:creationId xmlns:a16="http://schemas.microsoft.com/office/drawing/2014/main" id="{82F93B33-520A-E87D-073B-9A0DA535A98A}"/>
                </a:ext>
              </a:extLst>
            </p:cNvPr>
            <p:cNvSpPr/>
            <p:nvPr/>
          </p:nvSpPr>
          <p:spPr>
            <a:xfrm>
              <a:off x="13177194" y="5821557"/>
              <a:ext cx="292398" cy="792212"/>
            </a:xfrm>
            <a:custGeom>
              <a:avLst/>
              <a:gdLst/>
              <a:ahLst/>
              <a:cxnLst/>
              <a:rect l="l" t="t" r="r" b="b"/>
              <a:pathLst>
                <a:path w="548247" h="1485398">
                  <a:moveTo>
                    <a:pt x="0" y="0"/>
                  </a:moveTo>
                  <a:lnTo>
                    <a:pt x="548247" y="0"/>
                  </a:lnTo>
                  <a:lnTo>
                    <a:pt x="548247" y="1485398"/>
                  </a:lnTo>
                  <a:lnTo>
                    <a:pt x="0" y="1485398"/>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24" name="TextBox 28">
              <a:extLst>
                <a:ext uri="{FF2B5EF4-FFF2-40B4-BE49-F238E27FC236}">
                  <a16:creationId xmlns:a16="http://schemas.microsoft.com/office/drawing/2014/main" id="{B309DF42-2596-B575-F6F2-8EEA2476D5A8}"/>
                </a:ext>
              </a:extLst>
            </p:cNvPr>
            <p:cNvSpPr txBox="1"/>
            <p:nvPr/>
          </p:nvSpPr>
          <p:spPr>
            <a:xfrm>
              <a:off x="12307383" y="6628216"/>
              <a:ext cx="1739621" cy="169689"/>
            </a:xfrm>
            <a:prstGeom prst="rect">
              <a:avLst/>
            </a:prstGeom>
          </p:spPr>
          <p:txBody>
            <a:bodyPr lIns="0" tIns="0" rIns="0" bIns="0" rtlCol="0" anchor="t">
              <a:spAutoFit/>
            </a:bodyPr>
            <a:lstStyle/>
            <a:p>
              <a:pPr algn="ctr" defTabSz="609630">
                <a:lnSpc>
                  <a:spcPts val="1327"/>
                </a:lnSpc>
              </a:pPr>
              <a:r>
                <a:rPr lang="en-US" sz="1067" dirty="0">
                  <a:solidFill>
                    <a:srgbClr val="004CFF"/>
                  </a:solidFill>
                  <a:latin typeface="TT Norms Bold"/>
                </a:rPr>
                <a:t>Musculoskeletal Disorders</a:t>
              </a:r>
            </a:p>
          </p:txBody>
        </p:sp>
      </p:grpSp>
      <p:grpSp>
        <p:nvGrpSpPr>
          <p:cNvPr id="235" name="Group 234">
            <a:extLst>
              <a:ext uri="{FF2B5EF4-FFF2-40B4-BE49-F238E27FC236}">
                <a16:creationId xmlns:a16="http://schemas.microsoft.com/office/drawing/2014/main" id="{5AE76ED6-F710-93C9-1D1E-E90F384EFFB6}"/>
              </a:ext>
            </a:extLst>
          </p:cNvPr>
          <p:cNvGrpSpPr/>
          <p:nvPr/>
        </p:nvGrpSpPr>
        <p:grpSpPr>
          <a:xfrm>
            <a:off x="8947607" y="3798488"/>
            <a:ext cx="1051110" cy="844189"/>
            <a:chOff x="14742959" y="5928937"/>
            <a:chExt cx="1106916" cy="889009"/>
          </a:xfrm>
        </p:grpSpPr>
        <p:sp>
          <p:nvSpPr>
            <p:cNvPr id="222" name="Freeform 26">
              <a:extLst>
                <a:ext uri="{FF2B5EF4-FFF2-40B4-BE49-F238E27FC236}">
                  <a16:creationId xmlns:a16="http://schemas.microsoft.com/office/drawing/2014/main" id="{887BE736-B11A-71F5-7C74-CA793A099611}"/>
                </a:ext>
              </a:extLst>
            </p:cNvPr>
            <p:cNvSpPr/>
            <p:nvPr/>
          </p:nvSpPr>
          <p:spPr>
            <a:xfrm>
              <a:off x="15049404" y="5928937"/>
              <a:ext cx="494026" cy="617533"/>
            </a:xfrm>
            <a:custGeom>
              <a:avLst/>
              <a:gdLst/>
              <a:ahLst/>
              <a:cxnLst/>
              <a:rect l="l" t="t" r="r" b="b"/>
              <a:pathLst>
                <a:path w="926299" h="1157874">
                  <a:moveTo>
                    <a:pt x="0" y="0"/>
                  </a:moveTo>
                  <a:lnTo>
                    <a:pt x="926299" y="0"/>
                  </a:lnTo>
                  <a:lnTo>
                    <a:pt x="926299" y="1157874"/>
                  </a:lnTo>
                  <a:lnTo>
                    <a:pt x="0" y="1157874"/>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25" name="TextBox 29">
              <a:extLst>
                <a:ext uri="{FF2B5EF4-FFF2-40B4-BE49-F238E27FC236}">
                  <a16:creationId xmlns:a16="http://schemas.microsoft.com/office/drawing/2014/main" id="{CB8F8FD9-2C49-A463-2B5A-4946227EBC00}"/>
                </a:ext>
              </a:extLst>
            </p:cNvPr>
            <p:cNvSpPr txBox="1"/>
            <p:nvPr/>
          </p:nvSpPr>
          <p:spPr>
            <a:xfrm>
              <a:off x="14742959" y="6648257"/>
              <a:ext cx="1106916" cy="169689"/>
            </a:xfrm>
            <a:prstGeom prst="rect">
              <a:avLst/>
            </a:prstGeom>
          </p:spPr>
          <p:txBody>
            <a:bodyPr lIns="0" tIns="0" rIns="0" bIns="0" rtlCol="0" anchor="t">
              <a:spAutoFit/>
            </a:bodyPr>
            <a:lstStyle/>
            <a:p>
              <a:pPr algn="ctr" defTabSz="609630">
                <a:lnSpc>
                  <a:spcPts val="1327"/>
                </a:lnSpc>
              </a:pPr>
              <a:r>
                <a:rPr lang="en-US" sz="1067" dirty="0">
                  <a:solidFill>
                    <a:srgbClr val="004CFF"/>
                  </a:solidFill>
                  <a:latin typeface="TT Norms Bold"/>
                </a:rPr>
                <a:t>Mental Health</a:t>
              </a:r>
            </a:p>
          </p:txBody>
        </p:sp>
      </p:grpSp>
      <p:grpSp>
        <p:nvGrpSpPr>
          <p:cNvPr id="236" name="Group 235">
            <a:extLst>
              <a:ext uri="{FF2B5EF4-FFF2-40B4-BE49-F238E27FC236}">
                <a16:creationId xmlns:a16="http://schemas.microsoft.com/office/drawing/2014/main" id="{019166B3-C7FE-AAB2-77C1-2EAB84EC4D9F}"/>
              </a:ext>
            </a:extLst>
          </p:cNvPr>
          <p:cNvGrpSpPr/>
          <p:nvPr/>
        </p:nvGrpSpPr>
        <p:grpSpPr>
          <a:xfrm>
            <a:off x="10494626" y="3736275"/>
            <a:ext cx="892545" cy="1095475"/>
            <a:chOff x="16992623" y="5835619"/>
            <a:chExt cx="939933" cy="1153637"/>
          </a:xfrm>
        </p:grpSpPr>
        <p:sp>
          <p:nvSpPr>
            <p:cNvPr id="223" name="Freeform 27">
              <a:extLst>
                <a:ext uri="{FF2B5EF4-FFF2-40B4-BE49-F238E27FC236}">
                  <a16:creationId xmlns:a16="http://schemas.microsoft.com/office/drawing/2014/main" id="{40CA453D-84C5-6890-B676-8083CE71CC16}"/>
                </a:ext>
              </a:extLst>
            </p:cNvPr>
            <p:cNvSpPr/>
            <p:nvPr/>
          </p:nvSpPr>
          <p:spPr>
            <a:xfrm>
              <a:off x="17203245" y="5835619"/>
              <a:ext cx="518690" cy="804169"/>
            </a:xfrm>
            <a:custGeom>
              <a:avLst/>
              <a:gdLst/>
              <a:ahLst/>
              <a:cxnLst/>
              <a:rect l="l" t="t" r="r" b="b"/>
              <a:pathLst>
                <a:path w="972543" h="1507818">
                  <a:moveTo>
                    <a:pt x="0" y="0"/>
                  </a:moveTo>
                  <a:lnTo>
                    <a:pt x="972542" y="0"/>
                  </a:lnTo>
                  <a:lnTo>
                    <a:pt x="972542" y="1507818"/>
                  </a:lnTo>
                  <a:lnTo>
                    <a:pt x="0" y="1507818"/>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6" name="TextBox 30">
              <a:extLst>
                <a:ext uri="{FF2B5EF4-FFF2-40B4-BE49-F238E27FC236}">
                  <a16:creationId xmlns:a16="http://schemas.microsoft.com/office/drawing/2014/main" id="{DE5F92A1-27C5-8FF3-365D-2047B93D0F37}"/>
                </a:ext>
              </a:extLst>
            </p:cNvPr>
            <p:cNvSpPr txBox="1"/>
            <p:nvPr/>
          </p:nvSpPr>
          <p:spPr>
            <a:xfrm>
              <a:off x="16992623" y="6648257"/>
              <a:ext cx="939933" cy="340999"/>
            </a:xfrm>
            <a:prstGeom prst="rect">
              <a:avLst/>
            </a:prstGeom>
          </p:spPr>
          <p:txBody>
            <a:bodyPr lIns="0" tIns="0" rIns="0" bIns="0" rtlCol="0" anchor="t">
              <a:spAutoFit/>
            </a:bodyPr>
            <a:lstStyle/>
            <a:p>
              <a:pPr algn="ctr" defTabSz="609630">
                <a:lnSpc>
                  <a:spcPts val="1327"/>
                </a:lnSpc>
              </a:pPr>
              <a:r>
                <a:rPr lang="en-US" sz="1067" dirty="0">
                  <a:solidFill>
                    <a:srgbClr val="004CFF"/>
                  </a:solidFill>
                  <a:latin typeface="TT Norms Bold"/>
                </a:rPr>
                <a:t>Cancer</a:t>
              </a:r>
            </a:p>
            <a:p>
              <a:pPr defTabSz="609630">
                <a:lnSpc>
                  <a:spcPts val="1327"/>
                </a:lnSpc>
              </a:pPr>
              <a:endParaRPr lang="en-US" sz="948" dirty="0">
                <a:solidFill>
                  <a:srgbClr val="004CFF"/>
                </a:solidFill>
                <a:latin typeface="TT Norms Bold"/>
              </a:endParaRPr>
            </a:p>
          </p:txBody>
        </p:sp>
      </p:grpSp>
    </p:spTree>
    <p:extLst>
      <p:ext uri="{BB962C8B-B14F-4D97-AF65-F5344CB8AC3E}">
        <p14:creationId xmlns:p14="http://schemas.microsoft.com/office/powerpoint/2010/main" val="106756352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fade">
                                      <p:cBhvr>
                                        <p:cTn id="10"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1069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570154"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914400" y="305165"/>
            <a:ext cx="3810000"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570153" y="628650"/>
            <a:ext cx="3443047" cy="474361"/>
          </a:xfrm>
          <a:prstGeom prst="rect">
            <a:avLst/>
          </a:prstGeom>
        </p:spPr>
        <p:txBody>
          <a:bodyPr wrap="square" lIns="0" tIns="0" rIns="0" bIns="0" rtlCol="0" anchor="t">
            <a:spAutoFit/>
          </a:bodyPr>
          <a:lstStyle/>
          <a:p>
            <a:pPr defTabSz="609630">
              <a:lnSpc>
                <a:spcPts val="3940"/>
              </a:lnSpc>
            </a:pPr>
            <a:r>
              <a:rPr lang="en-GB" sz="2933" dirty="0">
                <a:solidFill>
                  <a:prstClr val="white"/>
                </a:solidFill>
                <a:latin typeface="TT Norms Bold"/>
              </a:rPr>
              <a:t>EU Health Agenda</a:t>
            </a:r>
            <a:endParaRPr lang="en-US" sz="2815" dirty="0">
              <a:solidFill>
                <a:prstClr val="white"/>
              </a:solidFill>
              <a:latin typeface="TT Norms Bold"/>
              <a:ea typeface="TT Norms Bold"/>
              <a:cs typeface="TT Norms Bold"/>
              <a:sym typeface="TT Norms Bold"/>
            </a:endParaRPr>
          </a:p>
        </p:txBody>
      </p:sp>
      <p:sp>
        <p:nvSpPr>
          <p:cNvPr id="9" name="Freeform 9"/>
          <p:cNvSpPr/>
          <p:nvPr/>
        </p:nvSpPr>
        <p:spPr>
          <a:xfrm rot="-4671641">
            <a:off x="9443469" y="-940515"/>
            <a:ext cx="3116256" cy="3139085"/>
          </a:xfrm>
          <a:custGeom>
            <a:avLst/>
            <a:gdLst/>
            <a:ahLst/>
            <a:cxnLst/>
            <a:rect l="l" t="t" r="r" b="b"/>
            <a:pathLst>
              <a:path w="4674384" h="4708628">
                <a:moveTo>
                  <a:pt x="0" y="0"/>
                </a:moveTo>
                <a:lnTo>
                  <a:pt x="4674384" y="0"/>
                </a:lnTo>
                <a:lnTo>
                  <a:pt x="4674384" y="4708629"/>
                </a:lnTo>
                <a:lnTo>
                  <a:pt x="0" y="4708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9645588" y="377070"/>
            <a:ext cx="2546412" cy="1033843"/>
          </a:xfrm>
          <a:custGeom>
            <a:avLst/>
            <a:gdLst/>
            <a:ahLst/>
            <a:cxnLst/>
            <a:rect l="l" t="t" r="r" b="b"/>
            <a:pathLst>
              <a:path w="3819618" h="1550765">
                <a:moveTo>
                  <a:pt x="0" y="0"/>
                </a:moveTo>
                <a:lnTo>
                  <a:pt x="3819618" y="0"/>
                </a:lnTo>
                <a:lnTo>
                  <a:pt x="3819618" y="1550765"/>
                </a:lnTo>
                <a:lnTo>
                  <a:pt x="0" y="1550765"/>
                </a:lnTo>
                <a:lnTo>
                  <a:pt x="0" y="0"/>
                </a:lnTo>
                <a:close/>
              </a:path>
            </a:pathLst>
          </a:custGeom>
          <a:blipFill>
            <a:blip r:embed="rId7"/>
            <a:stretch>
              <a:fillRect/>
            </a:stretch>
          </a:blipFill>
        </p:spPr>
      </p:sp>
      <p:grpSp>
        <p:nvGrpSpPr>
          <p:cNvPr id="119" name="Group 118">
            <a:extLst>
              <a:ext uri="{FF2B5EF4-FFF2-40B4-BE49-F238E27FC236}">
                <a16:creationId xmlns:a16="http://schemas.microsoft.com/office/drawing/2014/main" id="{18CF7825-866D-D3FB-0218-CDF87C17E4F4}"/>
              </a:ext>
            </a:extLst>
          </p:cNvPr>
          <p:cNvGrpSpPr/>
          <p:nvPr/>
        </p:nvGrpSpPr>
        <p:grpSpPr>
          <a:xfrm>
            <a:off x="4852886" y="2805858"/>
            <a:ext cx="2485537" cy="2068243"/>
            <a:chOff x="14776066" y="5928937"/>
            <a:chExt cx="1106916" cy="921078"/>
          </a:xfrm>
        </p:grpSpPr>
        <p:sp>
          <p:nvSpPr>
            <p:cNvPr id="120" name="Freeform 26">
              <a:extLst>
                <a:ext uri="{FF2B5EF4-FFF2-40B4-BE49-F238E27FC236}">
                  <a16:creationId xmlns:a16="http://schemas.microsoft.com/office/drawing/2014/main" id="{55813C4E-7918-1F25-E6E6-590F1EA39483}"/>
                </a:ext>
              </a:extLst>
            </p:cNvPr>
            <p:cNvSpPr/>
            <p:nvPr/>
          </p:nvSpPr>
          <p:spPr>
            <a:xfrm>
              <a:off x="15049404" y="5928937"/>
              <a:ext cx="494026" cy="617533"/>
            </a:xfrm>
            <a:custGeom>
              <a:avLst/>
              <a:gdLst/>
              <a:ahLst/>
              <a:cxnLst/>
              <a:rect l="l" t="t" r="r" b="b"/>
              <a:pathLst>
                <a:path w="926299" h="1157874">
                  <a:moveTo>
                    <a:pt x="0" y="0"/>
                  </a:moveTo>
                  <a:lnTo>
                    <a:pt x="926299" y="0"/>
                  </a:lnTo>
                  <a:lnTo>
                    <a:pt x="926299" y="1157874"/>
                  </a:lnTo>
                  <a:lnTo>
                    <a:pt x="0" y="11578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1" name="TextBox 29">
              <a:extLst>
                <a:ext uri="{FF2B5EF4-FFF2-40B4-BE49-F238E27FC236}">
                  <a16:creationId xmlns:a16="http://schemas.microsoft.com/office/drawing/2014/main" id="{86F10675-63A9-2FC0-474E-5598A96E44F7}"/>
                </a:ext>
              </a:extLst>
            </p:cNvPr>
            <p:cNvSpPr txBox="1"/>
            <p:nvPr/>
          </p:nvSpPr>
          <p:spPr>
            <a:xfrm>
              <a:off x="14776066" y="6758152"/>
              <a:ext cx="1106916" cy="91863"/>
            </a:xfrm>
            <a:prstGeom prst="rect">
              <a:avLst/>
            </a:prstGeom>
          </p:spPr>
          <p:txBody>
            <a:bodyPr lIns="0" tIns="0" rIns="0" bIns="0" rtlCol="0" anchor="t">
              <a:spAutoFit/>
            </a:bodyPr>
            <a:lstStyle/>
            <a:p>
              <a:pPr algn="ctr" defTabSz="609630">
                <a:lnSpc>
                  <a:spcPts val="1327"/>
                </a:lnSpc>
              </a:pPr>
              <a:r>
                <a:rPr lang="en-US" sz="2400" dirty="0">
                  <a:solidFill>
                    <a:srgbClr val="004CFF"/>
                  </a:solidFill>
                  <a:latin typeface="TT Norms Bold"/>
                </a:rPr>
                <a:t>Mental Health</a:t>
              </a:r>
            </a:p>
          </p:txBody>
        </p:sp>
      </p:grpSp>
      <p:grpSp>
        <p:nvGrpSpPr>
          <p:cNvPr id="122" name="Group 121">
            <a:extLst>
              <a:ext uri="{FF2B5EF4-FFF2-40B4-BE49-F238E27FC236}">
                <a16:creationId xmlns:a16="http://schemas.microsoft.com/office/drawing/2014/main" id="{6F7508A6-EC22-4F54-B20F-1D7892008CE0}"/>
              </a:ext>
            </a:extLst>
          </p:cNvPr>
          <p:cNvGrpSpPr/>
          <p:nvPr/>
        </p:nvGrpSpPr>
        <p:grpSpPr>
          <a:xfrm>
            <a:off x="1625600" y="2599663"/>
            <a:ext cx="2110581" cy="2394706"/>
            <a:chOff x="16992623" y="5835619"/>
            <a:chExt cx="939933" cy="1066466"/>
          </a:xfrm>
        </p:grpSpPr>
        <p:sp>
          <p:nvSpPr>
            <p:cNvPr id="123" name="Freeform 27">
              <a:extLst>
                <a:ext uri="{FF2B5EF4-FFF2-40B4-BE49-F238E27FC236}">
                  <a16:creationId xmlns:a16="http://schemas.microsoft.com/office/drawing/2014/main" id="{FBC36ACC-4387-6D45-C71E-EC5C223196F8}"/>
                </a:ext>
              </a:extLst>
            </p:cNvPr>
            <p:cNvSpPr/>
            <p:nvPr/>
          </p:nvSpPr>
          <p:spPr>
            <a:xfrm>
              <a:off x="17203245" y="5835619"/>
              <a:ext cx="518690" cy="804169"/>
            </a:xfrm>
            <a:custGeom>
              <a:avLst/>
              <a:gdLst/>
              <a:ahLst/>
              <a:cxnLst/>
              <a:rect l="l" t="t" r="r" b="b"/>
              <a:pathLst>
                <a:path w="972543" h="1507818">
                  <a:moveTo>
                    <a:pt x="0" y="0"/>
                  </a:moveTo>
                  <a:lnTo>
                    <a:pt x="972542" y="0"/>
                  </a:lnTo>
                  <a:lnTo>
                    <a:pt x="972542" y="1507818"/>
                  </a:lnTo>
                  <a:lnTo>
                    <a:pt x="0" y="15078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4" name="TextBox 30">
              <a:extLst>
                <a:ext uri="{FF2B5EF4-FFF2-40B4-BE49-F238E27FC236}">
                  <a16:creationId xmlns:a16="http://schemas.microsoft.com/office/drawing/2014/main" id="{7DC85424-F67F-9AA0-232F-81F1BFD8E893}"/>
                </a:ext>
              </a:extLst>
            </p:cNvPr>
            <p:cNvSpPr txBox="1"/>
            <p:nvPr/>
          </p:nvSpPr>
          <p:spPr>
            <a:xfrm>
              <a:off x="16992623" y="6757880"/>
              <a:ext cx="939933" cy="144205"/>
            </a:xfrm>
            <a:prstGeom prst="rect">
              <a:avLst/>
            </a:prstGeom>
          </p:spPr>
          <p:txBody>
            <a:bodyPr lIns="0" tIns="0" rIns="0" bIns="0" rtlCol="0" anchor="t">
              <a:spAutoFit/>
            </a:bodyPr>
            <a:lstStyle/>
            <a:p>
              <a:pPr algn="ctr" defTabSz="609630">
                <a:lnSpc>
                  <a:spcPts val="1327"/>
                </a:lnSpc>
              </a:pPr>
              <a:r>
                <a:rPr lang="en-US" sz="2400" dirty="0">
                  <a:solidFill>
                    <a:srgbClr val="004CFF"/>
                  </a:solidFill>
                  <a:latin typeface="TT Norms Bold"/>
                </a:rPr>
                <a:t>Cancer</a:t>
              </a:r>
              <a:endParaRPr lang="en-US" sz="1067" dirty="0">
                <a:solidFill>
                  <a:srgbClr val="004CFF"/>
                </a:solidFill>
                <a:latin typeface="TT Norms Bold"/>
              </a:endParaRPr>
            </a:p>
            <a:p>
              <a:pPr defTabSz="609630">
                <a:lnSpc>
                  <a:spcPts val="1327"/>
                </a:lnSpc>
              </a:pPr>
              <a:endParaRPr lang="en-US" sz="948" dirty="0">
                <a:solidFill>
                  <a:srgbClr val="004CFF"/>
                </a:solidFill>
                <a:latin typeface="TT Norms Bold"/>
              </a:endParaRPr>
            </a:p>
          </p:txBody>
        </p:sp>
      </p:grpSp>
      <p:sp>
        <p:nvSpPr>
          <p:cNvPr id="125" name="Freeform 11">
            <a:extLst>
              <a:ext uri="{FF2B5EF4-FFF2-40B4-BE49-F238E27FC236}">
                <a16:creationId xmlns:a16="http://schemas.microsoft.com/office/drawing/2014/main" id="{8073AC34-075A-6790-31D9-3D8A5DB8C463}"/>
              </a:ext>
            </a:extLst>
          </p:cNvPr>
          <p:cNvSpPr/>
          <p:nvPr/>
        </p:nvSpPr>
        <p:spPr>
          <a:xfrm>
            <a:off x="8672856" y="2939686"/>
            <a:ext cx="1294447" cy="1371600"/>
          </a:xfrm>
          <a:custGeom>
            <a:avLst/>
            <a:gdLst/>
            <a:ahLst/>
            <a:cxnLst/>
            <a:rect l="l" t="t" r="r" b="b"/>
            <a:pathLst>
              <a:path w="3883342" h="4114800">
                <a:moveTo>
                  <a:pt x="0" y="0"/>
                </a:moveTo>
                <a:lnTo>
                  <a:pt x="3883342" y="0"/>
                </a:lnTo>
                <a:lnTo>
                  <a:pt x="388334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6" name="TextBox 29">
            <a:extLst>
              <a:ext uri="{FF2B5EF4-FFF2-40B4-BE49-F238E27FC236}">
                <a16:creationId xmlns:a16="http://schemas.microsoft.com/office/drawing/2014/main" id="{07BB8DC1-BAC8-C8CA-ABB5-422969ADA105}"/>
              </a:ext>
            </a:extLst>
          </p:cNvPr>
          <p:cNvSpPr txBox="1"/>
          <p:nvPr/>
        </p:nvSpPr>
        <p:spPr>
          <a:xfrm>
            <a:off x="8160114" y="4667826"/>
            <a:ext cx="2485537" cy="206275"/>
          </a:xfrm>
          <a:prstGeom prst="rect">
            <a:avLst/>
          </a:prstGeom>
        </p:spPr>
        <p:txBody>
          <a:bodyPr lIns="0" tIns="0" rIns="0" bIns="0" rtlCol="0" anchor="t">
            <a:spAutoFit/>
          </a:bodyPr>
          <a:lstStyle/>
          <a:p>
            <a:pPr algn="ctr" defTabSz="609630">
              <a:lnSpc>
                <a:spcPts val="1327"/>
              </a:lnSpc>
            </a:pPr>
            <a:r>
              <a:rPr lang="en-US" sz="2400" dirty="0">
                <a:solidFill>
                  <a:srgbClr val="004CFF"/>
                </a:solidFill>
                <a:latin typeface="TT Norms Bold"/>
              </a:rPr>
              <a:t>Prevention</a:t>
            </a:r>
          </a:p>
        </p:txBody>
      </p:sp>
    </p:spTree>
    <p:extLst>
      <p:ext uri="{BB962C8B-B14F-4D97-AF65-F5344CB8AC3E}">
        <p14:creationId xmlns:p14="http://schemas.microsoft.com/office/powerpoint/2010/main" val="3501244276"/>
      </p:ext>
    </p:extLst>
  </p:cSld>
  <p:clrMapOvr>
    <a:masterClrMapping/>
  </p:clrMapOvr>
  <p:transition spd="slow">
    <p:wipe dir="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B261B-1F80-3746-9A6A-8E6F8BF59BCF}"/>
            </a:ext>
          </a:extLst>
        </p:cNvPr>
        <p:cNvGrpSpPr/>
        <p:nvPr/>
      </p:nvGrpSpPr>
      <p:grpSpPr>
        <a:xfrm>
          <a:off x="0" y="0"/>
          <a:ext cx="0" cy="0"/>
          <a:chOff x="0" y="0"/>
          <a:chExt cx="0" cy="0"/>
        </a:xfrm>
      </p:grpSpPr>
      <p:sp>
        <p:nvSpPr>
          <p:cNvPr id="3" name="Freeform 55">
            <a:extLst>
              <a:ext uri="{FF2B5EF4-FFF2-40B4-BE49-F238E27FC236}">
                <a16:creationId xmlns:a16="http://schemas.microsoft.com/office/drawing/2014/main" id="{AEDA460E-150A-A88B-F15D-4ED8D058EC43}"/>
              </a:ext>
            </a:extLst>
          </p:cNvPr>
          <p:cNvSpPr/>
          <p:nvPr/>
        </p:nvSpPr>
        <p:spPr>
          <a:xfrm>
            <a:off x="2542048" y="291488"/>
            <a:ext cx="3858752" cy="1177653"/>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a:extLst>
              <a:ext uri="{FF2B5EF4-FFF2-40B4-BE49-F238E27FC236}">
                <a16:creationId xmlns:a16="http://schemas.microsoft.com/office/drawing/2014/main" id="{14E97253-E64E-B9D5-A83E-178D78232C20}"/>
              </a:ext>
            </a:extLst>
          </p:cNvPr>
          <p:cNvSpPr/>
          <p:nvPr/>
        </p:nvSpPr>
        <p:spPr>
          <a:xfrm rot="-4671641">
            <a:off x="9443469" y="-940515"/>
            <a:ext cx="3116256" cy="3139085"/>
          </a:xfrm>
          <a:custGeom>
            <a:avLst/>
            <a:gdLst/>
            <a:ahLst/>
            <a:cxnLst/>
            <a:rect l="l" t="t" r="r" b="b"/>
            <a:pathLst>
              <a:path w="4674384" h="4708628">
                <a:moveTo>
                  <a:pt x="0" y="0"/>
                </a:moveTo>
                <a:lnTo>
                  <a:pt x="4674384" y="0"/>
                </a:lnTo>
                <a:lnTo>
                  <a:pt x="4674384" y="4708629"/>
                </a:lnTo>
                <a:lnTo>
                  <a:pt x="0" y="4708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a:extLst>
              <a:ext uri="{FF2B5EF4-FFF2-40B4-BE49-F238E27FC236}">
                <a16:creationId xmlns:a16="http://schemas.microsoft.com/office/drawing/2014/main" id="{317C8561-4E08-F166-F58A-30B2B43BA448}"/>
              </a:ext>
            </a:extLst>
          </p:cNvPr>
          <p:cNvSpPr/>
          <p:nvPr/>
        </p:nvSpPr>
        <p:spPr>
          <a:xfrm>
            <a:off x="9645588" y="377070"/>
            <a:ext cx="2546412" cy="1033843"/>
          </a:xfrm>
          <a:custGeom>
            <a:avLst/>
            <a:gdLst/>
            <a:ahLst/>
            <a:cxnLst/>
            <a:rect l="l" t="t" r="r" b="b"/>
            <a:pathLst>
              <a:path w="3819618" h="1550765">
                <a:moveTo>
                  <a:pt x="0" y="0"/>
                </a:moveTo>
                <a:lnTo>
                  <a:pt x="3819618" y="0"/>
                </a:lnTo>
                <a:lnTo>
                  <a:pt x="3819618" y="1550765"/>
                </a:lnTo>
                <a:lnTo>
                  <a:pt x="0" y="1550765"/>
                </a:lnTo>
                <a:lnTo>
                  <a:pt x="0" y="0"/>
                </a:lnTo>
                <a:close/>
              </a:path>
            </a:pathLst>
          </a:custGeom>
          <a:blipFill>
            <a:blip r:embed="rId7"/>
            <a:stretch>
              <a:fillRect/>
            </a:stretch>
          </a:blipFill>
        </p:spPr>
      </p:sp>
      <p:sp>
        <p:nvSpPr>
          <p:cNvPr id="123" name="Freeform 27">
            <a:extLst>
              <a:ext uri="{FF2B5EF4-FFF2-40B4-BE49-F238E27FC236}">
                <a16:creationId xmlns:a16="http://schemas.microsoft.com/office/drawing/2014/main" id="{F62C27EA-F3D1-0A00-9974-90A609084C7A}"/>
              </a:ext>
            </a:extLst>
          </p:cNvPr>
          <p:cNvSpPr/>
          <p:nvPr/>
        </p:nvSpPr>
        <p:spPr>
          <a:xfrm>
            <a:off x="4852064" y="389095"/>
            <a:ext cx="659073" cy="1021818"/>
          </a:xfrm>
          <a:custGeom>
            <a:avLst/>
            <a:gdLst/>
            <a:ahLst/>
            <a:cxnLst/>
            <a:rect l="l" t="t" r="r" b="b"/>
            <a:pathLst>
              <a:path w="972543" h="1507818">
                <a:moveTo>
                  <a:pt x="0" y="0"/>
                </a:moveTo>
                <a:lnTo>
                  <a:pt x="972542" y="0"/>
                </a:lnTo>
                <a:lnTo>
                  <a:pt x="972542" y="1507818"/>
                </a:lnTo>
                <a:lnTo>
                  <a:pt x="0" y="15078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101">
            <a:extLst>
              <a:ext uri="{FF2B5EF4-FFF2-40B4-BE49-F238E27FC236}">
                <a16:creationId xmlns:a16="http://schemas.microsoft.com/office/drawing/2014/main" id="{9FF89829-26AB-C6B9-5773-53AA5F753579}"/>
              </a:ext>
            </a:extLst>
          </p:cNvPr>
          <p:cNvSpPr txBox="1"/>
          <p:nvPr/>
        </p:nvSpPr>
        <p:spPr>
          <a:xfrm>
            <a:off x="388920" y="2443993"/>
            <a:ext cx="10990281" cy="2313005"/>
          </a:xfrm>
          <a:prstGeom prst="rect">
            <a:avLst/>
          </a:prstGeom>
        </p:spPr>
        <p:txBody>
          <a:bodyPr wrap="square" lIns="0" tIns="0" rIns="0" bIns="0" rtlCol="0" anchor="t">
            <a:spAutoFit/>
          </a:bodyPr>
          <a:lstStyle/>
          <a:p>
            <a:pPr defTabSz="609630">
              <a:lnSpc>
                <a:spcPts val="2580"/>
              </a:lnSpc>
              <a:spcBef>
                <a:spcPct val="0"/>
              </a:spcBef>
            </a:pPr>
            <a:r>
              <a:rPr lang="en-US" sz="1843" dirty="0">
                <a:solidFill>
                  <a:srgbClr val="000000"/>
                </a:solidFill>
                <a:latin typeface="TT Norms Bold"/>
                <a:ea typeface="TT Norms Bold"/>
                <a:cs typeface="TT Norms Bold"/>
                <a:sym typeface="TT Norms Bold"/>
              </a:rPr>
              <a:t>Guidelines | Physiotherapy Entry-Level Competencies in Cancer</a:t>
            </a:r>
          </a:p>
          <a:p>
            <a:pPr defTabSz="609630">
              <a:lnSpc>
                <a:spcPts val="2580"/>
              </a:lnSpc>
              <a:spcBef>
                <a:spcPct val="0"/>
              </a:spcBef>
            </a:pPr>
            <a:endParaRPr lang="en-US" sz="1843" dirty="0">
              <a:solidFill>
                <a:srgbClr val="000000"/>
              </a:solidFill>
              <a:latin typeface="TT Norms Bold"/>
              <a:ea typeface="TT Norms Bold"/>
              <a:cs typeface="TT Norms Bold"/>
              <a:sym typeface="TT Norms Bold"/>
            </a:endParaRPr>
          </a:p>
          <a:p>
            <a:pPr defTabSz="609630">
              <a:lnSpc>
                <a:spcPts val="2580"/>
              </a:lnSpc>
              <a:spcBef>
                <a:spcPct val="0"/>
              </a:spcBef>
            </a:pPr>
            <a:r>
              <a:rPr lang="en-US" sz="1843" dirty="0">
                <a:solidFill>
                  <a:srgbClr val="000000"/>
                </a:solidFill>
                <a:latin typeface="TT Norms Bold"/>
                <a:ea typeface="TT Norms Bold"/>
                <a:cs typeface="TT Norms Bold"/>
                <a:sym typeface="TT Norms Bold"/>
              </a:rPr>
              <a:t>Webinar | The Role of Physiotherapy in Cancer Care for Adolescents and Young Adults</a:t>
            </a:r>
          </a:p>
          <a:p>
            <a:pPr defTabSz="609630">
              <a:lnSpc>
                <a:spcPts val="2580"/>
              </a:lnSpc>
              <a:spcBef>
                <a:spcPct val="0"/>
              </a:spcBef>
            </a:pPr>
            <a:endParaRPr lang="en-US" sz="1843" dirty="0">
              <a:solidFill>
                <a:srgbClr val="000000"/>
              </a:solidFill>
              <a:latin typeface="TT Norms Bold"/>
              <a:ea typeface="TT Norms Bold"/>
              <a:cs typeface="TT Norms Bold"/>
              <a:sym typeface="TT Norms Bold"/>
            </a:endParaRPr>
          </a:p>
          <a:p>
            <a:pPr defTabSz="609630">
              <a:lnSpc>
                <a:spcPts val="2580"/>
              </a:lnSpc>
              <a:spcBef>
                <a:spcPct val="0"/>
              </a:spcBef>
            </a:pPr>
            <a:r>
              <a:rPr lang="en-US" sz="1843" dirty="0">
                <a:solidFill>
                  <a:srgbClr val="000000"/>
                </a:solidFill>
                <a:latin typeface="TT Norms Bold"/>
                <a:ea typeface="TT Norms Bold"/>
                <a:cs typeface="TT Norms Bold"/>
                <a:sym typeface="TT Norms Bold"/>
              </a:rPr>
              <a:t>Infographics | To increase awareness</a:t>
            </a:r>
          </a:p>
          <a:p>
            <a:pPr defTabSz="609630">
              <a:lnSpc>
                <a:spcPts val="2580"/>
              </a:lnSpc>
              <a:spcBef>
                <a:spcPct val="0"/>
              </a:spcBef>
            </a:pPr>
            <a:endParaRPr lang="en-US" sz="1843" dirty="0">
              <a:solidFill>
                <a:srgbClr val="000000"/>
              </a:solidFill>
              <a:latin typeface="TT Norms Bold"/>
              <a:ea typeface="TT Norms Bold"/>
              <a:cs typeface="TT Norms Bold"/>
              <a:sym typeface="TT Norms Bold"/>
            </a:endParaRPr>
          </a:p>
          <a:p>
            <a:pPr defTabSz="609630">
              <a:lnSpc>
                <a:spcPts val="2580"/>
              </a:lnSpc>
              <a:spcBef>
                <a:spcPct val="0"/>
              </a:spcBef>
            </a:pPr>
            <a:r>
              <a:rPr lang="en-US" sz="1843" dirty="0">
                <a:solidFill>
                  <a:srgbClr val="000000"/>
                </a:solidFill>
                <a:latin typeface="TT Norms Bold"/>
                <a:ea typeface="TT Norms Bold"/>
                <a:cs typeface="TT Norms Bold"/>
                <a:sym typeface="TT Norms Bold"/>
              </a:rPr>
              <a:t>Keeping in close relation with cancer stakeholders</a:t>
            </a:r>
          </a:p>
        </p:txBody>
      </p:sp>
      <p:sp>
        <p:nvSpPr>
          <p:cNvPr id="13" name="Rectangle: Rounded Corners 12">
            <a:extLst>
              <a:ext uri="{FF2B5EF4-FFF2-40B4-BE49-F238E27FC236}">
                <a16:creationId xmlns:a16="http://schemas.microsoft.com/office/drawing/2014/main" id="{3CAD43E4-C140-80AB-CDE6-63A0DBF397B4}"/>
              </a:ext>
            </a:extLst>
          </p:cNvPr>
          <p:cNvSpPr/>
          <p:nvPr/>
        </p:nvSpPr>
        <p:spPr>
          <a:xfrm>
            <a:off x="8983755" y="4241800"/>
            <a:ext cx="2442908" cy="3064398"/>
          </a:xfrm>
          <a:prstGeom prst="roundRect">
            <a:avLst/>
          </a:prstGeom>
          <a:solidFill>
            <a:srgbClr val="00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11" name="Group 10">
            <a:extLst>
              <a:ext uri="{FF2B5EF4-FFF2-40B4-BE49-F238E27FC236}">
                <a16:creationId xmlns:a16="http://schemas.microsoft.com/office/drawing/2014/main" id="{35B80BFF-C361-3873-BA26-B08AFFEB1C68}"/>
              </a:ext>
            </a:extLst>
          </p:cNvPr>
          <p:cNvGrpSpPr/>
          <p:nvPr/>
        </p:nvGrpSpPr>
        <p:grpSpPr>
          <a:xfrm>
            <a:off x="9392409" y="4855331"/>
            <a:ext cx="1625600" cy="1625600"/>
            <a:chOff x="0" y="0"/>
            <a:chExt cx="5486400" cy="5486400"/>
          </a:xfrm>
        </p:grpSpPr>
        <p:sp>
          <p:nvSpPr>
            <p:cNvPr id="12" name="Freeform 11">
              <a:extLst>
                <a:ext uri="{FF2B5EF4-FFF2-40B4-BE49-F238E27FC236}">
                  <a16:creationId xmlns:a16="http://schemas.microsoft.com/office/drawing/2014/main" id="{697904B8-77F1-4504-B2D7-86A024571E21}"/>
                </a:ext>
              </a:extLst>
            </p:cNvPr>
            <p:cNvSpPr/>
            <p:nvPr/>
          </p:nvSpPr>
          <p:spPr>
            <a:xfrm>
              <a:off x="0" y="0"/>
              <a:ext cx="5486400" cy="5486400"/>
            </a:xfrm>
            <a:prstGeom prst="rect">
              <a:avLst/>
            </a:pr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GB" sz="1200" dirty="0">
                <a:solidFill>
                  <a:prstClr val="black"/>
                </a:solidFill>
                <a:latin typeface="Calibri"/>
              </a:endParaRPr>
            </a:p>
          </p:txBody>
        </p:sp>
      </p:grpSp>
      <p:sp>
        <p:nvSpPr>
          <p:cNvPr id="14" name="TextBox 7">
            <a:extLst>
              <a:ext uri="{FF2B5EF4-FFF2-40B4-BE49-F238E27FC236}">
                <a16:creationId xmlns:a16="http://schemas.microsoft.com/office/drawing/2014/main" id="{307C6C4C-15EB-6332-50B8-61F233830433}"/>
              </a:ext>
            </a:extLst>
          </p:cNvPr>
          <p:cNvSpPr txBox="1"/>
          <p:nvPr/>
        </p:nvSpPr>
        <p:spPr>
          <a:xfrm>
            <a:off x="8983755" y="4289418"/>
            <a:ext cx="2442908" cy="447302"/>
          </a:xfrm>
          <a:prstGeom prst="rect">
            <a:avLst/>
          </a:prstGeom>
        </p:spPr>
        <p:txBody>
          <a:bodyPr wrap="square" lIns="0" tIns="0" rIns="0" bIns="0" rtlCol="0" anchor="t">
            <a:spAutoFit/>
          </a:bodyPr>
          <a:lstStyle/>
          <a:p>
            <a:pPr algn="ctr" defTabSz="609630">
              <a:lnSpc>
                <a:spcPts val="3940"/>
              </a:lnSpc>
            </a:pPr>
            <a:r>
              <a:rPr lang="en-GB" sz="2133" dirty="0">
                <a:solidFill>
                  <a:prstClr val="white"/>
                </a:solidFill>
                <a:latin typeface="TT Norms Bold"/>
              </a:rPr>
              <a:t>erwcpt.eu/cancer</a:t>
            </a:r>
            <a:endParaRPr lang="en-US" sz="2133" dirty="0">
              <a:solidFill>
                <a:prstClr val="white"/>
              </a:solidFill>
              <a:latin typeface="TT Norms Bold"/>
              <a:ea typeface="TT Norms Bold"/>
              <a:cs typeface="TT Norms Bold"/>
              <a:sym typeface="TT Norms Bold"/>
            </a:endParaRPr>
          </a:p>
        </p:txBody>
      </p:sp>
      <p:sp>
        <p:nvSpPr>
          <p:cNvPr id="2" name="Freeform 4">
            <a:extLst>
              <a:ext uri="{FF2B5EF4-FFF2-40B4-BE49-F238E27FC236}">
                <a16:creationId xmlns:a16="http://schemas.microsoft.com/office/drawing/2014/main" id="{B687D313-70F0-B1AF-170C-3A9E42A61618}"/>
              </a:ext>
            </a:extLst>
          </p:cNvPr>
          <p:cNvSpPr/>
          <p:nvPr/>
        </p:nvSpPr>
        <p:spPr>
          <a:xfrm>
            <a:off x="-61069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5">
            <a:extLst>
              <a:ext uri="{FF2B5EF4-FFF2-40B4-BE49-F238E27FC236}">
                <a16:creationId xmlns:a16="http://schemas.microsoft.com/office/drawing/2014/main" id="{E7F90E7A-14B3-AFBD-A910-B492907AFD97}"/>
              </a:ext>
            </a:extLst>
          </p:cNvPr>
          <p:cNvSpPr/>
          <p:nvPr/>
        </p:nvSpPr>
        <p:spPr>
          <a:xfrm>
            <a:off x="570154"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6">
            <a:extLst>
              <a:ext uri="{FF2B5EF4-FFF2-40B4-BE49-F238E27FC236}">
                <a16:creationId xmlns:a16="http://schemas.microsoft.com/office/drawing/2014/main" id="{66488992-08AE-C9FF-AACE-94D46ED8D855}"/>
              </a:ext>
            </a:extLst>
          </p:cNvPr>
          <p:cNvSpPr/>
          <p:nvPr/>
        </p:nvSpPr>
        <p:spPr>
          <a:xfrm>
            <a:off x="914400" y="305165"/>
            <a:ext cx="3810000"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TextBox 7">
            <a:extLst>
              <a:ext uri="{FF2B5EF4-FFF2-40B4-BE49-F238E27FC236}">
                <a16:creationId xmlns:a16="http://schemas.microsoft.com/office/drawing/2014/main" id="{956AC322-5837-9C75-A045-215F4F3EC816}"/>
              </a:ext>
            </a:extLst>
          </p:cNvPr>
          <p:cNvSpPr txBox="1"/>
          <p:nvPr/>
        </p:nvSpPr>
        <p:spPr>
          <a:xfrm>
            <a:off x="570153" y="628650"/>
            <a:ext cx="3443047" cy="474361"/>
          </a:xfrm>
          <a:prstGeom prst="rect">
            <a:avLst/>
          </a:prstGeom>
        </p:spPr>
        <p:txBody>
          <a:bodyPr wrap="square" lIns="0" tIns="0" rIns="0" bIns="0" rtlCol="0" anchor="t">
            <a:spAutoFit/>
          </a:bodyPr>
          <a:lstStyle/>
          <a:p>
            <a:pPr defTabSz="609630">
              <a:lnSpc>
                <a:spcPts val="3940"/>
              </a:lnSpc>
            </a:pPr>
            <a:r>
              <a:rPr lang="en-GB" sz="2933" dirty="0">
                <a:solidFill>
                  <a:prstClr val="white"/>
                </a:solidFill>
                <a:latin typeface="TT Norms Bold"/>
              </a:rPr>
              <a:t>EU Health Agenda</a:t>
            </a:r>
            <a:endParaRPr lang="en-US" sz="2815" dirty="0">
              <a:solidFill>
                <a:prstClr val="white"/>
              </a:solidFill>
              <a:latin typeface="TT Norms Bold"/>
              <a:ea typeface="TT Norms Bold"/>
              <a:cs typeface="TT Norms Bold"/>
              <a:sym typeface="TT Norms Bold"/>
            </a:endParaRPr>
          </a:p>
        </p:txBody>
      </p:sp>
    </p:spTree>
    <p:extLst>
      <p:ext uri="{BB962C8B-B14F-4D97-AF65-F5344CB8AC3E}">
        <p14:creationId xmlns:p14="http://schemas.microsoft.com/office/powerpoint/2010/main" val="3715033247"/>
      </p:ext>
    </p:extLst>
  </p:cSld>
  <p:clrMapOvr>
    <a:masterClrMapping/>
  </p:clrMapOvr>
  <p:transition spd="slow">
    <p:wipe dir="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92631-652E-AA7C-9E8D-CDF145E6AF7F}"/>
            </a:ext>
          </a:extLst>
        </p:cNvPr>
        <p:cNvGrpSpPr/>
        <p:nvPr/>
      </p:nvGrpSpPr>
      <p:grpSpPr>
        <a:xfrm>
          <a:off x="0" y="0"/>
          <a:ext cx="0" cy="0"/>
          <a:chOff x="0" y="0"/>
          <a:chExt cx="0" cy="0"/>
        </a:xfrm>
      </p:grpSpPr>
      <p:sp>
        <p:nvSpPr>
          <p:cNvPr id="9" name="Freeform 9">
            <a:extLst>
              <a:ext uri="{FF2B5EF4-FFF2-40B4-BE49-F238E27FC236}">
                <a16:creationId xmlns:a16="http://schemas.microsoft.com/office/drawing/2014/main" id="{D863C7D6-00F3-CBBC-6364-E2885BAD9444}"/>
              </a:ext>
            </a:extLst>
          </p:cNvPr>
          <p:cNvSpPr/>
          <p:nvPr/>
        </p:nvSpPr>
        <p:spPr>
          <a:xfrm rot="-4671641">
            <a:off x="9443469" y="-940515"/>
            <a:ext cx="3116256" cy="3139085"/>
          </a:xfrm>
          <a:custGeom>
            <a:avLst/>
            <a:gdLst/>
            <a:ahLst/>
            <a:cxnLst/>
            <a:rect l="l" t="t" r="r" b="b"/>
            <a:pathLst>
              <a:path w="4674384" h="4708628">
                <a:moveTo>
                  <a:pt x="0" y="0"/>
                </a:moveTo>
                <a:lnTo>
                  <a:pt x="4674384" y="0"/>
                </a:lnTo>
                <a:lnTo>
                  <a:pt x="4674384" y="4708629"/>
                </a:lnTo>
                <a:lnTo>
                  <a:pt x="0" y="47086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C6F2B72C-F098-4BD9-412E-8F4418745E4C}"/>
              </a:ext>
            </a:extLst>
          </p:cNvPr>
          <p:cNvSpPr/>
          <p:nvPr/>
        </p:nvSpPr>
        <p:spPr>
          <a:xfrm>
            <a:off x="9645588" y="377070"/>
            <a:ext cx="2546412" cy="1033843"/>
          </a:xfrm>
          <a:custGeom>
            <a:avLst/>
            <a:gdLst/>
            <a:ahLst/>
            <a:cxnLst/>
            <a:rect l="l" t="t" r="r" b="b"/>
            <a:pathLst>
              <a:path w="3819618" h="1550765">
                <a:moveTo>
                  <a:pt x="0" y="0"/>
                </a:moveTo>
                <a:lnTo>
                  <a:pt x="3819618" y="0"/>
                </a:lnTo>
                <a:lnTo>
                  <a:pt x="3819618" y="1550765"/>
                </a:lnTo>
                <a:lnTo>
                  <a:pt x="0" y="1550765"/>
                </a:lnTo>
                <a:lnTo>
                  <a:pt x="0" y="0"/>
                </a:lnTo>
                <a:close/>
              </a:path>
            </a:pathLst>
          </a:custGeom>
          <a:blipFill>
            <a:blip r:embed="rId5"/>
            <a:stretch>
              <a:fillRect/>
            </a:stretch>
          </a:blipFill>
        </p:spPr>
      </p:sp>
      <p:sp>
        <p:nvSpPr>
          <p:cNvPr id="8" name="TextBox 101">
            <a:extLst>
              <a:ext uri="{FF2B5EF4-FFF2-40B4-BE49-F238E27FC236}">
                <a16:creationId xmlns:a16="http://schemas.microsoft.com/office/drawing/2014/main" id="{B9BA93A7-39A1-767C-7B3D-D85B32A02A85}"/>
              </a:ext>
            </a:extLst>
          </p:cNvPr>
          <p:cNvSpPr txBox="1"/>
          <p:nvPr/>
        </p:nvSpPr>
        <p:spPr>
          <a:xfrm>
            <a:off x="388920" y="2841116"/>
            <a:ext cx="10990281" cy="1646156"/>
          </a:xfrm>
          <a:prstGeom prst="rect">
            <a:avLst/>
          </a:prstGeom>
        </p:spPr>
        <p:txBody>
          <a:bodyPr wrap="square" lIns="0" tIns="0" rIns="0" bIns="0" rtlCol="0" anchor="t">
            <a:spAutoFit/>
          </a:bodyPr>
          <a:lstStyle/>
          <a:p>
            <a:pPr defTabSz="609630">
              <a:lnSpc>
                <a:spcPts val="2580"/>
              </a:lnSpc>
              <a:spcBef>
                <a:spcPct val="0"/>
              </a:spcBef>
            </a:pPr>
            <a:r>
              <a:rPr lang="en-US" sz="1843" dirty="0">
                <a:solidFill>
                  <a:srgbClr val="000000"/>
                </a:solidFill>
                <a:latin typeface="TT Norms Bold"/>
                <a:ea typeface="TT Norms Bold"/>
                <a:cs typeface="TT Norms Bold"/>
                <a:sym typeface="TT Norms Bold"/>
              </a:rPr>
              <a:t>Briefing Paper | </a:t>
            </a:r>
            <a:r>
              <a:rPr lang="en-GB" sz="1843" dirty="0">
                <a:solidFill>
                  <a:srgbClr val="000000"/>
                </a:solidFill>
                <a:latin typeface="TT Norms Bold"/>
                <a:ea typeface="TT Norms Bold"/>
                <a:cs typeface="TT Norms Bold"/>
                <a:sym typeface="TT Norms Bold"/>
              </a:rPr>
              <a:t>Harnessing Physiotherapy Skills for Mental Health Solutions: Call for Action</a:t>
            </a:r>
          </a:p>
          <a:p>
            <a:pPr defTabSz="609630">
              <a:lnSpc>
                <a:spcPts val="2580"/>
              </a:lnSpc>
              <a:spcBef>
                <a:spcPct val="0"/>
              </a:spcBef>
            </a:pPr>
            <a:endParaRPr lang="en-GB" sz="1843" dirty="0">
              <a:solidFill>
                <a:srgbClr val="000000"/>
              </a:solidFill>
              <a:latin typeface="TT Norms Bold"/>
              <a:ea typeface="TT Norms Bold"/>
              <a:cs typeface="TT Norms Bold"/>
              <a:sym typeface="TT Norms Bold"/>
            </a:endParaRPr>
          </a:p>
          <a:p>
            <a:pPr defTabSz="609630">
              <a:lnSpc>
                <a:spcPts val="2580"/>
              </a:lnSpc>
              <a:spcBef>
                <a:spcPct val="0"/>
              </a:spcBef>
            </a:pPr>
            <a:r>
              <a:rPr lang="en-GB" sz="1843" dirty="0">
                <a:solidFill>
                  <a:srgbClr val="000000"/>
                </a:solidFill>
                <a:latin typeface="TT Norms Bold"/>
                <a:ea typeface="TT Norms Bold"/>
                <a:cs typeface="TT Norms Bold"/>
                <a:sym typeface="TT Norms Bold"/>
              </a:rPr>
              <a:t>Webinar | The Role of Physiotherapy in Mental Health</a:t>
            </a:r>
          </a:p>
          <a:p>
            <a:pPr defTabSz="609630">
              <a:lnSpc>
                <a:spcPts val="2580"/>
              </a:lnSpc>
              <a:spcBef>
                <a:spcPct val="0"/>
              </a:spcBef>
            </a:pPr>
            <a:endParaRPr lang="en-GB" sz="1843" dirty="0">
              <a:solidFill>
                <a:srgbClr val="000000"/>
              </a:solidFill>
              <a:latin typeface="TT Norms Bold"/>
              <a:ea typeface="TT Norms Bold"/>
              <a:cs typeface="TT Norms Bold"/>
              <a:sym typeface="TT Norms Bold"/>
            </a:endParaRPr>
          </a:p>
          <a:p>
            <a:pPr defTabSz="609630">
              <a:lnSpc>
                <a:spcPts val="2580"/>
              </a:lnSpc>
              <a:spcBef>
                <a:spcPct val="0"/>
              </a:spcBef>
            </a:pPr>
            <a:endParaRPr lang="en-US" sz="1843" dirty="0">
              <a:solidFill>
                <a:srgbClr val="000000"/>
              </a:solidFill>
              <a:latin typeface="TT Norms" panose="020B0604020202020204" charset="0"/>
              <a:ea typeface="TT Norms Bold"/>
              <a:cs typeface="TT Norms Bold"/>
              <a:sym typeface="TT Norms Bold"/>
            </a:endParaRPr>
          </a:p>
        </p:txBody>
      </p:sp>
      <p:sp>
        <p:nvSpPr>
          <p:cNvPr id="15" name="Rectangle: Rounded Corners 14">
            <a:extLst>
              <a:ext uri="{FF2B5EF4-FFF2-40B4-BE49-F238E27FC236}">
                <a16:creationId xmlns:a16="http://schemas.microsoft.com/office/drawing/2014/main" id="{FAEFC4CB-FB37-24CF-C7D7-DC682FAE06AE}"/>
              </a:ext>
            </a:extLst>
          </p:cNvPr>
          <p:cNvSpPr/>
          <p:nvPr/>
        </p:nvSpPr>
        <p:spPr>
          <a:xfrm>
            <a:off x="8686800" y="4241800"/>
            <a:ext cx="2997200" cy="3064398"/>
          </a:xfrm>
          <a:prstGeom prst="roundRect">
            <a:avLst/>
          </a:prstGeom>
          <a:solidFill>
            <a:srgbClr val="00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8" name="TextBox 7">
            <a:extLst>
              <a:ext uri="{FF2B5EF4-FFF2-40B4-BE49-F238E27FC236}">
                <a16:creationId xmlns:a16="http://schemas.microsoft.com/office/drawing/2014/main" id="{D0446228-21E9-A097-302C-509265FA5C7D}"/>
              </a:ext>
            </a:extLst>
          </p:cNvPr>
          <p:cNvSpPr txBox="1"/>
          <p:nvPr/>
        </p:nvSpPr>
        <p:spPr>
          <a:xfrm>
            <a:off x="8686800" y="4337181"/>
            <a:ext cx="2997200" cy="438325"/>
          </a:xfrm>
          <a:prstGeom prst="rect">
            <a:avLst/>
          </a:prstGeom>
        </p:spPr>
        <p:txBody>
          <a:bodyPr wrap="square" lIns="0" tIns="0" rIns="0" bIns="0" rtlCol="0" anchor="t">
            <a:spAutoFit/>
          </a:bodyPr>
          <a:lstStyle/>
          <a:p>
            <a:pPr algn="ctr" defTabSz="609630">
              <a:lnSpc>
                <a:spcPts val="3940"/>
              </a:lnSpc>
            </a:pPr>
            <a:r>
              <a:rPr lang="en-GB" sz="1867" dirty="0">
                <a:solidFill>
                  <a:prstClr val="white"/>
                </a:solidFill>
                <a:latin typeface="TT Norms Bold"/>
              </a:rPr>
              <a:t>erwcpt.eu/mental-health</a:t>
            </a:r>
            <a:endParaRPr lang="en-US" sz="1867" dirty="0">
              <a:solidFill>
                <a:prstClr val="white"/>
              </a:solidFill>
              <a:latin typeface="TT Norms Bold"/>
              <a:ea typeface="TT Norms Bold"/>
              <a:cs typeface="TT Norms Bold"/>
              <a:sym typeface="TT Norms Bold"/>
            </a:endParaRPr>
          </a:p>
        </p:txBody>
      </p:sp>
      <p:grpSp>
        <p:nvGrpSpPr>
          <p:cNvPr id="19" name="Group 8">
            <a:extLst>
              <a:ext uri="{FF2B5EF4-FFF2-40B4-BE49-F238E27FC236}">
                <a16:creationId xmlns:a16="http://schemas.microsoft.com/office/drawing/2014/main" id="{D022FBEE-3AC4-7144-04CE-8FC0AFADD023}"/>
              </a:ext>
            </a:extLst>
          </p:cNvPr>
          <p:cNvGrpSpPr/>
          <p:nvPr/>
        </p:nvGrpSpPr>
        <p:grpSpPr>
          <a:xfrm>
            <a:off x="9375574" y="4855330"/>
            <a:ext cx="1648026" cy="1648026"/>
            <a:chOff x="0" y="0"/>
            <a:chExt cx="5486400" cy="5486400"/>
          </a:xfrm>
        </p:grpSpPr>
        <p:sp>
          <p:nvSpPr>
            <p:cNvPr id="20" name="Freeform 9">
              <a:extLst>
                <a:ext uri="{FF2B5EF4-FFF2-40B4-BE49-F238E27FC236}">
                  <a16:creationId xmlns:a16="http://schemas.microsoft.com/office/drawing/2014/main" id="{6970F01E-E1C6-21AA-118C-E41B2A8E2F7D}"/>
                </a:ext>
              </a:extLst>
            </p:cNvPr>
            <p:cNvSpPr/>
            <p:nvPr/>
          </p:nvSpPr>
          <p:spPr>
            <a:xfrm>
              <a:off x="0" y="0"/>
              <a:ext cx="5486400" cy="5486400"/>
            </a:xfrm>
            <a:custGeom>
              <a:avLst/>
              <a:gdLst/>
              <a:ahLst/>
              <a:cxnLst/>
              <a:rect l="l" t="t" r="r" b="b"/>
              <a:pathLst>
                <a:path w="5486400" h="5486400">
                  <a:moveTo>
                    <a:pt x="0" y="0"/>
                  </a:moveTo>
                  <a:lnTo>
                    <a:pt x="5486400" y="0"/>
                  </a:lnTo>
                  <a:lnTo>
                    <a:pt x="5486400" y="5486400"/>
                  </a:lnTo>
                  <a:lnTo>
                    <a:pt x="0" y="5486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2" name="Freeform 55">
            <a:extLst>
              <a:ext uri="{FF2B5EF4-FFF2-40B4-BE49-F238E27FC236}">
                <a16:creationId xmlns:a16="http://schemas.microsoft.com/office/drawing/2014/main" id="{EC329943-8D7F-DC68-3B8D-43C4A566CCF8}"/>
              </a:ext>
            </a:extLst>
          </p:cNvPr>
          <p:cNvSpPr/>
          <p:nvPr/>
        </p:nvSpPr>
        <p:spPr>
          <a:xfrm>
            <a:off x="2542048" y="291488"/>
            <a:ext cx="3858752" cy="1177653"/>
          </a:xfrm>
          <a:custGeom>
            <a:avLst/>
            <a:gdLst/>
            <a:ahLst/>
            <a:cxnLst/>
            <a:rect l="l" t="t" r="r" b="b"/>
            <a:pathLst>
              <a:path w="2420059" h="1099110">
                <a:moveTo>
                  <a:pt x="0" y="0"/>
                </a:moveTo>
                <a:lnTo>
                  <a:pt x="2420059" y="0"/>
                </a:lnTo>
                <a:lnTo>
                  <a:pt x="2420059" y="1099110"/>
                </a:lnTo>
                <a:lnTo>
                  <a:pt x="0" y="10991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4">
            <a:extLst>
              <a:ext uri="{FF2B5EF4-FFF2-40B4-BE49-F238E27FC236}">
                <a16:creationId xmlns:a16="http://schemas.microsoft.com/office/drawing/2014/main" id="{D0820965-CDE5-2138-9FAA-380AF1A50232}"/>
              </a:ext>
            </a:extLst>
          </p:cNvPr>
          <p:cNvSpPr/>
          <p:nvPr/>
        </p:nvSpPr>
        <p:spPr>
          <a:xfrm>
            <a:off x="-61069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5">
            <a:extLst>
              <a:ext uri="{FF2B5EF4-FFF2-40B4-BE49-F238E27FC236}">
                <a16:creationId xmlns:a16="http://schemas.microsoft.com/office/drawing/2014/main" id="{FE1E8867-F020-8307-FD65-20F0D7775C07}"/>
              </a:ext>
            </a:extLst>
          </p:cNvPr>
          <p:cNvSpPr/>
          <p:nvPr/>
        </p:nvSpPr>
        <p:spPr>
          <a:xfrm>
            <a:off x="570154"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6">
            <a:extLst>
              <a:ext uri="{FF2B5EF4-FFF2-40B4-BE49-F238E27FC236}">
                <a16:creationId xmlns:a16="http://schemas.microsoft.com/office/drawing/2014/main" id="{17E3850B-0C95-2788-4F16-6FEE5EDA82D3}"/>
              </a:ext>
            </a:extLst>
          </p:cNvPr>
          <p:cNvSpPr/>
          <p:nvPr/>
        </p:nvSpPr>
        <p:spPr>
          <a:xfrm>
            <a:off x="914400" y="305165"/>
            <a:ext cx="3810000"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7">
            <a:extLst>
              <a:ext uri="{FF2B5EF4-FFF2-40B4-BE49-F238E27FC236}">
                <a16:creationId xmlns:a16="http://schemas.microsoft.com/office/drawing/2014/main" id="{4D9FB8A1-24B8-D57C-19EA-E97BC69AC71D}"/>
              </a:ext>
            </a:extLst>
          </p:cNvPr>
          <p:cNvSpPr txBox="1"/>
          <p:nvPr/>
        </p:nvSpPr>
        <p:spPr>
          <a:xfrm>
            <a:off x="570153" y="628650"/>
            <a:ext cx="3443047" cy="474361"/>
          </a:xfrm>
          <a:prstGeom prst="rect">
            <a:avLst/>
          </a:prstGeom>
        </p:spPr>
        <p:txBody>
          <a:bodyPr wrap="square" lIns="0" tIns="0" rIns="0" bIns="0" rtlCol="0" anchor="t">
            <a:spAutoFit/>
          </a:bodyPr>
          <a:lstStyle/>
          <a:p>
            <a:pPr defTabSz="609630">
              <a:lnSpc>
                <a:spcPts val="3940"/>
              </a:lnSpc>
            </a:pPr>
            <a:r>
              <a:rPr lang="en-GB" sz="2933" dirty="0">
                <a:solidFill>
                  <a:prstClr val="white"/>
                </a:solidFill>
                <a:latin typeface="TT Norms Bold"/>
              </a:rPr>
              <a:t>EU Health Agenda</a:t>
            </a:r>
            <a:endParaRPr lang="en-US" sz="2815" dirty="0">
              <a:solidFill>
                <a:prstClr val="white"/>
              </a:solidFill>
              <a:latin typeface="TT Norms Bold"/>
              <a:ea typeface="TT Norms Bold"/>
              <a:cs typeface="TT Norms Bold"/>
              <a:sym typeface="TT Norms Bold"/>
            </a:endParaRPr>
          </a:p>
        </p:txBody>
      </p:sp>
      <p:sp>
        <p:nvSpPr>
          <p:cNvPr id="11" name="Freeform 26">
            <a:extLst>
              <a:ext uri="{FF2B5EF4-FFF2-40B4-BE49-F238E27FC236}">
                <a16:creationId xmlns:a16="http://schemas.microsoft.com/office/drawing/2014/main" id="{7E0B5CF9-6D4A-01C6-70FC-0031944923B1}"/>
              </a:ext>
            </a:extLst>
          </p:cNvPr>
          <p:cNvSpPr/>
          <p:nvPr/>
        </p:nvSpPr>
        <p:spPr>
          <a:xfrm>
            <a:off x="4765556" y="460522"/>
            <a:ext cx="693549" cy="866937"/>
          </a:xfrm>
          <a:custGeom>
            <a:avLst/>
            <a:gdLst/>
            <a:ahLst/>
            <a:cxnLst/>
            <a:rect l="l" t="t" r="r" b="b"/>
            <a:pathLst>
              <a:path w="926299" h="1157874">
                <a:moveTo>
                  <a:pt x="0" y="0"/>
                </a:moveTo>
                <a:lnTo>
                  <a:pt x="926299" y="0"/>
                </a:lnTo>
                <a:lnTo>
                  <a:pt x="926299" y="1157874"/>
                </a:lnTo>
                <a:lnTo>
                  <a:pt x="0" y="11578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2637639500"/>
      </p:ext>
    </p:extLst>
  </p:cSld>
  <p:clrMapOvr>
    <a:masterClrMapping/>
  </p:clrMapOvr>
  <p:transition spd="slow">
    <p:wipe dir="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2D67A-4A86-4592-4084-BF9C84FB20F2}"/>
            </a:ext>
          </a:extLst>
        </p:cNvPr>
        <p:cNvGrpSpPr/>
        <p:nvPr/>
      </p:nvGrpSpPr>
      <p:grpSpPr>
        <a:xfrm>
          <a:off x="0" y="0"/>
          <a:ext cx="0" cy="0"/>
          <a:chOff x="0" y="0"/>
          <a:chExt cx="0" cy="0"/>
        </a:xfrm>
      </p:grpSpPr>
      <p:sp>
        <p:nvSpPr>
          <p:cNvPr id="16" name="Freeform 6">
            <a:extLst>
              <a:ext uri="{FF2B5EF4-FFF2-40B4-BE49-F238E27FC236}">
                <a16:creationId xmlns:a16="http://schemas.microsoft.com/office/drawing/2014/main" id="{7105CA61-9249-640C-2A07-B3BC58993D9D}"/>
              </a:ext>
            </a:extLst>
          </p:cNvPr>
          <p:cNvSpPr/>
          <p:nvPr/>
        </p:nvSpPr>
        <p:spPr>
          <a:xfrm>
            <a:off x="2502641" y="1346200"/>
            <a:ext cx="4101359" cy="1055814"/>
          </a:xfrm>
          <a:custGeom>
            <a:avLst/>
            <a:gdLst/>
            <a:ahLst/>
            <a:cxnLst/>
            <a:rect l="l" t="t" r="r" b="b"/>
            <a:pathLst>
              <a:path w="6543019" h="2968895">
                <a:moveTo>
                  <a:pt x="0" y="0"/>
                </a:moveTo>
                <a:lnTo>
                  <a:pt x="6543019" y="0"/>
                </a:lnTo>
                <a:lnTo>
                  <a:pt x="6543019" y="2968895"/>
                </a:lnTo>
                <a:lnTo>
                  <a:pt x="0" y="2968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dirty="0">
              <a:solidFill>
                <a:prstClr val="black"/>
              </a:solidFill>
              <a:latin typeface="Calibri"/>
            </a:endParaRPr>
          </a:p>
        </p:txBody>
      </p:sp>
      <p:sp>
        <p:nvSpPr>
          <p:cNvPr id="14" name="Freeform 6">
            <a:extLst>
              <a:ext uri="{FF2B5EF4-FFF2-40B4-BE49-F238E27FC236}">
                <a16:creationId xmlns:a16="http://schemas.microsoft.com/office/drawing/2014/main" id="{6BA92155-EEB0-8CAF-1642-BCF74205E51A}"/>
              </a:ext>
            </a:extLst>
          </p:cNvPr>
          <p:cNvSpPr/>
          <p:nvPr/>
        </p:nvSpPr>
        <p:spPr>
          <a:xfrm>
            <a:off x="375695" y="521006"/>
            <a:ext cx="4362013" cy="1812266"/>
          </a:xfrm>
          <a:custGeom>
            <a:avLst/>
            <a:gdLst/>
            <a:ahLst/>
            <a:cxnLst/>
            <a:rect l="l" t="t" r="r" b="b"/>
            <a:pathLst>
              <a:path w="6543019" h="2968895">
                <a:moveTo>
                  <a:pt x="0" y="0"/>
                </a:moveTo>
                <a:lnTo>
                  <a:pt x="6543019" y="0"/>
                </a:lnTo>
                <a:lnTo>
                  <a:pt x="6543019" y="2968895"/>
                </a:lnTo>
                <a:lnTo>
                  <a:pt x="0" y="2968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dirty="0">
              <a:solidFill>
                <a:prstClr val="black"/>
              </a:solidFill>
              <a:latin typeface="Calibri"/>
            </a:endParaRPr>
          </a:p>
        </p:txBody>
      </p:sp>
      <p:sp>
        <p:nvSpPr>
          <p:cNvPr id="13" name="Freeform 6">
            <a:extLst>
              <a:ext uri="{FF2B5EF4-FFF2-40B4-BE49-F238E27FC236}">
                <a16:creationId xmlns:a16="http://schemas.microsoft.com/office/drawing/2014/main" id="{D19B35BD-9A5E-E3CB-454F-227F94CACF85}"/>
              </a:ext>
            </a:extLst>
          </p:cNvPr>
          <p:cNvSpPr/>
          <p:nvPr/>
        </p:nvSpPr>
        <p:spPr>
          <a:xfrm>
            <a:off x="-720768" y="549934"/>
            <a:ext cx="4362013" cy="1812266"/>
          </a:xfrm>
          <a:custGeom>
            <a:avLst/>
            <a:gdLst/>
            <a:ahLst/>
            <a:cxnLst/>
            <a:rect l="l" t="t" r="r" b="b"/>
            <a:pathLst>
              <a:path w="6543019" h="2968895">
                <a:moveTo>
                  <a:pt x="0" y="0"/>
                </a:moveTo>
                <a:lnTo>
                  <a:pt x="6543019" y="0"/>
                </a:lnTo>
                <a:lnTo>
                  <a:pt x="6543019" y="2968895"/>
                </a:lnTo>
                <a:lnTo>
                  <a:pt x="0" y="2968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dirty="0">
              <a:solidFill>
                <a:prstClr val="black"/>
              </a:solidFill>
              <a:latin typeface="Calibri"/>
            </a:endParaRPr>
          </a:p>
        </p:txBody>
      </p:sp>
      <p:sp>
        <p:nvSpPr>
          <p:cNvPr id="9" name="Freeform 9">
            <a:extLst>
              <a:ext uri="{FF2B5EF4-FFF2-40B4-BE49-F238E27FC236}">
                <a16:creationId xmlns:a16="http://schemas.microsoft.com/office/drawing/2014/main" id="{29E67FE4-96A4-BABF-C9D0-AEBE13A4FF11}"/>
              </a:ext>
            </a:extLst>
          </p:cNvPr>
          <p:cNvSpPr/>
          <p:nvPr/>
        </p:nvSpPr>
        <p:spPr>
          <a:xfrm rot="-4671641">
            <a:off x="9443469" y="-940515"/>
            <a:ext cx="3116256" cy="3139085"/>
          </a:xfrm>
          <a:custGeom>
            <a:avLst/>
            <a:gdLst/>
            <a:ahLst/>
            <a:cxnLst/>
            <a:rect l="l" t="t" r="r" b="b"/>
            <a:pathLst>
              <a:path w="4674384" h="4708628">
                <a:moveTo>
                  <a:pt x="0" y="0"/>
                </a:moveTo>
                <a:lnTo>
                  <a:pt x="4674384" y="0"/>
                </a:lnTo>
                <a:lnTo>
                  <a:pt x="4674384" y="4708629"/>
                </a:lnTo>
                <a:lnTo>
                  <a:pt x="0" y="4708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a:extLst>
              <a:ext uri="{FF2B5EF4-FFF2-40B4-BE49-F238E27FC236}">
                <a16:creationId xmlns:a16="http://schemas.microsoft.com/office/drawing/2014/main" id="{6DC18822-4624-2C61-9A4D-247E535431B3}"/>
              </a:ext>
            </a:extLst>
          </p:cNvPr>
          <p:cNvSpPr/>
          <p:nvPr/>
        </p:nvSpPr>
        <p:spPr>
          <a:xfrm>
            <a:off x="9645588" y="377070"/>
            <a:ext cx="2546412" cy="1033843"/>
          </a:xfrm>
          <a:custGeom>
            <a:avLst/>
            <a:gdLst/>
            <a:ahLst/>
            <a:cxnLst/>
            <a:rect l="l" t="t" r="r" b="b"/>
            <a:pathLst>
              <a:path w="3819618" h="1550765">
                <a:moveTo>
                  <a:pt x="0" y="0"/>
                </a:moveTo>
                <a:lnTo>
                  <a:pt x="3819618" y="0"/>
                </a:lnTo>
                <a:lnTo>
                  <a:pt x="3819618" y="1550765"/>
                </a:lnTo>
                <a:lnTo>
                  <a:pt x="0" y="1550765"/>
                </a:lnTo>
                <a:lnTo>
                  <a:pt x="0" y="0"/>
                </a:lnTo>
                <a:close/>
              </a:path>
            </a:pathLst>
          </a:custGeom>
          <a:blipFill>
            <a:blip r:embed="rId7"/>
            <a:stretch>
              <a:fillRect/>
            </a:stretch>
          </a:blipFill>
        </p:spPr>
      </p:sp>
      <p:sp>
        <p:nvSpPr>
          <p:cNvPr id="8" name="TextBox 101">
            <a:extLst>
              <a:ext uri="{FF2B5EF4-FFF2-40B4-BE49-F238E27FC236}">
                <a16:creationId xmlns:a16="http://schemas.microsoft.com/office/drawing/2014/main" id="{30FF5D60-F50F-1C06-530F-0ACD2E15F01F}"/>
              </a:ext>
            </a:extLst>
          </p:cNvPr>
          <p:cNvSpPr txBox="1"/>
          <p:nvPr/>
        </p:nvSpPr>
        <p:spPr>
          <a:xfrm>
            <a:off x="375695" y="3467254"/>
            <a:ext cx="10990281" cy="1312732"/>
          </a:xfrm>
          <a:prstGeom prst="rect">
            <a:avLst/>
          </a:prstGeom>
        </p:spPr>
        <p:txBody>
          <a:bodyPr wrap="square" lIns="0" tIns="0" rIns="0" bIns="0" rtlCol="0" anchor="t">
            <a:spAutoFit/>
          </a:bodyPr>
          <a:lstStyle/>
          <a:p>
            <a:pPr defTabSz="609630">
              <a:lnSpc>
                <a:spcPts val="2580"/>
              </a:lnSpc>
              <a:spcBef>
                <a:spcPct val="0"/>
              </a:spcBef>
            </a:pPr>
            <a:r>
              <a:rPr lang="en-GB" sz="1843" dirty="0">
                <a:solidFill>
                  <a:srgbClr val="000000"/>
                </a:solidFill>
                <a:latin typeface="TT Norms Bold"/>
                <a:ea typeface="TT Norms Bold"/>
                <a:cs typeface="TT Norms Bold"/>
                <a:sym typeface="TT Norms Bold"/>
              </a:rPr>
              <a:t>Document | The Role of Physiotherapy in NCDs</a:t>
            </a:r>
          </a:p>
          <a:p>
            <a:pPr defTabSz="609630">
              <a:lnSpc>
                <a:spcPts val="2580"/>
              </a:lnSpc>
              <a:spcBef>
                <a:spcPct val="0"/>
              </a:spcBef>
            </a:pPr>
            <a:r>
              <a:rPr lang="en-GB" sz="1843" dirty="0">
                <a:solidFill>
                  <a:srgbClr val="000000"/>
                </a:solidFill>
                <a:latin typeface="TT Norms Bold"/>
                <a:ea typeface="TT Norms Bold"/>
                <a:cs typeface="TT Norms Bold"/>
                <a:sym typeface="TT Norms Bold"/>
              </a:rPr>
              <a:t>    - </a:t>
            </a:r>
            <a:r>
              <a:rPr lang="en-GB" sz="1600" dirty="0">
                <a:solidFill>
                  <a:srgbClr val="000000"/>
                </a:solidFill>
                <a:latin typeface="TT Norms" panose="020B0604020202020204" charset="0"/>
                <a:ea typeface="TT Norms Bold"/>
                <a:cs typeface="TT Norms Bold"/>
                <a:sym typeface="TT Norms Bold"/>
              </a:rPr>
              <a:t>20 November 2024: Event in Budapest under the auspice of the Hungarian Presidency of the EU Council</a:t>
            </a:r>
          </a:p>
          <a:p>
            <a:pPr defTabSz="609630">
              <a:lnSpc>
                <a:spcPts val="2580"/>
              </a:lnSpc>
              <a:spcBef>
                <a:spcPct val="0"/>
              </a:spcBef>
            </a:pPr>
            <a:endParaRPr lang="en-GB" sz="1843" dirty="0">
              <a:solidFill>
                <a:srgbClr val="000000"/>
              </a:solidFill>
              <a:latin typeface="TT Norms Bold"/>
              <a:ea typeface="TT Norms Bold"/>
              <a:cs typeface="TT Norms Bold"/>
              <a:sym typeface="TT Norms Bold"/>
            </a:endParaRPr>
          </a:p>
          <a:p>
            <a:pPr defTabSz="609630">
              <a:lnSpc>
                <a:spcPts val="2580"/>
              </a:lnSpc>
              <a:spcBef>
                <a:spcPct val="0"/>
              </a:spcBef>
            </a:pPr>
            <a:endParaRPr lang="en-US" sz="1843" dirty="0">
              <a:solidFill>
                <a:srgbClr val="000000"/>
              </a:solidFill>
              <a:latin typeface="TT Norms" panose="020B0604020202020204" charset="0"/>
              <a:ea typeface="TT Norms Bold"/>
              <a:cs typeface="TT Norms Bold"/>
              <a:sym typeface="TT Norms Bold"/>
            </a:endParaRPr>
          </a:p>
        </p:txBody>
      </p:sp>
      <p:sp>
        <p:nvSpPr>
          <p:cNvPr id="12" name="TextBox 7">
            <a:extLst>
              <a:ext uri="{FF2B5EF4-FFF2-40B4-BE49-F238E27FC236}">
                <a16:creationId xmlns:a16="http://schemas.microsoft.com/office/drawing/2014/main" id="{E20F0312-8FA7-B741-81BC-CAF46AA69DAF}"/>
              </a:ext>
            </a:extLst>
          </p:cNvPr>
          <p:cNvSpPr txBox="1"/>
          <p:nvPr/>
        </p:nvSpPr>
        <p:spPr>
          <a:xfrm>
            <a:off x="570153" y="1600200"/>
            <a:ext cx="6287847" cy="474361"/>
          </a:xfrm>
          <a:prstGeom prst="rect">
            <a:avLst/>
          </a:prstGeom>
        </p:spPr>
        <p:txBody>
          <a:bodyPr wrap="square" lIns="0" tIns="0" rIns="0" bIns="0" rtlCol="0" anchor="t">
            <a:spAutoFit/>
          </a:bodyPr>
          <a:lstStyle/>
          <a:p>
            <a:pPr defTabSz="609630">
              <a:lnSpc>
                <a:spcPts val="3940"/>
              </a:lnSpc>
            </a:pPr>
            <a:r>
              <a:rPr lang="en-GB" sz="2933" dirty="0">
                <a:solidFill>
                  <a:prstClr val="white"/>
                </a:solidFill>
                <a:latin typeface="TT Norms Bold"/>
              </a:rPr>
              <a:t>Non-Communicable Diseases</a:t>
            </a:r>
            <a:endParaRPr lang="en-US" sz="2815" dirty="0">
              <a:solidFill>
                <a:prstClr val="white"/>
              </a:solidFill>
              <a:latin typeface="TT Norms Bold"/>
              <a:ea typeface="TT Norms Bold"/>
              <a:cs typeface="TT Norms Bold"/>
              <a:sym typeface="TT Norms Bold"/>
            </a:endParaRPr>
          </a:p>
        </p:txBody>
      </p:sp>
      <p:sp>
        <p:nvSpPr>
          <p:cNvPr id="2" name="Freeform 4">
            <a:extLst>
              <a:ext uri="{FF2B5EF4-FFF2-40B4-BE49-F238E27FC236}">
                <a16:creationId xmlns:a16="http://schemas.microsoft.com/office/drawing/2014/main" id="{19CA4472-52CE-0C33-42D5-3D18A986271A}"/>
              </a:ext>
            </a:extLst>
          </p:cNvPr>
          <p:cNvSpPr/>
          <p:nvPr/>
        </p:nvSpPr>
        <p:spPr>
          <a:xfrm>
            <a:off x="-61069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 name="Freeform 5">
            <a:extLst>
              <a:ext uri="{FF2B5EF4-FFF2-40B4-BE49-F238E27FC236}">
                <a16:creationId xmlns:a16="http://schemas.microsoft.com/office/drawing/2014/main" id="{F7DD1319-A313-6855-4DC6-E2CA92DA39BC}"/>
              </a:ext>
            </a:extLst>
          </p:cNvPr>
          <p:cNvSpPr/>
          <p:nvPr/>
        </p:nvSpPr>
        <p:spPr>
          <a:xfrm>
            <a:off x="570154"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6">
            <a:extLst>
              <a:ext uri="{FF2B5EF4-FFF2-40B4-BE49-F238E27FC236}">
                <a16:creationId xmlns:a16="http://schemas.microsoft.com/office/drawing/2014/main" id="{9912972C-8887-C738-C85B-E324B6584346}"/>
              </a:ext>
            </a:extLst>
          </p:cNvPr>
          <p:cNvSpPr/>
          <p:nvPr/>
        </p:nvSpPr>
        <p:spPr>
          <a:xfrm>
            <a:off x="914400" y="305165"/>
            <a:ext cx="3810000"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7">
            <a:extLst>
              <a:ext uri="{FF2B5EF4-FFF2-40B4-BE49-F238E27FC236}">
                <a16:creationId xmlns:a16="http://schemas.microsoft.com/office/drawing/2014/main" id="{57C625B0-78AF-6D5A-1F09-C949FB1E96ED}"/>
              </a:ext>
            </a:extLst>
          </p:cNvPr>
          <p:cNvSpPr txBox="1"/>
          <p:nvPr/>
        </p:nvSpPr>
        <p:spPr>
          <a:xfrm>
            <a:off x="570153" y="628650"/>
            <a:ext cx="3443047" cy="474361"/>
          </a:xfrm>
          <a:prstGeom prst="rect">
            <a:avLst/>
          </a:prstGeom>
        </p:spPr>
        <p:txBody>
          <a:bodyPr wrap="square" lIns="0" tIns="0" rIns="0" bIns="0" rtlCol="0" anchor="t">
            <a:spAutoFit/>
          </a:bodyPr>
          <a:lstStyle/>
          <a:p>
            <a:pPr defTabSz="609630">
              <a:lnSpc>
                <a:spcPts val="3940"/>
              </a:lnSpc>
            </a:pPr>
            <a:r>
              <a:rPr lang="en-GB" sz="2933" dirty="0">
                <a:solidFill>
                  <a:prstClr val="white"/>
                </a:solidFill>
                <a:latin typeface="TT Norms Bold"/>
              </a:rPr>
              <a:t>EU Health Agenda</a:t>
            </a:r>
            <a:endParaRPr lang="en-US" sz="2815" dirty="0">
              <a:solidFill>
                <a:prstClr val="white"/>
              </a:solidFill>
              <a:latin typeface="TT Norms Bold"/>
              <a:ea typeface="TT Norms Bold"/>
              <a:cs typeface="TT Norms Bold"/>
              <a:sym typeface="TT Norms Bold"/>
            </a:endParaRPr>
          </a:p>
        </p:txBody>
      </p:sp>
    </p:spTree>
    <p:extLst>
      <p:ext uri="{BB962C8B-B14F-4D97-AF65-F5344CB8AC3E}">
        <p14:creationId xmlns:p14="http://schemas.microsoft.com/office/powerpoint/2010/main" val="1338031764"/>
      </p:ext>
    </p:extLst>
  </p:cSld>
  <p:clrMapOvr>
    <a:masterClrMapping/>
  </p:clrMapOvr>
  <p:transition spd="slow">
    <p:wipe dir="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DC427-D5DB-9F6A-05ED-9F33D32ABAAA}"/>
            </a:ext>
          </a:extLst>
        </p:cNvPr>
        <p:cNvGrpSpPr/>
        <p:nvPr/>
      </p:nvGrpSpPr>
      <p:grpSpPr>
        <a:xfrm>
          <a:off x="0" y="0"/>
          <a:ext cx="0" cy="0"/>
          <a:chOff x="0" y="0"/>
          <a:chExt cx="0" cy="0"/>
        </a:xfrm>
      </p:grpSpPr>
      <p:sp>
        <p:nvSpPr>
          <p:cNvPr id="14" name="Freeform 6">
            <a:extLst>
              <a:ext uri="{FF2B5EF4-FFF2-40B4-BE49-F238E27FC236}">
                <a16:creationId xmlns:a16="http://schemas.microsoft.com/office/drawing/2014/main" id="{D86A4178-C982-731A-AB8A-4FCC9DF4233B}"/>
              </a:ext>
            </a:extLst>
          </p:cNvPr>
          <p:cNvSpPr/>
          <p:nvPr/>
        </p:nvSpPr>
        <p:spPr>
          <a:xfrm>
            <a:off x="375695" y="521006"/>
            <a:ext cx="4362013" cy="1812266"/>
          </a:xfrm>
          <a:custGeom>
            <a:avLst/>
            <a:gdLst/>
            <a:ahLst/>
            <a:cxnLst/>
            <a:rect l="l" t="t" r="r" b="b"/>
            <a:pathLst>
              <a:path w="6543019" h="2968895">
                <a:moveTo>
                  <a:pt x="0" y="0"/>
                </a:moveTo>
                <a:lnTo>
                  <a:pt x="6543019" y="0"/>
                </a:lnTo>
                <a:lnTo>
                  <a:pt x="6543019" y="2968895"/>
                </a:lnTo>
                <a:lnTo>
                  <a:pt x="0" y="2968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dirty="0">
              <a:solidFill>
                <a:prstClr val="black"/>
              </a:solidFill>
              <a:latin typeface="Calibri"/>
            </a:endParaRPr>
          </a:p>
        </p:txBody>
      </p:sp>
      <p:sp>
        <p:nvSpPr>
          <p:cNvPr id="13" name="Freeform 6">
            <a:extLst>
              <a:ext uri="{FF2B5EF4-FFF2-40B4-BE49-F238E27FC236}">
                <a16:creationId xmlns:a16="http://schemas.microsoft.com/office/drawing/2014/main" id="{13D1AE1E-EE7F-B8EB-24B7-C8C9FAE78993}"/>
              </a:ext>
            </a:extLst>
          </p:cNvPr>
          <p:cNvSpPr/>
          <p:nvPr/>
        </p:nvSpPr>
        <p:spPr>
          <a:xfrm>
            <a:off x="-720768" y="549934"/>
            <a:ext cx="4362013" cy="1812266"/>
          </a:xfrm>
          <a:custGeom>
            <a:avLst/>
            <a:gdLst/>
            <a:ahLst/>
            <a:cxnLst/>
            <a:rect l="l" t="t" r="r" b="b"/>
            <a:pathLst>
              <a:path w="6543019" h="2968895">
                <a:moveTo>
                  <a:pt x="0" y="0"/>
                </a:moveTo>
                <a:lnTo>
                  <a:pt x="6543019" y="0"/>
                </a:lnTo>
                <a:lnTo>
                  <a:pt x="6543019" y="2968895"/>
                </a:lnTo>
                <a:lnTo>
                  <a:pt x="0" y="2968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dirty="0">
              <a:solidFill>
                <a:prstClr val="black"/>
              </a:solidFill>
              <a:latin typeface="Calibri"/>
            </a:endParaRPr>
          </a:p>
        </p:txBody>
      </p:sp>
      <p:sp>
        <p:nvSpPr>
          <p:cNvPr id="9" name="Freeform 9">
            <a:extLst>
              <a:ext uri="{FF2B5EF4-FFF2-40B4-BE49-F238E27FC236}">
                <a16:creationId xmlns:a16="http://schemas.microsoft.com/office/drawing/2014/main" id="{CA227B16-94B9-B8BA-717A-30128FBA32AF}"/>
              </a:ext>
            </a:extLst>
          </p:cNvPr>
          <p:cNvSpPr/>
          <p:nvPr/>
        </p:nvSpPr>
        <p:spPr>
          <a:xfrm rot="-4671641">
            <a:off x="9443469" y="-940515"/>
            <a:ext cx="3116256" cy="3139085"/>
          </a:xfrm>
          <a:custGeom>
            <a:avLst/>
            <a:gdLst/>
            <a:ahLst/>
            <a:cxnLst/>
            <a:rect l="l" t="t" r="r" b="b"/>
            <a:pathLst>
              <a:path w="4674384" h="4708628">
                <a:moveTo>
                  <a:pt x="0" y="0"/>
                </a:moveTo>
                <a:lnTo>
                  <a:pt x="4674384" y="0"/>
                </a:lnTo>
                <a:lnTo>
                  <a:pt x="4674384" y="4708629"/>
                </a:lnTo>
                <a:lnTo>
                  <a:pt x="0" y="4708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a:extLst>
              <a:ext uri="{FF2B5EF4-FFF2-40B4-BE49-F238E27FC236}">
                <a16:creationId xmlns:a16="http://schemas.microsoft.com/office/drawing/2014/main" id="{7581F9BB-6912-E124-D0D2-D36CA194F6AD}"/>
              </a:ext>
            </a:extLst>
          </p:cNvPr>
          <p:cNvSpPr/>
          <p:nvPr/>
        </p:nvSpPr>
        <p:spPr>
          <a:xfrm>
            <a:off x="9645588" y="377070"/>
            <a:ext cx="2546412" cy="1033843"/>
          </a:xfrm>
          <a:custGeom>
            <a:avLst/>
            <a:gdLst/>
            <a:ahLst/>
            <a:cxnLst/>
            <a:rect l="l" t="t" r="r" b="b"/>
            <a:pathLst>
              <a:path w="3819618" h="1550765">
                <a:moveTo>
                  <a:pt x="0" y="0"/>
                </a:moveTo>
                <a:lnTo>
                  <a:pt x="3819618" y="0"/>
                </a:lnTo>
                <a:lnTo>
                  <a:pt x="3819618" y="1550765"/>
                </a:lnTo>
                <a:lnTo>
                  <a:pt x="0" y="1550765"/>
                </a:lnTo>
                <a:lnTo>
                  <a:pt x="0" y="0"/>
                </a:lnTo>
                <a:close/>
              </a:path>
            </a:pathLst>
          </a:custGeom>
          <a:blipFill>
            <a:blip r:embed="rId7"/>
            <a:stretch>
              <a:fillRect/>
            </a:stretch>
          </a:blipFill>
        </p:spPr>
      </p:sp>
      <p:sp>
        <p:nvSpPr>
          <p:cNvPr id="8" name="TextBox 101">
            <a:extLst>
              <a:ext uri="{FF2B5EF4-FFF2-40B4-BE49-F238E27FC236}">
                <a16:creationId xmlns:a16="http://schemas.microsoft.com/office/drawing/2014/main" id="{2A37FEE9-DD93-8D17-D0DA-91FF12413672}"/>
              </a:ext>
            </a:extLst>
          </p:cNvPr>
          <p:cNvSpPr txBox="1"/>
          <p:nvPr/>
        </p:nvSpPr>
        <p:spPr>
          <a:xfrm>
            <a:off x="385074" y="3084204"/>
            <a:ext cx="10990281" cy="1646156"/>
          </a:xfrm>
          <a:prstGeom prst="rect">
            <a:avLst/>
          </a:prstGeom>
        </p:spPr>
        <p:txBody>
          <a:bodyPr wrap="square" lIns="0" tIns="0" rIns="0" bIns="0" rtlCol="0" anchor="t">
            <a:spAutoFit/>
          </a:bodyPr>
          <a:lstStyle/>
          <a:p>
            <a:pPr defTabSz="609630">
              <a:lnSpc>
                <a:spcPts val="2580"/>
              </a:lnSpc>
              <a:spcBef>
                <a:spcPct val="0"/>
              </a:spcBef>
            </a:pPr>
            <a:r>
              <a:rPr lang="en-GB" sz="1843" dirty="0">
                <a:solidFill>
                  <a:srgbClr val="000000"/>
                </a:solidFill>
                <a:latin typeface="TT Norms Bold"/>
                <a:ea typeface="TT Norms Bold"/>
                <a:cs typeface="TT Norms Bold"/>
                <a:sym typeface="TT Norms Bold"/>
              </a:rPr>
              <a:t>Finalising the </a:t>
            </a:r>
            <a:r>
              <a:rPr lang="en-GB" sz="1843" dirty="0" err="1">
                <a:solidFill>
                  <a:srgbClr val="000000"/>
                </a:solidFill>
                <a:latin typeface="TT Norms Bold"/>
                <a:ea typeface="TT Norms Bold"/>
                <a:cs typeface="TT Norms Bold"/>
                <a:sym typeface="TT Norms Bold"/>
              </a:rPr>
              <a:t>UcanACT</a:t>
            </a:r>
            <a:r>
              <a:rPr lang="en-GB" sz="1843" dirty="0">
                <a:solidFill>
                  <a:srgbClr val="000000"/>
                </a:solidFill>
                <a:latin typeface="TT Norms Bold"/>
                <a:ea typeface="TT Norms Bold"/>
                <a:cs typeface="TT Norms Bold"/>
                <a:sym typeface="TT Norms Bold"/>
              </a:rPr>
              <a:t> project (Erasmus+) by the end of Q2 2025 - cancer prevention</a:t>
            </a:r>
            <a:br>
              <a:rPr lang="en-GB" sz="1843" dirty="0">
                <a:solidFill>
                  <a:srgbClr val="000000"/>
                </a:solidFill>
                <a:latin typeface="TT Norms Bold"/>
                <a:ea typeface="TT Norms Bold"/>
                <a:cs typeface="TT Norms Bold"/>
                <a:sym typeface="TT Norms Bold"/>
              </a:rPr>
            </a:br>
            <a:endParaRPr lang="en-GB" sz="1843" dirty="0">
              <a:solidFill>
                <a:srgbClr val="000000"/>
              </a:solidFill>
              <a:latin typeface="TT Norms Bold"/>
              <a:ea typeface="TT Norms Bold"/>
              <a:cs typeface="TT Norms Bold"/>
              <a:sym typeface="TT Norms Bold"/>
            </a:endParaRPr>
          </a:p>
          <a:p>
            <a:pPr defTabSz="609630">
              <a:lnSpc>
                <a:spcPts val="2580"/>
              </a:lnSpc>
              <a:spcBef>
                <a:spcPct val="0"/>
              </a:spcBef>
            </a:pPr>
            <a:r>
              <a:rPr lang="en-GB" sz="1843" dirty="0">
                <a:solidFill>
                  <a:srgbClr val="000000"/>
                </a:solidFill>
                <a:latin typeface="TT Norms Bold"/>
                <a:ea typeface="TT Norms Bold"/>
                <a:cs typeface="TT Norms Bold"/>
                <a:sym typeface="TT Norms Bold"/>
              </a:rPr>
              <a:t>PROMINENCE project - ending in Q1 2026 - obesity education (prevention)</a:t>
            </a:r>
          </a:p>
          <a:p>
            <a:pPr defTabSz="609630">
              <a:lnSpc>
                <a:spcPts val="2580"/>
              </a:lnSpc>
              <a:spcBef>
                <a:spcPct val="0"/>
              </a:spcBef>
            </a:pPr>
            <a:endParaRPr lang="en-GB" sz="1843" dirty="0">
              <a:solidFill>
                <a:srgbClr val="000000"/>
              </a:solidFill>
              <a:latin typeface="TT Norms Bold"/>
              <a:ea typeface="TT Norms Bold"/>
              <a:cs typeface="TT Norms Bold"/>
              <a:sym typeface="TT Norms Bold"/>
            </a:endParaRPr>
          </a:p>
          <a:p>
            <a:pPr defTabSz="609630">
              <a:lnSpc>
                <a:spcPts val="2580"/>
              </a:lnSpc>
              <a:spcBef>
                <a:spcPct val="0"/>
              </a:spcBef>
            </a:pPr>
            <a:endParaRPr lang="en-US" sz="1843" dirty="0">
              <a:solidFill>
                <a:srgbClr val="000000"/>
              </a:solidFill>
              <a:latin typeface="TT Norms" panose="020B0604020202020204" charset="0"/>
              <a:ea typeface="TT Norms Bold"/>
              <a:cs typeface="TT Norms Bold"/>
              <a:sym typeface="TT Norms Bold"/>
            </a:endParaRPr>
          </a:p>
        </p:txBody>
      </p:sp>
      <p:sp>
        <p:nvSpPr>
          <p:cNvPr id="12" name="TextBox 7">
            <a:extLst>
              <a:ext uri="{FF2B5EF4-FFF2-40B4-BE49-F238E27FC236}">
                <a16:creationId xmlns:a16="http://schemas.microsoft.com/office/drawing/2014/main" id="{E0CDD775-E080-B83C-C419-BF7DABF733FD}"/>
              </a:ext>
            </a:extLst>
          </p:cNvPr>
          <p:cNvSpPr txBox="1"/>
          <p:nvPr/>
        </p:nvSpPr>
        <p:spPr>
          <a:xfrm>
            <a:off x="570153" y="1600200"/>
            <a:ext cx="4916247" cy="474361"/>
          </a:xfrm>
          <a:prstGeom prst="rect">
            <a:avLst/>
          </a:prstGeom>
        </p:spPr>
        <p:txBody>
          <a:bodyPr wrap="square" lIns="0" tIns="0" rIns="0" bIns="0" rtlCol="0" anchor="t">
            <a:spAutoFit/>
          </a:bodyPr>
          <a:lstStyle/>
          <a:p>
            <a:pPr defTabSz="609630">
              <a:lnSpc>
                <a:spcPts val="3940"/>
              </a:lnSpc>
            </a:pPr>
            <a:r>
              <a:rPr lang="en-GB" sz="2933" dirty="0">
                <a:solidFill>
                  <a:prstClr val="white"/>
                </a:solidFill>
                <a:latin typeface="TT Norms Bold"/>
              </a:rPr>
              <a:t>Ongoing Projects</a:t>
            </a:r>
            <a:endParaRPr lang="en-US" sz="2815" dirty="0">
              <a:solidFill>
                <a:prstClr val="white"/>
              </a:solidFill>
              <a:latin typeface="TT Norms Bold"/>
              <a:ea typeface="TT Norms Bold"/>
              <a:cs typeface="TT Norms Bold"/>
              <a:sym typeface="TT Norms Bold"/>
            </a:endParaRPr>
          </a:p>
        </p:txBody>
      </p:sp>
      <p:sp>
        <p:nvSpPr>
          <p:cNvPr id="2" name="Freeform 4">
            <a:extLst>
              <a:ext uri="{FF2B5EF4-FFF2-40B4-BE49-F238E27FC236}">
                <a16:creationId xmlns:a16="http://schemas.microsoft.com/office/drawing/2014/main" id="{CD283A84-6DF4-C3C9-A496-E0BDCF5B82B4}"/>
              </a:ext>
            </a:extLst>
          </p:cNvPr>
          <p:cNvSpPr/>
          <p:nvPr/>
        </p:nvSpPr>
        <p:spPr>
          <a:xfrm>
            <a:off x="-61069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 name="Freeform 5">
            <a:extLst>
              <a:ext uri="{FF2B5EF4-FFF2-40B4-BE49-F238E27FC236}">
                <a16:creationId xmlns:a16="http://schemas.microsoft.com/office/drawing/2014/main" id="{8DF88CF0-A116-007E-5625-5846623B6615}"/>
              </a:ext>
            </a:extLst>
          </p:cNvPr>
          <p:cNvSpPr/>
          <p:nvPr/>
        </p:nvSpPr>
        <p:spPr>
          <a:xfrm>
            <a:off x="570154"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6">
            <a:extLst>
              <a:ext uri="{FF2B5EF4-FFF2-40B4-BE49-F238E27FC236}">
                <a16:creationId xmlns:a16="http://schemas.microsoft.com/office/drawing/2014/main" id="{7C9D7F03-FA8D-D519-F9AA-C86DBDA53F93}"/>
              </a:ext>
            </a:extLst>
          </p:cNvPr>
          <p:cNvSpPr/>
          <p:nvPr/>
        </p:nvSpPr>
        <p:spPr>
          <a:xfrm>
            <a:off x="914400" y="305165"/>
            <a:ext cx="3810000"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7">
            <a:extLst>
              <a:ext uri="{FF2B5EF4-FFF2-40B4-BE49-F238E27FC236}">
                <a16:creationId xmlns:a16="http://schemas.microsoft.com/office/drawing/2014/main" id="{CDC1A4BC-72EA-D261-425C-AA0F4C0D46CE}"/>
              </a:ext>
            </a:extLst>
          </p:cNvPr>
          <p:cNvSpPr txBox="1"/>
          <p:nvPr/>
        </p:nvSpPr>
        <p:spPr>
          <a:xfrm>
            <a:off x="570153" y="628650"/>
            <a:ext cx="3443047" cy="474361"/>
          </a:xfrm>
          <a:prstGeom prst="rect">
            <a:avLst/>
          </a:prstGeom>
        </p:spPr>
        <p:txBody>
          <a:bodyPr wrap="square" lIns="0" tIns="0" rIns="0" bIns="0" rtlCol="0" anchor="t">
            <a:spAutoFit/>
          </a:bodyPr>
          <a:lstStyle/>
          <a:p>
            <a:pPr defTabSz="609630">
              <a:lnSpc>
                <a:spcPts val="3940"/>
              </a:lnSpc>
            </a:pPr>
            <a:r>
              <a:rPr lang="en-GB" sz="2933" dirty="0">
                <a:solidFill>
                  <a:prstClr val="white"/>
                </a:solidFill>
                <a:latin typeface="TT Norms Bold"/>
              </a:rPr>
              <a:t>EU Health Agenda</a:t>
            </a:r>
            <a:endParaRPr lang="en-US" sz="2815" dirty="0">
              <a:solidFill>
                <a:prstClr val="white"/>
              </a:solidFill>
              <a:latin typeface="TT Norms Bold"/>
              <a:ea typeface="TT Norms Bold"/>
              <a:cs typeface="TT Norms Bold"/>
              <a:sym typeface="TT Norms Bold"/>
            </a:endParaRPr>
          </a:p>
        </p:txBody>
      </p:sp>
    </p:spTree>
    <p:extLst>
      <p:ext uri="{BB962C8B-B14F-4D97-AF65-F5344CB8AC3E}">
        <p14:creationId xmlns:p14="http://schemas.microsoft.com/office/powerpoint/2010/main" val="1508931470"/>
      </p:ext>
    </p:extLst>
  </p:cSld>
  <p:clrMapOvr>
    <a:masterClrMapping/>
  </p:clrMapOvr>
  <p:transition spd="slow">
    <p:wipe dir="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6" name="Google Shape;126;p24"/>
          <p:cNvSpPr/>
          <p:nvPr/>
        </p:nvSpPr>
        <p:spPr>
          <a:xfrm>
            <a:off x="9645588" y="377070"/>
            <a:ext cx="2546412" cy="1033843"/>
          </a:xfrm>
          <a:custGeom>
            <a:avLst/>
            <a:gdLst/>
            <a:ahLst/>
            <a:cxnLst/>
            <a:rect l="l" t="t" r="r" b="b"/>
            <a:pathLst>
              <a:path w="3819618" h="1550765" extrusionOk="0">
                <a:moveTo>
                  <a:pt x="0" y="0"/>
                </a:moveTo>
                <a:lnTo>
                  <a:pt x="3819618" y="0"/>
                </a:lnTo>
                <a:lnTo>
                  <a:pt x="3819618" y="1550765"/>
                </a:lnTo>
                <a:lnTo>
                  <a:pt x="0" y="1550765"/>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pic>
        <p:nvPicPr>
          <p:cNvPr id="127" name="Google Shape;127;p24"/>
          <p:cNvPicPr preferRelativeResize="0"/>
          <p:nvPr/>
        </p:nvPicPr>
        <p:blipFill>
          <a:blip r:embed="rId4">
            <a:alphaModFix/>
          </a:blip>
          <a:stretch>
            <a:fillRect/>
          </a:stretch>
        </p:blipFill>
        <p:spPr>
          <a:xfrm>
            <a:off x="101601" y="39901"/>
            <a:ext cx="11940451" cy="6716499"/>
          </a:xfrm>
          <a:prstGeom prst="rect">
            <a:avLst/>
          </a:prstGeom>
          <a:noFill/>
          <a:ln>
            <a:noFill/>
          </a:ln>
        </p:spPr>
      </p:pic>
      <p:sp>
        <p:nvSpPr>
          <p:cNvPr id="128" name="Google Shape;128;p24"/>
          <p:cNvSpPr txBox="1"/>
          <p:nvPr/>
        </p:nvSpPr>
        <p:spPr>
          <a:xfrm>
            <a:off x="6572150" y="1410917"/>
            <a:ext cx="5373600" cy="1621800"/>
          </a:xfrm>
          <a:prstGeom prst="rect">
            <a:avLst/>
          </a:prstGeom>
          <a:noFill/>
          <a:ln>
            <a:noFill/>
          </a:ln>
        </p:spPr>
        <p:txBody>
          <a:bodyPr spcFirstLastPara="1" wrap="square" lIns="60950" tIns="60950" rIns="60950" bIns="60950" anchor="t" anchorCtr="0">
            <a:noAutofit/>
          </a:bodyPr>
          <a:lstStyle/>
          <a:p>
            <a:pPr marL="0" lvl="1" algn="just" defTabSz="609630">
              <a:buClr>
                <a:prstClr val="black"/>
              </a:buClr>
              <a:buSzPts val="2400"/>
            </a:pPr>
            <a:endParaRPr sz="2133">
              <a:solidFill>
                <a:prstClr val="black"/>
              </a:solidFill>
              <a:latin typeface="Calibri"/>
              <a:ea typeface="Calibri"/>
              <a:cs typeface="Calibri"/>
              <a:sym typeface="Calibri"/>
            </a:endParaRPr>
          </a:p>
        </p:txBody>
      </p:sp>
      <p:sp>
        <p:nvSpPr>
          <p:cNvPr id="6" name="Google Shape;153;p25">
            <a:extLst>
              <a:ext uri="{FF2B5EF4-FFF2-40B4-BE49-F238E27FC236}">
                <a16:creationId xmlns:a16="http://schemas.microsoft.com/office/drawing/2014/main" id="{F9089964-E889-B793-0B49-E92877679C15}"/>
              </a:ext>
            </a:extLst>
          </p:cNvPr>
          <p:cNvSpPr/>
          <p:nvPr/>
        </p:nvSpPr>
        <p:spPr>
          <a:xfrm>
            <a:off x="-610699" y="305165"/>
            <a:ext cx="2592997" cy="1177653"/>
          </a:xfrm>
          <a:custGeom>
            <a:avLst/>
            <a:gdLst/>
            <a:ahLst/>
            <a:cxnLst/>
            <a:rect l="l" t="t" r="r" b="b"/>
            <a:pathLst>
              <a:path w="3889496" h="1766479" extrusionOk="0">
                <a:moveTo>
                  <a:pt x="0" y="0"/>
                </a:moveTo>
                <a:lnTo>
                  <a:pt x="3889496" y="0"/>
                </a:lnTo>
                <a:lnTo>
                  <a:pt x="3889496" y="1766479"/>
                </a:lnTo>
                <a:lnTo>
                  <a:pt x="0" y="1766479"/>
                </a:lnTo>
                <a:lnTo>
                  <a:pt x="0" y="0"/>
                </a:lnTo>
                <a:close/>
              </a:path>
            </a:pathLst>
          </a:custGeom>
          <a:blipFill rotWithShape="1">
            <a:blip r:embed="rId5">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sp>
        <p:nvSpPr>
          <p:cNvPr id="7" name="Google Shape;154;p25">
            <a:extLst>
              <a:ext uri="{FF2B5EF4-FFF2-40B4-BE49-F238E27FC236}">
                <a16:creationId xmlns:a16="http://schemas.microsoft.com/office/drawing/2014/main" id="{A1216FE0-3277-5876-0A40-5DF3DC95F755}"/>
              </a:ext>
            </a:extLst>
          </p:cNvPr>
          <p:cNvSpPr/>
          <p:nvPr/>
        </p:nvSpPr>
        <p:spPr>
          <a:xfrm>
            <a:off x="570154" y="305165"/>
            <a:ext cx="2592997" cy="1177653"/>
          </a:xfrm>
          <a:custGeom>
            <a:avLst/>
            <a:gdLst/>
            <a:ahLst/>
            <a:cxnLst/>
            <a:rect l="l" t="t" r="r" b="b"/>
            <a:pathLst>
              <a:path w="3889496" h="1766479" extrusionOk="0">
                <a:moveTo>
                  <a:pt x="0" y="0"/>
                </a:moveTo>
                <a:lnTo>
                  <a:pt x="3889496" y="0"/>
                </a:lnTo>
                <a:lnTo>
                  <a:pt x="3889496" y="1766479"/>
                </a:lnTo>
                <a:lnTo>
                  <a:pt x="0" y="1766479"/>
                </a:lnTo>
                <a:lnTo>
                  <a:pt x="0" y="0"/>
                </a:lnTo>
                <a:close/>
              </a:path>
            </a:pathLst>
          </a:custGeom>
          <a:blipFill rotWithShape="1">
            <a:blip r:embed="rId5">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sp>
        <p:nvSpPr>
          <p:cNvPr id="8" name="Google Shape;155;p25">
            <a:extLst>
              <a:ext uri="{FF2B5EF4-FFF2-40B4-BE49-F238E27FC236}">
                <a16:creationId xmlns:a16="http://schemas.microsoft.com/office/drawing/2014/main" id="{538AA88F-9AE7-896D-A71A-8A2DE3D41881}"/>
              </a:ext>
            </a:extLst>
          </p:cNvPr>
          <p:cNvSpPr/>
          <p:nvPr/>
        </p:nvSpPr>
        <p:spPr>
          <a:xfrm>
            <a:off x="1765139" y="305165"/>
            <a:ext cx="2592997" cy="1177653"/>
          </a:xfrm>
          <a:custGeom>
            <a:avLst/>
            <a:gdLst/>
            <a:ahLst/>
            <a:cxnLst/>
            <a:rect l="l" t="t" r="r" b="b"/>
            <a:pathLst>
              <a:path w="3889496" h="1766479" extrusionOk="0">
                <a:moveTo>
                  <a:pt x="0" y="0"/>
                </a:moveTo>
                <a:lnTo>
                  <a:pt x="3889496" y="0"/>
                </a:lnTo>
                <a:lnTo>
                  <a:pt x="3889496" y="1766479"/>
                </a:lnTo>
                <a:lnTo>
                  <a:pt x="0" y="1766479"/>
                </a:lnTo>
                <a:lnTo>
                  <a:pt x="0" y="0"/>
                </a:lnTo>
                <a:close/>
              </a:path>
            </a:pathLst>
          </a:custGeom>
          <a:blipFill rotWithShape="1">
            <a:blip r:embed="rId5">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sp>
        <p:nvSpPr>
          <p:cNvPr id="9" name="Google Shape;166;p25">
            <a:extLst>
              <a:ext uri="{FF2B5EF4-FFF2-40B4-BE49-F238E27FC236}">
                <a16:creationId xmlns:a16="http://schemas.microsoft.com/office/drawing/2014/main" id="{486D810F-BB56-3EF7-C26A-8B3ED14BABEE}"/>
              </a:ext>
            </a:extLst>
          </p:cNvPr>
          <p:cNvSpPr txBox="1"/>
          <p:nvPr/>
        </p:nvSpPr>
        <p:spPr>
          <a:xfrm>
            <a:off x="570153" y="587395"/>
            <a:ext cx="3302200" cy="606448"/>
          </a:xfrm>
          <a:prstGeom prst="rect">
            <a:avLst/>
          </a:prstGeom>
          <a:noFill/>
          <a:ln>
            <a:noFill/>
          </a:ln>
        </p:spPr>
        <p:txBody>
          <a:bodyPr spcFirstLastPara="1" wrap="square" lIns="0" tIns="0" rIns="0" bIns="0" anchor="t" anchorCtr="0">
            <a:spAutoFit/>
          </a:bodyPr>
          <a:lstStyle/>
          <a:p>
            <a:pPr defTabSz="609630">
              <a:lnSpc>
                <a:spcPct val="139981"/>
              </a:lnSpc>
            </a:pPr>
            <a:r>
              <a:rPr lang="en-US" sz="2815" b="1" dirty="0" err="1">
                <a:solidFill>
                  <a:srgbClr val="FFFFFF"/>
                </a:solidFill>
                <a:latin typeface="Arial"/>
                <a:ea typeface="Arial"/>
                <a:cs typeface="Arial"/>
                <a:sym typeface="Arial"/>
              </a:rPr>
              <a:t>UcanACT</a:t>
            </a:r>
            <a:r>
              <a:rPr lang="en-US" sz="2815" b="1" dirty="0">
                <a:solidFill>
                  <a:srgbClr val="FFFFFF"/>
                </a:solidFill>
                <a:latin typeface="Arial"/>
                <a:ea typeface="Arial"/>
                <a:cs typeface="Arial"/>
                <a:sym typeface="Arial"/>
              </a:rPr>
              <a:t> Project</a:t>
            </a:r>
            <a:endParaRPr sz="1200" b="1" dirty="0">
              <a:solidFill>
                <a:prstClr val="black"/>
              </a:solidFill>
              <a:latin typeface="Calibri"/>
            </a:endParaRPr>
          </a:p>
        </p:txBody>
      </p:sp>
    </p:spTree>
    <p:extLst>
      <p:ext uri="{BB962C8B-B14F-4D97-AF65-F5344CB8AC3E}">
        <p14:creationId xmlns:p14="http://schemas.microsoft.com/office/powerpoint/2010/main" val="3821916495"/>
      </p:ext>
    </p:extLst>
  </p:cSld>
  <p:clrMapOvr>
    <a:masterClrMapping/>
  </p:clrMapOvr>
  <p:transition spd="slow">
    <p:wipe dir="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8" name="Google Shape;138;g30b0aee2a41_0_98"/>
          <p:cNvSpPr/>
          <p:nvPr/>
        </p:nvSpPr>
        <p:spPr>
          <a:xfrm rot="-4672513">
            <a:off x="9291001" y="-957174"/>
            <a:ext cx="3254187" cy="3278027"/>
          </a:xfrm>
          <a:custGeom>
            <a:avLst/>
            <a:gdLst/>
            <a:ahLst/>
            <a:cxnLst/>
            <a:rect l="l" t="t" r="r" b="b"/>
            <a:pathLst>
              <a:path w="4882241" h="4918008" extrusionOk="0">
                <a:moveTo>
                  <a:pt x="0" y="0"/>
                </a:moveTo>
                <a:lnTo>
                  <a:pt x="4882242" y="0"/>
                </a:lnTo>
                <a:lnTo>
                  <a:pt x="4882242" y="4918008"/>
                </a:lnTo>
                <a:lnTo>
                  <a:pt x="0" y="4918008"/>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sp>
        <p:nvSpPr>
          <p:cNvPr id="139" name="Google Shape;139;g30b0aee2a41_0_98"/>
          <p:cNvSpPr/>
          <p:nvPr/>
        </p:nvSpPr>
        <p:spPr>
          <a:xfrm>
            <a:off x="9645588" y="377070"/>
            <a:ext cx="2546412" cy="1033843"/>
          </a:xfrm>
          <a:custGeom>
            <a:avLst/>
            <a:gdLst/>
            <a:ahLst/>
            <a:cxnLst/>
            <a:rect l="l" t="t" r="r" b="b"/>
            <a:pathLst>
              <a:path w="3819618" h="1550765" extrusionOk="0">
                <a:moveTo>
                  <a:pt x="0" y="0"/>
                </a:moveTo>
                <a:lnTo>
                  <a:pt x="3819618" y="0"/>
                </a:lnTo>
                <a:lnTo>
                  <a:pt x="3819618" y="1550765"/>
                </a:lnTo>
                <a:lnTo>
                  <a:pt x="0" y="1550765"/>
                </a:lnTo>
                <a:lnTo>
                  <a:pt x="0" y="0"/>
                </a:lnTo>
                <a:close/>
              </a:path>
            </a:pathLst>
          </a:custGeom>
          <a:blipFill rotWithShape="1">
            <a:blip r:embed="rId4">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sp>
        <p:nvSpPr>
          <p:cNvPr id="140" name="Google Shape;140;g30b0aee2a41_0_98"/>
          <p:cNvSpPr txBox="1"/>
          <p:nvPr/>
        </p:nvSpPr>
        <p:spPr>
          <a:xfrm>
            <a:off x="6572133" y="2512300"/>
            <a:ext cx="5140000" cy="2160800"/>
          </a:xfrm>
          <a:prstGeom prst="rect">
            <a:avLst/>
          </a:prstGeom>
          <a:noFill/>
          <a:ln>
            <a:noFill/>
          </a:ln>
        </p:spPr>
        <p:txBody>
          <a:bodyPr spcFirstLastPara="1" wrap="square" lIns="60950" tIns="60950" rIns="60950" bIns="60950" anchor="t" anchorCtr="0">
            <a:noAutofit/>
          </a:bodyPr>
          <a:lstStyle/>
          <a:p>
            <a:pPr marL="0" lvl="1" algn="just" defTabSz="609630"/>
            <a:r>
              <a:rPr lang="en-US" sz="1733" dirty="0">
                <a:solidFill>
                  <a:prstClr val="black"/>
                </a:solidFill>
                <a:latin typeface="Arial" panose="020B0604020202020204" pitchFamily="34" charset="0"/>
                <a:cs typeface="Arial" panose="020B0604020202020204" pitchFamily="34" charset="0"/>
              </a:rPr>
              <a:t>UcanACT - coordinated by the Europe Region - joins </a:t>
            </a:r>
            <a:r>
              <a:rPr lang="en-US" sz="1733" b="1" dirty="0">
                <a:solidFill>
                  <a:prstClr val="black"/>
                </a:solidFill>
                <a:latin typeface="Arial" panose="020B0604020202020204" pitchFamily="34" charset="0"/>
                <a:cs typeface="Arial" panose="020B0604020202020204" pitchFamily="34" charset="0"/>
              </a:rPr>
              <a:t>physiotherapists</a:t>
            </a:r>
            <a:r>
              <a:rPr lang="en-US" sz="1733" dirty="0">
                <a:solidFill>
                  <a:prstClr val="black"/>
                </a:solidFill>
                <a:latin typeface="Arial" panose="020B0604020202020204" pitchFamily="34" charset="0"/>
                <a:cs typeface="Arial" panose="020B0604020202020204" pitchFamily="34" charset="0"/>
              </a:rPr>
              <a:t>, </a:t>
            </a:r>
            <a:r>
              <a:rPr lang="en-US" sz="1733" b="1" dirty="0">
                <a:solidFill>
                  <a:prstClr val="black"/>
                </a:solidFill>
                <a:latin typeface="Arial" panose="020B0604020202020204" pitchFamily="34" charset="0"/>
                <a:cs typeface="Arial" panose="020B0604020202020204" pitchFamily="34" charset="0"/>
              </a:rPr>
              <a:t>local authorities</a:t>
            </a:r>
            <a:r>
              <a:rPr lang="en-US" sz="1733" dirty="0">
                <a:solidFill>
                  <a:prstClr val="black"/>
                </a:solidFill>
                <a:latin typeface="Arial" panose="020B0604020202020204" pitchFamily="34" charset="0"/>
                <a:cs typeface="Arial" panose="020B0604020202020204" pitchFamily="34" charset="0"/>
              </a:rPr>
              <a:t>, a </a:t>
            </a:r>
            <a:r>
              <a:rPr lang="en-US" sz="1733" b="1" dirty="0">
                <a:solidFill>
                  <a:prstClr val="black"/>
                </a:solidFill>
                <a:latin typeface="Arial" panose="020B0604020202020204" pitchFamily="34" charset="0"/>
                <a:cs typeface="Arial" panose="020B0604020202020204" pitchFamily="34" charset="0"/>
              </a:rPr>
              <a:t>patient organisation</a:t>
            </a:r>
            <a:r>
              <a:rPr lang="en-US" sz="1733" dirty="0">
                <a:solidFill>
                  <a:prstClr val="black"/>
                </a:solidFill>
                <a:latin typeface="Arial" panose="020B0604020202020204" pitchFamily="34" charset="0"/>
                <a:cs typeface="Arial" panose="020B0604020202020204" pitchFamily="34" charset="0"/>
              </a:rPr>
              <a:t>, </a:t>
            </a:r>
            <a:r>
              <a:rPr lang="en-US" sz="1733" b="1" dirty="0">
                <a:solidFill>
                  <a:prstClr val="black"/>
                </a:solidFill>
                <a:latin typeface="Arial" panose="020B0604020202020204" pitchFamily="34" charset="0"/>
                <a:cs typeface="Arial" panose="020B0604020202020204" pitchFamily="34" charset="0"/>
              </a:rPr>
              <a:t>higher education and research institutions</a:t>
            </a:r>
            <a:r>
              <a:rPr lang="en-US" sz="1733" dirty="0">
                <a:solidFill>
                  <a:prstClr val="black"/>
                </a:solidFill>
                <a:latin typeface="Arial" panose="020B0604020202020204" pitchFamily="34" charset="0"/>
                <a:cs typeface="Arial" panose="020B0604020202020204" pitchFamily="34" charset="0"/>
              </a:rPr>
              <a:t> with the overall objective: to </a:t>
            </a:r>
            <a:r>
              <a:rPr lang="en-US" sz="1733" b="1" dirty="0">
                <a:solidFill>
                  <a:prstClr val="black"/>
                </a:solidFill>
                <a:latin typeface="Arial" panose="020B0604020202020204" pitchFamily="34" charset="0"/>
                <a:cs typeface="Arial" panose="020B0604020202020204" pitchFamily="34" charset="0"/>
              </a:rPr>
              <a:t>engage adults 50+ in physical activity</a:t>
            </a:r>
            <a:r>
              <a:rPr lang="en-US" sz="1733" dirty="0">
                <a:solidFill>
                  <a:prstClr val="black"/>
                </a:solidFill>
                <a:latin typeface="Arial" panose="020B0604020202020204" pitchFamily="34" charset="0"/>
                <a:cs typeface="Arial" panose="020B0604020202020204" pitchFamily="34" charset="0"/>
              </a:rPr>
              <a:t> as a tool for </a:t>
            </a:r>
            <a:r>
              <a:rPr lang="en-US" sz="1733" b="1" dirty="0">
                <a:solidFill>
                  <a:prstClr val="black"/>
                </a:solidFill>
                <a:latin typeface="Arial" panose="020B0604020202020204" pitchFamily="34" charset="0"/>
                <a:cs typeface="Arial" panose="020B0604020202020204" pitchFamily="34" charset="0"/>
              </a:rPr>
              <a:t>cancer prevention within public urban green spaces</a:t>
            </a:r>
            <a:r>
              <a:rPr lang="en-US" sz="1733" dirty="0">
                <a:solidFill>
                  <a:prstClr val="black"/>
                </a:solidFill>
                <a:latin typeface="Arial" panose="020B0604020202020204" pitchFamily="34" charset="0"/>
                <a:cs typeface="Arial" panose="020B0604020202020204" pitchFamily="34" charset="0"/>
              </a:rPr>
              <a:t>.</a:t>
            </a:r>
            <a:endParaRPr sz="2133" dirty="0">
              <a:solidFill>
                <a:prstClr val="black"/>
              </a:solidFill>
              <a:latin typeface="Arial" panose="020B0604020202020204" pitchFamily="34" charset="0"/>
              <a:ea typeface="Calibri"/>
              <a:cs typeface="Arial" panose="020B0604020202020204" pitchFamily="34" charset="0"/>
              <a:sym typeface="Calibri"/>
            </a:endParaRPr>
          </a:p>
        </p:txBody>
      </p:sp>
      <p:pic>
        <p:nvPicPr>
          <p:cNvPr id="143" name="Google Shape;143;g30b0aee2a41_0_98"/>
          <p:cNvPicPr preferRelativeResize="0"/>
          <p:nvPr/>
        </p:nvPicPr>
        <p:blipFill>
          <a:blip r:embed="rId5">
            <a:alphaModFix/>
          </a:blip>
          <a:stretch>
            <a:fillRect/>
          </a:stretch>
        </p:blipFill>
        <p:spPr>
          <a:xfrm>
            <a:off x="-610702" y="1771415"/>
            <a:ext cx="7012901" cy="4265735"/>
          </a:xfrm>
          <a:prstGeom prst="rect">
            <a:avLst/>
          </a:prstGeom>
          <a:noFill/>
          <a:ln>
            <a:noFill/>
          </a:ln>
        </p:spPr>
      </p:pic>
      <p:sp>
        <p:nvSpPr>
          <p:cNvPr id="144" name="Google Shape;144;g30b0aee2a41_0_98"/>
          <p:cNvSpPr/>
          <p:nvPr/>
        </p:nvSpPr>
        <p:spPr>
          <a:xfrm>
            <a:off x="10103427" y="5040850"/>
            <a:ext cx="1629339" cy="1610170"/>
          </a:xfrm>
          <a:custGeom>
            <a:avLst/>
            <a:gdLst/>
            <a:ahLst/>
            <a:cxnLst/>
            <a:rect l="l" t="t" r="r" b="b"/>
            <a:pathLst>
              <a:path w="5750608" h="5750608" extrusionOk="0">
                <a:moveTo>
                  <a:pt x="0" y="0"/>
                </a:moveTo>
                <a:lnTo>
                  <a:pt x="5750608" y="0"/>
                </a:lnTo>
                <a:lnTo>
                  <a:pt x="5750608" y="5750608"/>
                </a:lnTo>
                <a:lnTo>
                  <a:pt x="0" y="5750608"/>
                </a:lnTo>
                <a:lnTo>
                  <a:pt x="0" y="0"/>
                </a:lnTo>
                <a:close/>
              </a:path>
            </a:pathLst>
          </a:custGeom>
          <a:blipFill rotWithShape="1">
            <a:blip r:embed="rId6">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pic>
        <p:nvPicPr>
          <p:cNvPr id="145" name="Google Shape;145;g30b0aee2a41_0_98"/>
          <p:cNvPicPr preferRelativeResize="0"/>
          <p:nvPr/>
        </p:nvPicPr>
        <p:blipFill rotWithShape="1">
          <a:blip r:embed="rId7">
            <a:alphaModFix/>
          </a:blip>
          <a:srcRect/>
          <a:stretch/>
        </p:blipFill>
        <p:spPr>
          <a:xfrm>
            <a:off x="8286957" y="6269502"/>
            <a:ext cx="1710363" cy="381509"/>
          </a:xfrm>
          <a:prstGeom prst="rect">
            <a:avLst/>
          </a:prstGeom>
          <a:noFill/>
          <a:ln>
            <a:noFill/>
          </a:ln>
        </p:spPr>
      </p:pic>
      <p:pic>
        <p:nvPicPr>
          <p:cNvPr id="146" name="Google Shape;146;g30b0aee2a41_0_98" descr="a brown and white dog is sitting on a swing in a park (provided by Tenor)"/>
          <p:cNvPicPr preferRelativeResize="0"/>
          <p:nvPr/>
        </p:nvPicPr>
        <p:blipFill>
          <a:blip r:embed="rId8">
            <a:alphaModFix/>
          </a:blip>
          <a:stretch>
            <a:fillRect/>
          </a:stretch>
        </p:blipFill>
        <p:spPr>
          <a:xfrm>
            <a:off x="6756033" y="4820045"/>
            <a:ext cx="901833" cy="1217105"/>
          </a:xfrm>
          <a:prstGeom prst="rect">
            <a:avLst/>
          </a:prstGeom>
          <a:noFill/>
          <a:ln>
            <a:noFill/>
          </a:ln>
        </p:spPr>
      </p:pic>
      <p:sp>
        <p:nvSpPr>
          <p:cNvPr id="147" name="Google Shape;147;g30b0aee2a41_0_98"/>
          <p:cNvSpPr txBox="1"/>
          <p:nvPr/>
        </p:nvSpPr>
        <p:spPr>
          <a:xfrm>
            <a:off x="7657867" y="5433917"/>
            <a:ext cx="481000" cy="246201"/>
          </a:xfrm>
          <a:prstGeom prst="rect">
            <a:avLst/>
          </a:prstGeom>
          <a:noFill/>
          <a:ln>
            <a:noFill/>
          </a:ln>
        </p:spPr>
        <p:txBody>
          <a:bodyPr spcFirstLastPara="1" wrap="square" lIns="60950" tIns="60950" rIns="60950" bIns="60950" anchor="t" anchorCtr="0">
            <a:spAutoFit/>
          </a:bodyPr>
          <a:lstStyle/>
          <a:p>
            <a:pPr defTabSz="609630"/>
            <a:r>
              <a:rPr lang="en-US" sz="800">
                <a:solidFill>
                  <a:prstClr val="black"/>
                </a:solidFill>
                <a:latin typeface="Calibri"/>
              </a:rPr>
              <a:t>PUGS</a:t>
            </a:r>
            <a:endParaRPr sz="800">
              <a:solidFill>
                <a:prstClr val="black"/>
              </a:solidFill>
              <a:latin typeface="Calibri"/>
            </a:endParaRPr>
          </a:p>
        </p:txBody>
      </p:sp>
      <p:sp>
        <p:nvSpPr>
          <p:cNvPr id="15" name="Google Shape;153;p25">
            <a:extLst>
              <a:ext uri="{FF2B5EF4-FFF2-40B4-BE49-F238E27FC236}">
                <a16:creationId xmlns:a16="http://schemas.microsoft.com/office/drawing/2014/main" id="{9D7B9D54-8EEC-9F4F-D64C-9398488F0FB3}"/>
              </a:ext>
            </a:extLst>
          </p:cNvPr>
          <p:cNvSpPr/>
          <p:nvPr/>
        </p:nvSpPr>
        <p:spPr>
          <a:xfrm>
            <a:off x="-610699" y="305165"/>
            <a:ext cx="2592997" cy="1177653"/>
          </a:xfrm>
          <a:custGeom>
            <a:avLst/>
            <a:gdLst/>
            <a:ahLst/>
            <a:cxnLst/>
            <a:rect l="l" t="t" r="r" b="b"/>
            <a:pathLst>
              <a:path w="3889496" h="1766479" extrusionOk="0">
                <a:moveTo>
                  <a:pt x="0" y="0"/>
                </a:moveTo>
                <a:lnTo>
                  <a:pt x="3889496" y="0"/>
                </a:lnTo>
                <a:lnTo>
                  <a:pt x="3889496" y="1766479"/>
                </a:lnTo>
                <a:lnTo>
                  <a:pt x="0" y="1766479"/>
                </a:lnTo>
                <a:lnTo>
                  <a:pt x="0" y="0"/>
                </a:lnTo>
                <a:close/>
              </a:path>
            </a:pathLst>
          </a:custGeom>
          <a:blipFill rotWithShape="1">
            <a:blip r:embed="rId9">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sp>
        <p:nvSpPr>
          <p:cNvPr id="16" name="Google Shape;154;p25">
            <a:extLst>
              <a:ext uri="{FF2B5EF4-FFF2-40B4-BE49-F238E27FC236}">
                <a16:creationId xmlns:a16="http://schemas.microsoft.com/office/drawing/2014/main" id="{35EF60E1-9E5C-C546-49FB-0F41CDD7A3B1}"/>
              </a:ext>
            </a:extLst>
          </p:cNvPr>
          <p:cNvSpPr/>
          <p:nvPr/>
        </p:nvSpPr>
        <p:spPr>
          <a:xfrm>
            <a:off x="570154" y="305165"/>
            <a:ext cx="2592997" cy="1177653"/>
          </a:xfrm>
          <a:custGeom>
            <a:avLst/>
            <a:gdLst/>
            <a:ahLst/>
            <a:cxnLst/>
            <a:rect l="l" t="t" r="r" b="b"/>
            <a:pathLst>
              <a:path w="3889496" h="1766479" extrusionOk="0">
                <a:moveTo>
                  <a:pt x="0" y="0"/>
                </a:moveTo>
                <a:lnTo>
                  <a:pt x="3889496" y="0"/>
                </a:lnTo>
                <a:lnTo>
                  <a:pt x="3889496" y="1766479"/>
                </a:lnTo>
                <a:lnTo>
                  <a:pt x="0" y="1766479"/>
                </a:lnTo>
                <a:lnTo>
                  <a:pt x="0" y="0"/>
                </a:lnTo>
                <a:close/>
              </a:path>
            </a:pathLst>
          </a:custGeom>
          <a:blipFill rotWithShape="1">
            <a:blip r:embed="rId9">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sp>
        <p:nvSpPr>
          <p:cNvPr id="17" name="Google Shape;155;p25">
            <a:extLst>
              <a:ext uri="{FF2B5EF4-FFF2-40B4-BE49-F238E27FC236}">
                <a16:creationId xmlns:a16="http://schemas.microsoft.com/office/drawing/2014/main" id="{2BB18897-C8F3-C1A1-74A3-315BE7F5238A}"/>
              </a:ext>
            </a:extLst>
          </p:cNvPr>
          <p:cNvSpPr/>
          <p:nvPr/>
        </p:nvSpPr>
        <p:spPr>
          <a:xfrm>
            <a:off x="1765139" y="305165"/>
            <a:ext cx="2592997" cy="1177653"/>
          </a:xfrm>
          <a:custGeom>
            <a:avLst/>
            <a:gdLst/>
            <a:ahLst/>
            <a:cxnLst/>
            <a:rect l="l" t="t" r="r" b="b"/>
            <a:pathLst>
              <a:path w="3889496" h="1766479" extrusionOk="0">
                <a:moveTo>
                  <a:pt x="0" y="0"/>
                </a:moveTo>
                <a:lnTo>
                  <a:pt x="3889496" y="0"/>
                </a:lnTo>
                <a:lnTo>
                  <a:pt x="3889496" y="1766479"/>
                </a:lnTo>
                <a:lnTo>
                  <a:pt x="0" y="1766479"/>
                </a:lnTo>
                <a:lnTo>
                  <a:pt x="0" y="0"/>
                </a:lnTo>
                <a:close/>
              </a:path>
            </a:pathLst>
          </a:custGeom>
          <a:blipFill rotWithShape="1">
            <a:blip r:embed="rId9">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sp>
        <p:nvSpPr>
          <p:cNvPr id="19" name="Google Shape;166;p25">
            <a:extLst>
              <a:ext uri="{FF2B5EF4-FFF2-40B4-BE49-F238E27FC236}">
                <a16:creationId xmlns:a16="http://schemas.microsoft.com/office/drawing/2014/main" id="{D3A57053-3CC6-AE30-DCA0-7AE413977278}"/>
              </a:ext>
            </a:extLst>
          </p:cNvPr>
          <p:cNvSpPr txBox="1"/>
          <p:nvPr/>
        </p:nvSpPr>
        <p:spPr>
          <a:xfrm>
            <a:off x="570153" y="587395"/>
            <a:ext cx="3302200" cy="606448"/>
          </a:xfrm>
          <a:prstGeom prst="rect">
            <a:avLst/>
          </a:prstGeom>
          <a:noFill/>
          <a:ln>
            <a:noFill/>
          </a:ln>
        </p:spPr>
        <p:txBody>
          <a:bodyPr spcFirstLastPara="1" wrap="square" lIns="0" tIns="0" rIns="0" bIns="0" anchor="t" anchorCtr="0">
            <a:spAutoFit/>
          </a:bodyPr>
          <a:lstStyle/>
          <a:p>
            <a:pPr defTabSz="609630">
              <a:lnSpc>
                <a:spcPct val="139981"/>
              </a:lnSpc>
            </a:pPr>
            <a:r>
              <a:rPr lang="en-US" sz="2815" b="1" dirty="0" err="1">
                <a:solidFill>
                  <a:srgbClr val="FFFFFF"/>
                </a:solidFill>
                <a:latin typeface="Arial"/>
                <a:ea typeface="Arial"/>
                <a:cs typeface="Arial"/>
                <a:sym typeface="Arial"/>
              </a:rPr>
              <a:t>UcanACT</a:t>
            </a:r>
            <a:r>
              <a:rPr lang="en-US" sz="2815" b="1" dirty="0">
                <a:solidFill>
                  <a:srgbClr val="FFFFFF"/>
                </a:solidFill>
                <a:latin typeface="Arial"/>
                <a:ea typeface="Arial"/>
                <a:cs typeface="Arial"/>
                <a:sym typeface="Arial"/>
              </a:rPr>
              <a:t> Project</a:t>
            </a:r>
            <a:endParaRPr sz="1200" b="1" dirty="0">
              <a:solidFill>
                <a:prstClr val="black"/>
              </a:solidFill>
              <a:latin typeface="Calibri"/>
            </a:endParaRPr>
          </a:p>
        </p:txBody>
      </p:sp>
    </p:spTree>
    <p:extLst>
      <p:ext uri="{BB962C8B-B14F-4D97-AF65-F5344CB8AC3E}">
        <p14:creationId xmlns:p14="http://schemas.microsoft.com/office/powerpoint/2010/main" val="3391682862"/>
      </p:ext>
    </p:extLst>
  </p:cSld>
  <p:clrMapOvr>
    <a:masterClrMapping/>
  </p:clrMapOvr>
  <p:transition spd="slow">
    <p:wipe dir="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p:nvPr/>
        </p:nvSpPr>
        <p:spPr>
          <a:xfrm>
            <a:off x="-610699" y="305165"/>
            <a:ext cx="2592997" cy="1177653"/>
          </a:xfrm>
          <a:custGeom>
            <a:avLst/>
            <a:gdLst/>
            <a:ahLst/>
            <a:cxnLst/>
            <a:rect l="l" t="t" r="r" b="b"/>
            <a:pathLst>
              <a:path w="3889496" h="1766479" extrusionOk="0">
                <a:moveTo>
                  <a:pt x="0" y="0"/>
                </a:moveTo>
                <a:lnTo>
                  <a:pt x="3889496" y="0"/>
                </a:lnTo>
                <a:lnTo>
                  <a:pt x="3889496" y="1766479"/>
                </a:lnTo>
                <a:lnTo>
                  <a:pt x="0" y="1766479"/>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sp>
        <p:nvSpPr>
          <p:cNvPr id="154" name="Google Shape;154;p25"/>
          <p:cNvSpPr/>
          <p:nvPr/>
        </p:nvSpPr>
        <p:spPr>
          <a:xfrm>
            <a:off x="570154" y="305165"/>
            <a:ext cx="2592997" cy="1177653"/>
          </a:xfrm>
          <a:custGeom>
            <a:avLst/>
            <a:gdLst/>
            <a:ahLst/>
            <a:cxnLst/>
            <a:rect l="l" t="t" r="r" b="b"/>
            <a:pathLst>
              <a:path w="3889496" h="1766479" extrusionOk="0">
                <a:moveTo>
                  <a:pt x="0" y="0"/>
                </a:moveTo>
                <a:lnTo>
                  <a:pt x="3889496" y="0"/>
                </a:lnTo>
                <a:lnTo>
                  <a:pt x="3889496" y="1766479"/>
                </a:lnTo>
                <a:lnTo>
                  <a:pt x="0" y="1766479"/>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sp>
        <p:nvSpPr>
          <p:cNvPr id="155" name="Google Shape;155;p25"/>
          <p:cNvSpPr/>
          <p:nvPr/>
        </p:nvSpPr>
        <p:spPr>
          <a:xfrm>
            <a:off x="1765139" y="305165"/>
            <a:ext cx="2592997" cy="1177653"/>
          </a:xfrm>
          <a:custGeom>
            <a:avLst/>
            <a:gdLst/>
            <a:ahLst/>
            <a:cxnLst/>
            <a:rect l="l" t="t" r="r" b="b"/>
            <a:pathLst>
              <a:path w="3889496" h="1766479" extrusionOk="0">
                <a:moveTo>
                  <a:pt x="0" y="0"/>
                </a:moveTo>
                <a:lnTo>
                  <a:pt x="3889496" y="0"/>
                </a:lnTo>
                <a:lnTo>
                  <a:pt x="3889496" y="1766479"/>
                </a:lnTo>
                <a:lnTo>
                  <a:pt x="0" y="1766479"/>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sp>
        <p:nvSpPr>
          <p:cNvPr id="156" name="Google Shape;156;p25"/>
          <p:cNvSpPr/>
          <p:nvPr/>
        </p:nvSpPr>
        <p:spPr>
          <a:xfrm rot="-4671641">
            <a:off x="9291381" y="-957248"/>
            <a:ext cx="3254827" cy="3278672"/>
          </a:xfrm>
          <a:custGeom>
            <a:avLst/>
            <a:gdLst/>
            <a:ahLst/>
            <a:cxnLst/>
            <a:rect l="l" t="t" r="r" b="b"/>
            <a:pathLst>
              <a:path w="4882241" h="4918008" extrusionOk="0">
                <a:moveTo>
                  <a:pt x="0" y="0"/>
                </a:moveTo>
                <a:lnTo>
                  <a:pt x="4882242" y="0"/>
                </a:lnTo>
                <a:lnTo>
                  <a:pt x="4882242" y="4918008"/>
                </a:lnTo>
                <a:lnTo>
                  <a:pt x="0" y="4918008"/>
                </a:lnTo>
                <a:lnTo>
                  <a:pt x="0" y="0"/>
                </a:lnTo>
                <a:close/>
              </a:path>
            </a:pathLst>
          </a:custGeom>
          <a:blipFill rotWithShape="1">
            <a:blip r:embed="rId4">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sp>
        <p:nvSpPr>
          <p:cNvPr id="157" name="Google Shape;157;p25"/>
          <p:cNvSpPr/>
          <p:nvPr/>
        </p:nvSpPr>
        <p:spPr>
          <a:xfrm>
            <a:off x="9645588" y="377070"/>
            <a:ext cx="2546412" cy="1033843"/>
          </a:xfrm>
          <a:custGeom>
            <a:avLst/>
            <a:gdLst/>
            <a:ahLst/>
            <a:cxnLst/>
            <a:rect l="l" t="t" r="r" b="b"/>
            <a:pathLst>
              <a:path w="3819618" h="1550765" extrusionOk="0">
                <a:moveTo>
                  <a:pt x="0" y="0"/>
                </a:moveTo>
                <a:lnTo>
                  <a:pt x="3819618" y="0"/>
                </a:lnTo>
                <a:lnTo>
                  <a:pt x="3819618" y="1550765"/>
                </a:lnTo>
                <a:lnTo>
                  <a:pt x="0" y="1550765"/>
                </a:lnTo>
                <a:lnTo>
                  <a:pt x="0" y="0"/>
                </a:lnTo>
                <a:close/>
              </a:path>
            </a:pathLst>
          </a:custGeom>
          <a:blipFill rotWithShape="1">
            <a:blip r:embed="rId5">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sp>
        <p:nvSpPr>
          <p:cNvPr id="158" name="Google Shape;158;p25"/>
          <p:cNvSpPr/>
          <p:nvPr/>
        </p:nvSpPr>
        <p:spPr>
          <a:xfrm>
            <a:off x="5282583" y="161900"/>
            <a:ext cx="2281075" cy="2357749"/>
          </a:xfrm>
          <a:custGeom>
            <a:avLst/>
            <a:gdLst/>
            <a:ahLst/>
            <a:cxnLst/>
            <a:rect l="l" t="t" r="r" b="b"/>
            <a:pathLst>
              <a:path w="5750608" h="5750608" extrusionOk="0">
                <a:moveTo>
                  <a:pt x="0" y="0"/>
                </a:moveTo>
                <a:lnTo>
                  <a:pt x="5750608" y="0"/>
                </a:lnTo>
                <a:lnTo>
                  <a:pt x="5750608" y="5750608"/>
                </a:lnTo>
                <a:lnTo>
                  <a:pt x="0" y="5750608"/>
                </a:lnTo>
                <a:lnTo>
                  <a:pt x="0" y="0"/>
                </a:lnTo>
                <a:close/>
              </a:path>
            </a:pathLst>
          </a:custGeom>
          <a:blipFill rotWithShape="1">
            <a:blip r:embed="rId6">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grpSp>
        <p:nvGrpSpPr>
          <p:cNvPr id="159" name="Google Shape;159;p25"/>
          <p:cNvGrpSpPr/>
          <p:nvPr/>
        </p:nvGrpSpPr>
        <p:grpSpPr>
          <a:xfrm>
            <a:off x="8592417" y="2519650"/>
            <a:ext cx="3407029" cy="4064728"/>
            <a:chOff x="0" y="-38100"/>
            <a:chExt cx="1126812" cy="1605808"/>
          </a:xfrm>
        </p:grpSpPr>
        <p:sp>
          <p:nvSpPr>
            <p:cNvPr id="160" name="Google Shape;160;p25"/>
            <p:cNvSpPr/>
            <p:nvPr/>
          </p:nvSpPr>
          <p:spPr>
            <a:xfrm>
              <a:off x="0" y="0"/>
              <a:ext cx="1126812" cy="1567708"/>
            </a:xfrm>
            <a:custGeom>
              <a:avLst/>
              <a:gdLst/>
              <a:ahLst/>
              <a:cxnLst/>
              <a:rect l="l" t="t" r="r" b="b"/>
              <a:pathLst>
                <a:path w="1126812" h="1567708" extrusionOk="0">
                  <a:moveTo>
                    <a:pt x="92287" y="0"/>
                  </a:moveTo>
                  <a:lnTo>
                    <a:pt x="1034525" y="0"/>
                  </a:lnTo>
                  <a:cubicBezTo>
                    <a:pt x="1085494" y="0"/>
                    <a:pt x="1126812" y="41318"/>
                    <a:pt x="1126812" y="92287"/>
                  </a:cubicBezTo>
                  <a:lnTo>
                    <a:pt x="1126812" y="1475421"/>
                  </a:lnTo>
                  <a:cubicBezTo>
                    <a:pt x="1126812" y="1526390"/>
                    <a:pt x="1085494" y="1567708"/>
                    <a:pt x="1034525" y="1567708"/>
                  </a:cubicBezTo>
                  <a:lnTo>
                    <a:pt x="92287" y="1567708"/>
                  </a:lnTo>
                  <a:cubicBezTo>
                    <a:pt x="67811" y="1567708"/>
                    <a:pt x="44337" y="1557985"/>
                    <a:pt x="27030" y="1540678"/>
                  </a:cubicBezTo>
                  <a:cubicBezTo>
                    <a:pt x="9723" y="1523371"/>
                    <a:pt x="0" y="1499897"/>
                    <a:pt x="0" y="1475421"/>
                  </a:cubicBezTo>
                  <a:lnTo>
                    <a:pt x="0" y="92287"/>
                  </a:lnTo>
                  <a:cubicBezTo>
                    <a:pt x="0" y="41318"/>
                    <a:pt x="41318" y="0"/>
                    <a:pt x="92287" y="0"/>
                  </a:cubicBezTo>
                  <a:close/>
                </a:path>
              </a:pathLst>
            </a:custGeom>
            <a:solidFill>
              <a:srgbClr val="97AC79"/>
            </a:solid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sp>
          <p:nvSpPr>
            <p:cNvPr id="161" name="Google Shape;161;p25"/>
            <p:cNvSpPr txBox="1"/>
            <p:nvPr/>
          </p:nvSpPr>
          <p:spPr>
            <a:xfrm>
              <a:off x="0" y="-38100"/>
              <a:ext cx="1126812" cy="1605808"/>
            </a:xfrm>
            <a:prstGeom prst="rect">
              <a:avLst/>
            </a:prstGeom>
            <a:noFill/>
            <a:ln>
              <a:noFill/>
            </a:ln>
          </p:spPr>
          <p:txBody>
            <a:bodyPr spcFirstLastPara="1" wrap="square" lIns="33867" tIns="33867" rIns="33867" bIns="33867" anchor="ctr" anchorCtr="0">
              <a:noAutofit/>
            </a:bodyPr>
            <a:lstStyle/>
            <a:p>
              <a:pPr algn="ctr" defTabSz="609630">
                <a:lnSpc>
                  <a:spcPct val="188333"/>
                </a:lnSpc>
              </a:pPr>
              <a:endParaRPr sz="1200">
                <a:solidFill>
                  <a:prstClr val="black"/>
                </a:solidFill>
                <a:latin typeface="Calibri"/>
                <a:ea typeface="Calibri"/>
                <a:cs typeface="Calibri"/>
                <a:sym typeface="Calibri"/>
              </a:endParaRPr>
            </a:p>
          </p:txBody>
        </p:sp>
      </p:grpSp>
      <p:sp>
        <p:nvSpPr>
          <p:cNvPr id="162" name="Google Shape;162;p25"/>
          <p:cNvSpPr/>
          <p:nvPr/>
        </p:nvSpPr>
        <p:spPr>
          <a:xfrm>
            <a:off x="9153834" y="3925244"/>
            <a:ext cx="2284191" cy="2284191"/>
          </a:xfrm>
          <a:custGeom>
            <a:avLst/>
            <a:gdLst/>
            <a:ahLst/>
            <a:cxnLst/>
            <a:rect l="l" t="t" r="r" b="b"/>
            <a:pathLst>
              <a:path w="4568382" h="4568382" extrusionOk="0">
                <a:moveTo>
                  <a:pt x="0" y="0"/>
                </a:moveTo>
                <a:lnTo>
                  <a:pt x="4568382" y="0"/>
                </a:lnTo>
                <a:lnTo>
                  <a:pt x="4568382" y="4568382"/>
                </a:lnTo>
                <a:lnTo>
                  <a:pt x="0" y="4568382"/>
                </a:lnTo>
                <a:lnTo>
                  <a:pt x="0" y="0"/>
                </a:lnTo>
                <a:close/>
              </a:path>
            </a:pathLst>
          </a:custGeom>
          <a:blipFill rotWithShape="1">
            <a:blip r:embed="rId7">
              <a:alphaModFix/>
            </a:blip>
            <a:stretch>
              <a:fillRect/>
            </a:stretch>
          </a:blip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grpSp>
        <p:nvGrpSpPr>
          <p:cNvPr id="163" name="Google Shape;163;p25"/>
          <p:cNvGrpSpPr/>
          <p:nvPr/>
        </p:nvGrpSpPr>
        <p:grpSpPr>
          <a:xfrm>
            <a:off x="4846667" y="2400300"/>
            <a:ext cx="1009011" cy="2816469"/>
            <a:chOff x="0" y="0"/>
            <a:chExt cx="1209514" cy="3376138"/>
          </a:xfrm>
        </p:grpSpPr>
        <p:sp>
          <p:nvSpPr>
            <p:cNvPr id="164" name="Google Shape;164;p25"/>
            <p:cNvSpPr/>
            <p:nvPr/>
          </p:nvSpPr>
          <p:spPr>
            <a:xfrm>
              <a:off x="0" y="0"/>
              <a:ext cx="1209514" cy="3376138"/>
            </a:xfrm>
            <a:custGeom>
              <a:avLst/>
              <a:gdLst/>
              <a:ahLst/>
              <a:cxnLst/>
              <a:rect l="l" t="t" r="r" b="b"/>
              <a:pathLst>
                <a:path w="1209514" h="3376138" extrusionOk="0">
                  <a:moveTo>
                    <a:pt x="604757" y="0"/>
                  </a:moveTo>
                  <a:cubicBezTo>
                    <a:pt x="270759" y="0"/>
                    <a:pt x="0" y="755774"/>
                    <a:pt x="0" y="1688069"/>
                  </a:cubicBezTo>
                  <a:cubicBezTo>
                    <a:pt x="0" y="2620364"/>
                    <a:pt x="270759" y="3376138"/>
                    <a:pt x="604757" y="3376138"/>
                  </a:cubicBezTo>
                  <a:cubicBezTo>
                    <a:pt x="938755" y="3376138"/>
                    <a:pt x="1209514" y="2620364"/>
                    <a:pt x="1209514" y="1688069"/>
                  </a:cubicBezTo>
                  <a:cubicBezTo>
                    <a:pt x="1209514" y="755774"/>
                    <a:pt x="938755" y="0"/>
                    <a:pt x="604757" y="0"/>
                  </a:cubicBezTo>
                  <a:close/>
                </a:path>
              </a:pathLst>
            </a:custGeom>
            <a:solidFill>
              <a:srgbClr val="FFFFFF"/>
            </a:solidFill>
            <a:ln>
              <a:noFill/>
            </a:ln>
          </p:spPr>
          <p:txBody>
            <a:bodyPr spcFirstLastPara="1" wrap="square" lIns="60950" tIns="30467" rIns="60950" bIns="30467" anchor="t" anchorCtr="0">
              <a:noAutofit/>
            </a:bodyPr>
            <a:lstStyle/>
            <a:p>
              <a:pPr defTabSz="609630"/>
              <a:endParaRPr sz="1200">
                <a:solidFill>
                  <a:prstClr val="black"/>
                </a:solidFill>
                <a:latin typeface="Calibri"/>
                <a:ea typeface="Calibri"/>
                <a:cs typeface="Calibri"/>
                <a:sym typeface="Calibri"/>
              </a:endParaRPr>
            </a:p>
          </p:txBody>
        </p:sp>
        <p:sp>
          <p:nvSpPr>
            <p:cNvPr id="165" name="Google Shape;165;p25"/>
            <p:cNvSpPr txBox="1"/>
            <p:nvPr/>
          </p:nvSpPr>
          <p:spPr>
            <a:xfrm>
              <a:off x="76200" y="38100"/>
              <a:ext cx="1057114" cy="3261839"/>
            </a:xfrm>
            <a:prstGeom prst="rect">
              <a:avLst/>
            </a:prstGeom>
            <a:noFill/>
            <a:ln>
              <a:noFill/>
            </a:ln>
          </p:spPr>
          <p:txBody>
            <a:bodyPr spcFirstLastPara="1" wrap="square" lIns="33867" tIns="33867" rIns="33867" bIns="33867" anchor="ctr" anchorCtr="0">
              <a:noAutofit/>
            </a:bodyPr>
            <a:lstStyle/>
            <a:p>
              <a:pPr algn="ctr" defTabSz="609630">
                <a:lnSpc>
                  <a:spcPct val="188333"/>
                </a:lnSpc>
              </a:pPr>
              <a:endParaRPr sz="1200">
                <a:solidFill>
                  <a:prstClr val="black"/>
                </a:solidFill>
                <a:latin typeface="Calibri"/>
                <a:ea typeface="Calibri"/>
                <a:cs typeface="Calibri"/>
                <a:sym typeface="Calibri"/>
              </a:endParaRPr>
            </a:p>
          </p:txBody>
        </p:sp>
      </p:grpSp>
      <p:sp>
        <p:nvSpPr>
          <p:cNvPr id="167" name="Google Shape;167;p25"/>
          <p:cNvSpPr txBox="1"/>
          <p:nvPr/>
        </p:nvSpPr>
        <p:spPr>
          <a:xfrm>
            <a:off x="8497733" y="2924050"/>
            <a:ext cx="3596400" cy="810478"/>
          </a:xfrm>
          <a:prstGeom prst="rect">
            <a:avLst/>
          </a:prstGeom>
          <a:noFill/>
          <a:ln>
            <a:noFill/>
          </a:ln>
        </p:spPr>
        <p:txBody>
          <a:bodyPr spcFirstLastPara="1" wrap="square" lIns="0" tIns="0" rIns="0" bIns="0" anchor="t" anchorCtr="0">
            <a:spAutoFit/>
          </a:bodyPr>
          <a:lstStyle/>
          <a:p>
            <a:pPr algn="ctr" defTabSz="609630">
              <a:lnSpc>
                <a:spcPct val="139981"/>
              </a:lnSpc>
            </a:pPr>
            <a:r>
              <a:rPr lang="en-US" sz="1881">
                <a:solidFill>
                  <a:srgbClr val="FFFFFF"/>
                </a:solidFill>
                <a:latin typeface="Calibri"/>
              </a:rPr>
              <a:t>Visit the UcanACT website </a:t>
            </a:r>
            <a:br>
              <a:rPr lang="en-US" sz="1881">
                <a:solidFill>
                  <a:srgbClr val="FFFFFF"/>
                </a:solidFill>
                <a:latin typeface="Calibri"/>
              </a:rPr>
            </a:br>
            <a:r>
              <a:rPr lang="en-US" sz="1881">
                <a:solidFill>
                  <a:srgbClr val="FFFFFF"/>
                </a:solidFill>
                <a:latin typeface="Calibri"/>
              </a:rPr>
              <a:t>and subscribe to the </a:t>
            </a:r>
            <a:r>
              <a:rPr lang="en-US" sz="1881">
                <a:solidFill>
                  <a:srgbClr val="FFFFFF"/>
                </a:solidFill>
                <a:latin typeface="Arial"/>
                <a:ea typeface="Arial"/>
                <a:cs typeface="Arial"/>
                <a:sym typeface="Arial"/>
              </a:rPr>
              <a:t>Newsletter</a:t>
            </a:r>
            <a:endParaRPr sz="100">
              <a:solidFill>
                <a:prstClr val="black"/>
              </a:solidFill>
              <a:latin typeface="Calibri"/>
            </a:endParaRPr>
          </a:p>
        </p:txBody>
      </p:sp>
      <p:sp>
        <p:nvSpPr>
          <p:cNvPr id="168" name="Google Shape;168;p25"/>
          <p:cNvSpPr txBox="1"/>
          <p:nvPr/>
        </p:nvSpPr>
        <p:spPr>
          <a:xfrm>
            <a:off x="373817" y="2617850"/>
            <a:ext cx="7916200" cy="3323197"/>
          </a:xfrm>
          <a:prstGeom prst="rect">
            <a:avLst/>
          </a:prstGeom>
          <a:noFill/>
          <a:ln>
            <a:noFill/>
          </a:ln>
        </p:spPr>
        <p:txBody>
          <a:bodyPr spcFirstLastPara="1" wrap="square" lIns="60950" tIns="60950" rIns="60950" bIns="60950" anchor="t" anchorCtr="0">
            <a:spAutoFit/>
          </a:bodyPr>
          <a:lstStyle/>
          <a:p>
            <a:pPr marL="0" lvl="1" algn="just" defTabSz="609630">
              <a:buClr>
                <a:prstClr val="black"/>
              </a:buClr>
              <a:buSzPts val="2400"/>
            </a:pPr>
            <a:r>
              <a:rPr lang="en-US" sz="1733" b="1" dirty="0">
                <a:solidFill>
                  <a:prstClr val="black"/>
                </a:solidFill>
                <a:latin typeface="Arial" panose="020B0604020202020204" pitchFamily="34" charset="0"/>
                <a:cs typeface="Arial" panose="020B0604020202020204" pitchFamily="34" charset="0"/>
              </a:rPr>
              <a:t>Deliverables:</a:t>
            </a:r>
            <a:endParaRPr sz="1200" dirty="0">
              <a:solidFill>
                <a:prstClr val="black"/>
              </a:solidFill>
              <a:latin typeface="Arial" panose="020B0604020202020204" pitchFamily="34" charset="0"/>
              <a:cs typeface="Arial" panose="020B0604020202020204" pitchFamily="34" charset="0"/>
            </a:endParaRPr>
          </a:p>
          <a:p>
            <a:pPr marL="0" lvl="1" algn="just" defTabSz="609630">
              <a:buClr>
                <a:prstClr val="black"/>
              </a:buClr>
              <a:buSzPts val="2400"/>
            </a:pPr>
            <a:endParaRPr sz="1733" b="1" dirty="0">
              <a:solidFill>
                <a:prstClr val="black"/>
              </a:solidFill>
              <a:latin typeface="Arial" panose="020B0604020202020204" pitchFamily="34" charset="0"/>
              <a:cs typeface="Arial" panose="020B0604020202020204" pitchFamily="34" charset="0"/>
            </a:endParaRPr>
          </a:p>
          <a:p>
            <a:pPr marL="304815" indent="-262480" algn="just" defTabSz="609630">
              <a:buClr>
                <a:prstClr val="black"/>
              </a:buClr>
              <a:buSzPts val="2600"/>
              <a:buFontTx/>
              <a:buChar char="●"/>
            </a:pPr>
            <a:r>
              <a:rPr lang="en-US" sz="1733" dirty="0">
                <a:solidFill>
                  <a:prstClr val="black"/>
                </a:solidFill>
                <a:latin typeface="Arial" panose="020B0604020202020204" pitchFamily="34" charset="0"/>
                <a:cs typeface="Arial" panose="020B0604020202020204" pitchFamily="34" charset="0"/>
              </a:rPr>
              <a:t>New </a:t>
            </a:r>
            <a:r>
              <a:rPr lang="en-US" sz="1733" b="1" dirty="0">
                <a:solidFill>
                  <a:prstClr val="black"/>
                </a:solidFill>
                <a:latin typeface="Arial" panose="020B0604020202020204" pitchFamily="34" charset="0"/>
                <a:cs typeface="Arial" panose="020B0604020202020204" pitchFamily="34" charset="0"/>
              </a:rPr>
              <a:t>Practical Intervention Methodology</a:t>
            </a:r>
            <a:r>
              <a:rPr lang="en-US" sz="1733" dirty="0">
                <a:solidFill>
                  <a:prstClr val="black"/>
                </a:solidFill>
                <a:latin typeface="Arial" panose="020B0604020202020204" pitchFamily="34" charset="0"/>
                <a:cs typeface="Arial" panose="020B0604020202020204" pitchFamily="34" charset="0"/>
              </a:rPr>
              <a:t> on delivering physical activity (PA) exercises for cancer prevention for adult and senior citizens within public urban green spaces;</a:t>
            </a:r>
            <a:endParaRPr sz="1733" b="1" dirty="0">
              <a:solidFill>
                <a:prstClr val="black"/>
              </a:solidFill>
              <a:latin typeface="Arial" panose="020B0604020202020204" pitchFamily="34" charset="0"/>
              <a:cs typeface="Arial" panose="020B0604020202020204" pitchFamily="34" charset="0"/>
            </a:endParaRPr>
          </a:p>
          <a:p>
            <a:pPr marL="304815" indent="-262480" algn="just" defTabSz="609630">
              <a:buClr>
                <a:prstClr val="black"/>
              </a:buClr>
              <a:buSzPts val="2600"/>
              <a:buFontTx/>
              <a:buChar char="●"/>
            </a:pPr>
            <a:r>
              <a:rPr lang="en-US" sz="1733" dirty="0">
                <a:solidFill>
                  <a:prstClr val="black"/>
                </a:solidFill>
                <a:latin typeface="Arial" panose="020B0604020202020204" pitchFamily="34" charset="0"/>
                <a:cs typeface="Arial" panose="020B0604020202020204" pitchFamily="34" charset="0"/>
              </a:rPr>
              <a:t>Massive open online course for physiotherapists and other health professionals - </a:t>
            </a:r>
            <a:r>
              <a:rPr lang="en-US" sz="1733" b="1" dirty="0">
                <a:solidFill>
                  <a:prstClr val="black"/>
                </a:solidFill>
                <a:latin typeface="Arial" panose="020B0604020202020204" pitchFamily="34" charset="0"/>
                <a:cs typeface="Arial" panose="020B0604020202020204" pitchFamily="34" charset="0"/>
              </a:rPr>
              <a:t>MOOC</a:t>
            </a:r>
            <a:r>
              <a:rPr lang="en-US" sz="1733" dirty="0">
                <a:solidFill>
                  <a:prstClr val="black"/>
                </a:solidFill>
                <a:latin typeface="Arial" panose="020B0604020202020204" pitchFamily="34" charset="0"/>
                <a:cs typeface="Arial" panose="020B0604020202020204" pitchFamily="34" charset="0"/>
              </a:rPr>
              <a:t>;</a:t>
            </a:r>
            <a:endParaRPr sz="1733" dirty="0">
              <a:solidFill>
                <a:prstClr val="black"/>
              </a:solidFill>
              <a:latin typeface="Arial" panose="020B0604020202020204" pitchFamily="34" charset="0"/>
              <a:cs typeface="Arial" panose="020B0604020202020204" pitchFamily="34" charset="0"/>
            </a:endParaRPr>
          </a:p>
          <a:p>
            <a:pPr marL="304815" indent="-262480" algn="just" defTabSz="609630">
              <a:buClr>
                <a:prstClr val="black"/>
              </a:buClr>
              <a:buSzPts val="2600"/>
              <a:buFontTx/>
              <a:buChar char="●"/>
            </a:pPr>
            <a:r>
              <a:rPr lang="en-US" sz="1733" b="1" dirty="0">
                <a:solidFill>
                  <a:prstClr val="black"/>
                </a:solidFill>
                <a:latin typeface="Arial" panose="020B0604020202020204" pitchFamily="34" charset="0"/>
                <a:cs typeface="Arial" panose="020B0604020202020204" pitchFamily="34" charset="0"/>
              </a:rPr>
              <a:t>UcanACT App</a:t>
            </a:r>
            <a:r>
              <a:rPr lang="en-US" sz="1733" dirty="0">
                <a:solidFill>
                  <a:prstClr val="black"/>
                </a:solidFill>
                <a:latin typeface="Arial" panose="020B0604020202020204" pitchFamily="34" charset="0"/>
                <a:cs typeface="Arial" panose="020B0604020202020204" pitchFamily="34" charset="0"/>
              </a:rPr>
              <a:t>;</a:t>
            </a:r>
            <a:endParaRPr sz="1733" b="1" dirty="0">
              <a:solidFill>
                <a:prstClr val="black"/>
              </a:solidFill>
              <a:latin typeface="Arial" panose="020B0604020202020204" pitchFamily="34" charset="0"/>
              <a:cs typeface="Arial" panose="020B0604020202020204" pitchFamily="34" charset="0"/>
            </a:endParaRPr>
          </a:p>
          <a:p>
            <a:pPr marL="304815" indent="-262480" algn="just" defTabSz="609630">
              <a:buSzPts val="2600"/>
              <a:buFontTx/>
              <a:buChar char="●"/>
            </a:pPr>
            <a:r>
              <a:rPr lang="en-US" sz="1733" b="1" dirty="0">
                <a:solidFill>
                  <a:prstClr val="black"/>
                </a:solidFill>
                <a:latin typeface="Arial" panose="020B0604020202020204" pitchFamily="34" charset="0"/>
                <a:cs typeface="Arial" panose="020B0604020202020204" pitchFamily="34" charset="0"/>
              </a:rPr>
              <a:t>Citizen Engagement Strategy</a:t>
            </a:r>
            <a:r>
              <a:rPr lang="en-US" sz="1733" dirty="0">
                <a:solidFill>
                  <a:prstClr val="black"/>
                </a:solidFill>
                <a:latin typeface="Arial" panose="020B0604020202020204" pitchFamily="34" charset="0"/>
                <a:cs typeface="Arial" panose="020B0604020202020204" pitchFamily="34" charset="0"/>
              </a:rPr>
              <a:t> for </a:t>
            </a:r>
            <a:r>
              <a:rPr lang="en-US" sz="1733" b="1" dirty="0">
                <a:solidFill>
                  <a:srgbClr val="00B050"/>
                </a:solidFill>
                <a:latin typeface="Arial" panose="020B0604020202020204" pitchFamily="34" charset="0"/>
                <a:cs typeface="Arial" panose="020B0604020202020204" pitchFamily="34" charset="0"/>
              </a:rPr>
              <a:t>implementation of Pilot cancer-preventive physical activity</a:t>
            </a:r>
            <a:r>
              <a:rPr lang="en-US" sz="1733" dirty="0">
                <a:solidFill>
                  <a:prstClr val="black"/>
                </a:solidFill>
                <a:latin typeface="Arial" panose="020B0604020202020204" pitchFamily="34" charset="0"/>
                <a:cs typeface="Arial" panose="020B0604020202020204" pitchFamily="34" charset="0"/>
              </a:rPr>
              <a:t>;</a:t>
            </a:r>
            <a:endParaRPr sz="1733" dirty="0">
              <a:solidFill>
                <a:prstClr val="black"/>
              </a:solidFill>
              <a:latin typeface="Arial" panose="020B0604020202020204" pitchFamily="34" charset="0"/>
              <a:cs typeface="Arial" panose="020B0604020202020204" pitchFamily="34" charset="0"/>
            </a:endParaRPr>
          </a:p>
          <a:p>
            <a:pPr marL="304815" indent="-262480" algn="just" defTabSz="609630">
              <a:buSzPts val="2600"/>
              <a:buFontTx/>
              <a:buChar char="●"/>
            </a:pPr>
            <a:r>
              <a:rPr lang="en-US" sz="1733" b="1" dirty="0">
                <a:solidFill>
                  <a:srgbClr val="FF9900"/>
                </a:solidFill>
                <a:latin typeface="Arial" panose="020B0604020202020204" pitchFamily="34" charset="0"/>
                <a:cs typeface="Arial" panose="020B0604020202020204" pitchFamily="34" charset="0"/>
              </a:rPr>
              <a:t>Research on economic value and cost effectiveness</a:t>
            </a:r>
            <a:r>
              <a:rPr lang="en-US" sz="1733" dirty="0">
                <a:solidFill>
                  <a:prstClr val="black"/>
                </a:solidFill>
                <a:latin typeface="Arial" panose="020B0604020202020204" pitchFamily="34" charset="0"/>
                <a:cs typeface="Arial" panose="020B0604020202020204" pitchFamily="34" charset="0"/>
              </a:rPr>
              <a:t> of PA cancer-preventive measures.</a:t>
            </a:r>
            <a:endParaRPr sz="2133" dirty="0">
              <a:solidFill>
                <a:prstClr val="black"/>
              </a:solidFill>
              <a:latin typeface="Arial" panose="020B0604020202020204" pitchFamily="34" charset="0"/>
              <a:ea typeface="Calibri"/>
              <a:cs typeface="Arial" panose="020B0604020202020204" pitchFamily="34" charset="0"/>
              <a:sym typeface="Calibri"/>
            </a:endParaRPr>
          </a:p>
        </p:txBody>
      </p:sp>
      <p:pic>
        <p:nvPicPr>
          <p:cNvPr id="169" name="Google Shape;169;p25"/>
          <p:cNvPicPr preferRelativeResize="0"/>
          <p:nvPr/>
        </p:nvPicPr>
        <p:blipFill rotWithShape="1">
          <a:blip r:embed="rId8">
            <a:alphaModFix/>
          </a:blip>
          <a:srcRect/>
          <a:stretch/>
        </p:blipFill>
        <p:spPr>
          <a:xfrm>
            <a:off x="570157" y="1649094"/>
            <a:ext cx="1710363" cy="381509"/>
          </a:xfrm>
          <a:prstGeom prst="rect">
            <a:avLst/>
          </a:prstGeom>
          <a:noFill/>
          <a:ln>
            <a:noFill/>
          </a:ln>
        </p:spPr>
      </p:pic>
      <p:sp>
        <p:nvSpPr>
          <p:cNvPr id="2" name="Google Shape;166;p25">
            <a:extLst>
              <a:ext uri="{FF2B5EF4-FFF2-40B4-BE49-F238E27FC236}">
                <a16:creationId xmlns:a16="http://schemas.microsoft.com/office/drawing/2014/main" id="{9177AD2E-59AE-20A8-E041-24CC9CA9E0C5}"/>
              </a:ext>
            </a:extLst>
          </p:cNvPr>
          <p:cNvSpPr txBox="1"/>
          <p:nvPr/>
        </p:nvSpPr>
        <p:spPr>
          <a:xfrm>
            <a:off x="570153" y="587395"/>
            <a:ext cx="3302200" cy="606448"/>
          </a:xfrm>
          <a:prstGeom prst="rect">
            <a:avLst/>
          </a:prstGeom>
          <a:noFill/>
          <a:ln>
            <a:noFill/>
          </a:ln>
        </p:spPr>
        <p:txBody>
          <a:bodyPr spcFirstLastPara="1" wrap="square" lIns="0" tIns="0" rIns="0" bIns="0" anchor="t" anchorCtr="0">
            <a:spAutoFit/>
          </a:bodyPr>
          <a:lstStyle/>
          <a:p>
            <a:pPr defTabSz="609630">
              <a:lnSpc>
                <a:spcPct val="139981"/>
              </a:lnSpc>
            </a:pPr>
            <a:r>
              <a:rPr lang="en-US" sz="2815" b="1" dirty="0" err="1">
                <a:solidFill>
                  <a:srgbClr val="FFFFFF"/>
                </a:solidFill>
                <a:latin typeface="Arial"/>
                <a:ea typeface="Arial"/>
                <a:cs typeface="Arial"/>
                <a:sym typeface="Arial"/>
              </a:rPr>
              <a:t>UcanACT</a:t>
            </a:r>
            <a:r>
              <a:rPr lang="en-US" sz="2815" b="1" dirty="0">
                <a:solidFill>
                  <a:srgbClr val="FFFFFF"/>
                </a:solidFill>
                <a:latin typeface="Arial"/>
                <a:ea typeface="Arial"/>
                <a:cs typeface="Arial"/>
                <a:sym typeface="Arial"/>
              </a:rPr>
              <a:t> Project</a:t>
            </a:r>
            <a:endParaRPr sz="1200" b="1" dirty="0">
              <a:solidFill>
                <a:prstClr val="black"/>
              </a:solidFill>
              <a:latin typeface="Calibri"/>
            </a:endParaRPr>
          </a:p>
        </p:txBody>
      </p:sp>
    </p:spTree>
    <p:extLst>
      <p:ext uri="{BB962C8B-B14F-4D97-AF65-F5344CB8AC3E}">
        <p14:creationId xmlns:p14="http://schemas.microsoft.com/office/powerpoint/2010/main" val="582062386"/>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12">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4">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 name="Rectangle 16">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18">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34" name="Freeform: Shape 19">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20">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21">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22">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6" name="Freeform: Shape 25">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9" name="Freeform: Shape 28">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Elipse 7">
            <a:extLst>
              <a:ext uri="{FF2B5EF4-FFF2-40B4-BE49-F238E27FC236}">
                <a16:creationId xmlns:a16="http://schemas.microsoft.com/office/drawing/2014/main" id="{252730B8-5455-2E45-877B-47C60B533B52}"/>
              </a:ext>
            </a:extLst>
          </p:cNvPr>
          <p:cNvSpPr/>
          <p:nvPr/>
        </p:nvSpPr>
        <p:spPr>
          <a:xfrm>
            <a:off x="11013362" y="5782072"/>
            <a:ext cx="952500" cy="90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Imagen 6" descr="Logotipo, nombre de la empresa&#10;&#10;Descripción generada automáticamente">
            <a:extLst>
              <a:ext uri="{FF2B5EF4-FFF2-40B4-BE49-F238E27FC236}">
                <a16:creationId xmlns:a16="http://schemas.microsoft.com/office/drawing/2014/main" id="{2FAFD4AA-BCE2-5241-9763-C07F1BC672BB}"/>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38" name="Título 1">
            <a:extLst>
              <a:ext uri="{FF2B5EF4-FFF2-40B4-BE49-F238E27FC236}">
                <a16:creationId xmlns:a16="http://schemas.microsoft.com/office/drawing/2014/main" id="{4EF917E2-7506-F240-AC9C-4BB5149EF910}"/>
              </a:ext>
            </a:extLst>
          </p:cNvPr>
          <p:cNvSpPr>
            <a:spLocks noGrp="1"/>
          </p:cNvSpPr>
          <p:nvPr>
            <p:ph type="ctrTitle"/>
          </p:nvPr>
        </p:nvSpPr>
        <p:spPr>
          <a:xfrm>
            <a:off x="3119211" y="2912317"/>
            <a:ext cx="5953272" cy="1033366"/>
          </a:xfrm>
        </p:spPr>
        <p:txBody>
          <a:bodyPr>
            <a:normAutofit fontScale="90000"/>
          </a:bodyPr>
          <a:lstStyle/>
          <a:p>
            <a:r>
              <a:rPr lang="en-GB" sz="4400" dirty="0">
                <a:solidFill>
                  <a:schemeClr val="accent1">
                    <a:lumMod val="75000"/>
                  </a:schemeClr>
                </a:solidFill>
                <a:latin typeface="Arial" panose="020B0604020202020204" pitchFamily="34" charset="0"/>
                <a:cs typeface="Arial" panose="020B0604020202020204" pitchFamily="34" charset="0"/>
              </a:rPr>
              <a:t>SIP National Platform Roundtable</a:t>
            </a:r>
          </a:p>
        </p:txBody>
      </p:sp>
    </p:spTree>
    <p:extLst>
      <p:ext uri="{BB962C8B-B14F-4D97-AF65-F5344CB8AC3E}">
        <p14:creationId xmlns:p14="http://schemas.microsoft.com/office/powerpoint/2010/main" val="28722136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30b0aee3b94_6_0"/>
          <p:cNvSpPr/>
          <p:nvPr/>
        </p:nvSpPr>
        <p:spPr>
          <a:xfrm>
            <a:off x="-610699" y="305165"/>
            <a:ext cx="2592997" cy="1177653"/>
          </a:xfrm>
          <a:custGeom>
            <a:avLst/>
            <a:gdLst/>
            <a:ahLst/>
            <a:cxnLst/>
            <a:rect l="l" t="t" r="r" b="b"/>
            <a:pathLst>
              <a:path w="3889496" h="1766479" extrusionOk="0">
                <a:moveTo>
                  <a:pt x="0" y="0"/>
                </a:moveTo>
                <a:lnTo>
                  <a:pt x="3889496" y="0"/>
                </a:lnTo>
                <a:lnTo>
                  <a:pt x="3889496" y="1766479"/>
                </a:lnTo>
                <a:lnTo>
                  <a:pt x="0" y="1766479"/>
                </a:lnTo>
                <a:lnTo>
                  <a:pt x="0" y="0"/>
                </a:lnTo>
                <a:close/>
              </a:path>
            </a:pathLst>
          </a:custGeom>
          <a:blipFill rotWithShape="1">
            <a:blip r:embed="rId3">
              <a:alphaModFix/>
            </a:blip>
            <a:stretch>
              <a:fillRect/>
            </a:stretch>
          </a:blipFill>
          <a:ln>
            <a:noFill/>
          </a:ln>
        </p:spPr>
      </p:sp>
      <p:sp>
        <p:nvSpPr>
          <p:cNvPr id="175" name="Google Shape;175;g30b0aee3b94_6_0"/>
          <p:cNvSpPr/>
          <p:nvPr/>
        </p:nvSpPr>
        <p:spPr>
          <a:xfrm>
            <a:off x="570154" y="305165"/>
            <a:ext cx="2592997" cy="1177653"/>
          </a:xfrm>
          <a:custGeom>
            <a:avLst/>
            <a:gdLst/>
            <a:ahLst/>
            <a:cxnLst/>
            <a:rect l="l" t="t" r="r" b="b"/>
            <a:pathLst>
              <a:path w="3889496" h="1766479" extrusionOk="0">
                <a:moveTo>
                  <a:pt x="0" y="0"/>
                </a:moveTo>
                <a:lnTo>
                  <a:pt x="3889496" y="0"/>
                </a:lnTo>
                <a:lnTo>
                  <a:pt x="3889496" y="1766479"/>
                </a:lnTo>
                <a:lnTo>
                  <a:pt x="0" y="1766479"/>
                </a:lnTo>
                <a:lnTo>
                  <a:pt x="0" y="0"/>
                </a:lnTo>
                <a:close/>
              </a:path>
            </a:pathLst>
          </a:custGeom>
          <a:blipFill rotWithShape="1">
            <a:blip r:embed="rId3">
              <a:alphaModFix/>
            </a:blip>
            <a:stretch>
              <a:fillRect/>
            </a:stretch>
          </a:blipFill>
          <a:ln>
            <a:noFill/>
          </a:ln>
        </p:spPr>
      </p:sp>
      <p:sp>
        <p:nvSpPr>
          <p:cNvPr id="176" name="Google Shape;176;g30b0aee3b94_6_0"/>
          <p:cNvSpPr/>
          <p:nvPr/>
        </p:nvSpPr>
        <p:spPr>
          <a:xfrm>
            <a:off x="1765132" y="305167"/>
            <a:ext cx="3182904" cy="1177653"/>
          </a:xfrm>
          <a:custGeom>
            <a:avLst/>
            <a:gdLst/>
            <a:ahLst/>
            <a:cxnLst/>
            <a:rect l="l" t="t" r="r" b="b"/>
            <a:pathLst>
              <a:path w="3889496" h="1766479" extrusionOk="0">
                <a:moveTo>
                  <a:pt x="0" y="0"/>
                </a:moveTo>
                <a:lnTo>
                  <a:pt x="3889496" y="0"/>
                </a:lnTo>
                <a:lnTo>
                  <a:pt x="3889496" y="1766479"/>
                </a:lnTo>
                <a:lnTo>
                  <a:pt x="0" y="1766479"/>
                </a:lnTo>
                <a:lnTo>
                  <a:pt x="0" y="0"/>
                </a:lnTo>
                <a:close/>
              </a:path>
            </a:pathLst>
          </a:custGeom>
          <a:blipFill rotWithShape="1">
            <a:blip r:embed="rId3">
              <a:alphaModFix/>
            </a:blip>
            <a:stretch>
              <a:fillRect/>
            </a:stretch>
          </a:blipFill>
          <a:ln>
            <a:noFill/>
          </a:ln>
        </p:spPr>
      </p:sp>
      <p:sp>
        <p:nvSpPr>
          <p:cNvPr id="177" name="Google Shape;177;g30b0aee3b94_6_0"/>
          <p:cNvSpPr/>
          <p:nvPr/>
        </p:nvSpPr>
        <p:spPr>
          <a:xfrm rot="-4672513">
            <a:off x="9291001" y="-957174"/>
            <a:ext cx="3254187" cy="3278027"/>
          </a:xfrm>
          <a:custGeom>
            <a:avLst/>
            <a:gdLst/>
            <a:ahLst/>
            <a:cxnLst/>
            <a:rect l="l" t="t" r="r" b="b"/>
            <a:pathLst>
              <a:path w="4882241" h="4918008" extrusionOk="0">
                <a:moveTo>
                  <a:pt x="0" y="0"/>
                </a:moveTo>
                <a:lnTo>
                  <a:pt x="4882242" y="0"/>
                </a:lnTo>
                <a:lnTo>
                  <a:pt x="4882242" y="4918008"/>
                </a:lnTo>
                <a:lnTo>
                  <a:pt x="0" y="4918008"/>
                </a:lnTo>
                <a:lnTo>
                  <a:pt x="0" y="0"/>
                </a:lnTo>
                <a:close/>
              </a:path>
            </a:pathLst>
          </a:custGeom>
          <a:blipFill rotWithShape="1">
            <a:blip r:embed="rId4">
              <a:alphaModFix/>
            </a:blip>
            <a:stretch>
              <a:fillRect/>
            </a:stretch>
          </a:blipFill>
          <a:ln>
            <a:noFill/>
          </a:ln>
        </p:spPr>
      </p:sp>
      <p:sp>
        <p:nvSpPr>
          <p:cNvPr id="178" name="Google Shape;178;g30b0aee3b94_6_0"/>
          <p:cNvSpPr/>
          <p:nvPr/>
        </p:nvSpPr>
        <p:spPr>
          <a:xfrm>
            <a:off x="9645588" y="377070"/>
            <a:ext cx="2546412" cy="1033843"/>
          </a:xfrm>
          <a:custGeom>
            <a:avLst/>
            <a:gdLst/>
            <a:ahLst/>
            <a:cxnLst/>
            <a:rect l="l" t="t" r="r" b="b"/>
            <a:pathLst>
              <a:path w="3819618" h="1550765" extrusionOk="0">
                <a:moveTo>
                  <a:pt x="0" y="0"/>
                </a:moveTo>
                <a:lnTo>
                  <a:pt x="3819618" y="0"/>
                </a:lnTo>
                <a:lnTo>
                  <a:pt x="3819618" y="1550765"/>
                </a:lnTo>
                <a:lnTo>
                  <a:pt x="0" y="1550765"/>
                </a:lnTo>
                <a:lnTo>
                  <a:pt x="0" y="0"/>
                </a:lnTo>
                <a:close/>
              </a:path>
            </a:pathLst>
          </a:custGeom>
          <a:blipFill rotWithShape="1">
            <a:blip r:embed="rId5">
              <a:alphaModFix/>
            </a:blip>
            <a:stretch>
              <a:fillRect/>
            </a:stretch>
          </a:blipFill>
          <a:ln>
            <a:noFill/>
          </a:ln>
        </p:spPr>
      </p:sp>
      <p:sp>
        <p:nvSpPr>
          <p:cNvPr id="179" name="Google Shape;179;g30b0aee3b94_6_0"/>
          <p:cNvSpPr txBox="1"/>
          <p:nvPr/>
        </p:nvSpPr>
        <p:spPr>
          <a:xfrm>
            <a:off x="309016" y="587395"/>
            <a:ext cx="3889800" cy="606448"/>
          </a:xfrm>
          <a:prstGeom prst="rect">
            <a:avLst/>
          </a:prstGeom>
          <a:noFill/>
          <a:ln>
            <a:noFill/>
          </a:ln>
        </p:spPr>
        <p:txBody>
          <a:bodyPr spcFirstLastPara="1" wrap="square" lIns="0" tIns="0" rIns="0" bIns="0" anchor="t" anchorCtr="0">
            <a:spAutoFit/>
          </a:bodyPr>
          <a:lstStyle/>
          <a:p>
            <a:pPr defTabSz="609630">
              <a:lnSpc>
                <a:spcPct val="139981"/>
              </a:lnSpc>
            </a:pPr>
            <a:r>
              <a:rPr lang="en-US" sz="2815" b="1" dirty="0">
                <a:solidFill>
                  <a:srgbClr val="FFFFFF"/>
                </a:solidFill>
                <a:latin typeface="Calibri"/>
              </a:rPr>
              <a:t>PROMINENCE Project</a:t>
            </a:r>
            <a:endParaRPr sz="1200" b="1" dirty="0">
              <a:solidFill>
                <a:prstClr val="black"/>
              </a:solidFill>
              <a:latin typeface="Calibri"/>
            </a:endParaRPr>
          </a:p>
        </p:txBody>
      </p:sp>
      <p:pic>
        <p:nvPicPr>
          <p:cNvPr id="180" name="Google Shape;180;g30b0aee3b94_6_0"/>
          <p:cNvPicPr preferRelativeResize="0"/>
          <p:nvPr/>
        </p:nvPicPr>
        <p:blipFill rotWithShape="1">
          <a:blip r:embed="rId6">
            <a:alphaModFix/>
          </a:blip>
          <a:srcRect/>
          <a:stretch/>
        </p:blipFill>
        <p:spPr>
          <a:xfrm>
            <a:off x="522933" y="4970401"/>
            <a:ext cx="11146134" cy="1617483"/>
          </a:xfrm>
          <a:prstGeom prst="rect">
            <a:avLst/>
          </a:prstGeom>
          <a:noFill/>
          <a:ln>
            <a:noFill/>
          </a:ln>
        </p:spPr>
      </p:pic>
      <p:pic>
        <p:nvPicPr>
          <p:cNvPr id="181" name="Google Shape;181;g30b0aee3b94_6_0"/>
          <p:cNvPicPr preferRelativeResize="0"/>
          <p:nvPr/>
        </p:nvPicPr>
        <p:blipFill rotWithShape="1">
          <a:blip r:embed="rId7">
            <a:alphaModFix/>
          </a:blip>
          <a:srcRect/>
          <a:stretch/>
        </p:blipFill>
        <p:spPr>
          <a:xfrm>
            <a:off x="4054692" y="1783401"/>
            <a:ext cx="4082617" cy="2886417"/>
          </a:xfrm>
          <a:prstGeom prst="rect">
            <a:avLst/>
          </a:prstGeom>
          <a:noFill/>
          <a:ln>
            <a:noFill/>
          </a:ln>
        </p:spPr>
      </p:pic>
      <p:pic>
        <p:nvPicPr>
          <p:cNvPr id="182" name="Google Shape;182;g30b0aee3b94_6_0"/>
          <p:cNvPicPr preferRelativeResize="0"/>
          <p:nvPr/>
        </p:nvPicPr>
        <p:blipFill rotWithShape="1">
          <a:blip r:embed="rId8">
            <a:alphaModFix/>
          </a:blip>
          <a:srcRect/>
          <a:stretch/>
        </p:blipFill>
        <p:spPr>
          <a:xfrm>
            <a:off x="522940" y="1904486"/>
            <a:ext cx="1710363" cy="381509"/>
          </a:xfrm>
          <a:prstGeom prst="rect">
            <a:avLst/>
          </a:prstGeom>
          <a:noFill/>
          <a:ln>
            <a:noFill/>
          </a:ln>
        </p:spPr>
      </p:pic>
    </p:spTree>
    <p:extLst>
      <p:ext uri="{BB962C8B-B14F-4D97-AF65-F5344CB8AC3E}">
        <p14:creationId xmlns:p14="http://schemas.microsoft.com/office/powerpoint/2010/main" val="3848689396"/>
      </p:ext>
    </p:extLst>
  </p:cSld>
  <p:clrMapOvr>
    <a:masterClrMapping/>
  </p:clrMapOvr>
  <p:transition spd="slow">
    <p:wipe dir="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30b0aee3b94_6_86"/>
          <p:cNvSpPr/>
          <p:nvPr/>
        </p:nvSpPr>
        <p:spPr>
          <a:xfrm>
            <a:off x="-610699" y="305165"/>
            <a:ext cx="2592997" cy="1177653"/>
          </a:xfrm>
          <a:custGeom>
            <a:avLst/>
            <a:gdLst/>
            <a:ahLst/>
            <a:cxnLst/>
            <a:rect l="l" t="t" r="r" b="b"/>
            <a:pathLst>
              <a:path w="3889496" h="1766479" extrusionOk="0">
                <a:moveTo>
                  <a:pt x="0" y="0"/>
                </a:moveTo>
                <a:lnTo>
                  <a:pt x="3889496" y="0"/>
                </a:lnTo>
                <a:lnTo>
                  <a:pt x="3889496" y="1766479"/>
                </a:lnTo>
                <a:lnTo>
                  <a:pt x="0" y="1766479"/>
                </a:lnTo>
                <a:lnTo>
                  <a:pt x="0" y="0"/>
                </a:lnTo>
                <a:close/>
              </a:path>
            </a:pathLst>
          </a:custGeom>
          <a:blipFill rotWithShape="1">
            <a:blip r:embed="rId3">
              <a:alphaModFix/>
            </a:blip>
            <a:stretch>
              <a:fillRect/>
            </a:stretch>
          </a:blipFill>
          <a:ln>
            <a:noFill/>
          </a:ln>
        </p:spPr>
      </p:sp>
      <p:sp>
        <p:nvSpPr>
          <p:cNvPr id="188" name="Google Shape;188;g30b0aee3b94_6_86"/>
          <p:cNvSpPr/>
          <p:nvPr/>
        </p:nvSpPr>
        <p:spPr>
          <a:xfrm>
            <a:off x="570154" y="305165"/>
            <a:ext cx="2592997" cy="1177653"/>
          </a:xfrm>
          <a:custGeom>
            <a:avLst/>
            <a:gdLst/>
            <a:ahLst/>
            <a:cxnLst/>
            <a:rect l="l" t="t" r="r" b="b"/>
            <a:pathLst>
              <a:path w="3889496" h="1766479" extrusionOk="0">
                <a:moveTo>
                  <a:pt x="0" y="0"/>
                </a:moveTo>
                <a:lnTo>
                  <a:pt x="3889496" y="0"/>
                </a:lnTo>
                <a:lnTo>
                  <a:pt x="3889496" y="1766479"/>
                </a:lnTo>
                <a:lnTo>
                  <a:pt x="0" y="1766479"/>
                </a:lnTo>
                <a:lnTo>
                  <a:pt x="0" y="0"/>
                </a:lnTo>
                <a:close/>
              </a:path>
            </a:pathLst>
          </a:custGeom>
          <a:blipFill rotWithShape="1">
            <a:blip r:embed="rId3">
              <a:alphaModFix/>
            </a:blip>
            <a:stretch>
              <a:fillRect/>
            </a:stretch>
          </a:blipFill>
          <a:ln>
            <a:noFill/>
          </a:ln>
        </p:spPr>
      </p:sp>
      <p:sp>
        <p:nvSpPr>
          <p:cNvPr id="189" name="Google Shape;189;g30b0aee3b94_6_86"/>
          <p:cNvSpPr/>
          <p:nvPr/>
        </p:nvSpPr>
        <p:spPr>
          <a:xfrm>
            <a:off x="1765132" y="305167"/>
            <a:ext cx="3182904" cy="1177653"/>
          </a:xfrm>
          <a:custGeom>
            <a:avLst/>
            <a:gdLst/>
            <a:ahLst/>
            <a:cxnLst/>
            <a:rect l="l" t="t" r="r" b="b"/>
            <a:pathLst>
              <a:path w="3889496" h="1766479" extrusionOk="0">
                <a:moveTo>
                  <a:pt x="0" y="0"/>
                </a:moveTo>
                <a:lnTo>
                  <a:pt x="3889496" y="0"/>
                </a:lnTo>
                <a:lnTo>
                  <a:pt x="3889496" y="1766479"/>
                </a:lnTo>
                <a:lnTo>
                  <a:pt x="0" y="1766479"/>
                </a:lnTo>
                <a:lnTo>
                  <a:pt x="0" y="0"/>
                </a:lnTo>
                <a:close/>
              </a:path>
            </a:pathLst>
          </a:custGeom>
          <a:blipFill rotWithShape="1">
            <a:blip r:embed="rId3">
              <a:alphaModFix/>
            </a:blip>
            <a:stretch>
              <a:fillRect/>
            </a:stretch>
          </a:blipFill>
          <a:ln>
            <a:noFill/>
          </a:ln>
        </p:spPr>
      </p:sp>
      <p:sp>
        <p:nvSpPr>
          <p:cNvPr id="190" name="Google Shape;190;g30b0aee3b94_6_86"/>
          <p:cNvSpPr/>
          <p:nvPr/>
        </p:nvSpPr>
        <p:spPr>
          <a:xfrm rot="-4672513">
            <a:off x="9291001" y="-957174"/>
            <a:ext cx="3254187" cy="3278027"/>
          </a:xfrm>
          <a:custGeom>
            <a:avLst/>
            <a:gdLst/>
            <a:ahLst/>
            <a:cxnLst/>
            <a:rect l="l" t="t" r="r" b="b"/>
            <a:pathLst>
              <a:path w="4882241" h="4918008" extrusionOk="0">
                <a:moveTo>
                  <a:pt x="0" y="0"/>
                </a:moveTo>
                <a:lnTo>
                  <a:pt x="4882242" y="0"/>
                </a:lnTo>
                <a:lnTo>
                  <a:pt x="4882242" y="4918008"/>
                </a:lnTo>
                <a:lnTo>
                  <a:pt x="0" y="4918008"/>
                </a:lnTo>
                <a:lnTo>
                  <a:pt x="0" y="0"/>
                </a:lnTo>
                <a:close/>
              </a:path>
            </a:pathLst>
          </a:custGeom>
          <a:blipFill rotWithShape="1">
            <a:blip r:embed="rId4">
              <a:alphaModFix/>
            </a:blip>
            <a:stretch>
              <a:fillRect/>
            </a:stretch>
          </a:blipFill>
          <a:ln>
            <a:noFill/>
          </a:ln>
        </p:spPr>
      </p:sp>
      <p:sp>
        <p:nvSpPr>
          <p:cNvPr id="191" name="Google Shape;191;g30b0aee3b94_6_86"/>
          <p:cNvSpPr/>
          <p:nvPr/>
        </p:nvSpPr>
        <p:spPr>
          <a:xfrm>
            <a:off x="9645588" y="377070"/>
            <a:ext cx="2546412" cy="1033843"/>
          </a:xfrm>
          <a:custGeom>
            <a:avLst/>
            <a:gdLst/>
            <a:ahLst/>
            <a:cxnLst/>
            <a:rect l="l" t="t" r="r" b="b"/>
            <a:pathLst>
              <a:path w="3819618" h="1550765" extrusionOk="0">
                <a:moveTo>
                  <a:pt x="0" y="0"/>
                </a:moveTo>
                <a:lnTo>
                  <a:pt x="3819618" y="0"/>
                </a:lnTo>
                <a:lnTo>
                  <a:pt x="3819618" y="1550765"/>
                </a:lnTo>
                <a:lnTo>
                  <a:pt x="0" y="1550765"/>
                </a:lnTo>
                <a:lnTo>
                  <a:pt x="0" y="0"/>
                </a:lnTo>
                <a:close/>
              </a:path>
            </a:pathLst>
          </a:custGeom>
          <a:blipFill rotWithShape="1">
            <a:blip r:embed="rId5">
              <a:alphaModFix/>
            </a:blip>
            <a:stretch>
              <a:fillRect/>
            </a:stretch>
          </a:blipFill>
          <a:ln>
            <a:noFill/>
          </a:ln>
        </p:spPr>
      </p:sp>
      <p:sp>
        <p:nvSpPr>
          <p:cNvPr id="193" name="Google Shape;193;g30b0aee3b94_6_86"/>
          <p:cNvSpPr txBox="1"/>
          <p:nvPr/>
        </p:nvSpPr>
        <p:spPr>
          <a:xfrm>
            <a:off x="748767" y="2658184"/>
            <a:ext cx="7349000" cy="3603274"/>
          </a:xfrm>
          <a:prstGeom prst="rect">
            <a:avLst/>
          </a:prstGeom>
          <a:noFill/>
          <a:ln>
            <a:noFill/>
          </a:ln>
        </p:spPr>
        <p:txBody>
          <a:bodyPr spcFirstLastPara="1" wrap="square" lIns="60950" tIns="60950" rIns="60950" bIns="60950" anchor="t" anchorCtr="0">
            <a:spAutoFit/>
          </a:bodyPr>
          <a:lstStyle/>
          <a:p>
            <a:pPr marL="0" lvl="1" algn="just" defTabSz="609630"/>
            <a:r>
              <a:rPr lang="en-US" sz="1733" dirty="0">
                <a:solidFill>
                  <a:prstClr val="black"/>
                </a:solidFill>
                <a:latin typeface="Verdana" panose="020B0604030504040204" pitchFamily="34" charset="0"/>
                <a:ea typeface="Verdana" panose="020B0604030504040204" pitchFamily="34" charset="0"/>
              </a:rPr>
              <a:t>PROMINENCE: Promoting Obesity and Metabolic Rehabilitation </a:t>
            </a:r>
            <a:r>
              <a:rPr lang="en-US" sz="1733" dirty="0" err="1">
                <a:solidFill>
                  <a:prstClr val="black"/>
                </a:solidFill>
                <a:latin typeface="Verdana" panose="020B0604030504040204" pitchFamily="34" charset="0"/>
                <a:ea typeface="Verdana" panose="020B0604030504040204" pitchFamily="34" charset="0"/>
              </a:rPr>
              <a:t>INclusion</a:t>
            </a:r>
            <a:r>
              <a:rPr lang="en-US" sz="1733" dirty="0">
                <a:solidFill>
                  <a:prstClr val="black"/>
                </a:solidFill>
                <a:latin typeface="Verdana" panose="020B0604030504040204" pitchFamily="34" charset="0"/>
                <a:ea typeface="Verdana" panose="020B0604030504040204" pitchFamily="34" charset="0"/>
              </a:rPr>
              <a:t> in EU Entry-level Physiotherapy Curricula - a 28-month project that started in January 2024 - focuses on </a:t>
            </a:r>
            <a:r>
              <a:rPr lang="en-US" sz="1733" b="1" dirty="0">
                <a:solidFill>
                  <a:prstClr val="black"/>
                </a:solidFill>
                <a:latin typeface="Verdana" panose="020B0604030504040204" pitchFamily="34" charset="0"/>
                <a:ea typeface="Verdana" panose="020B0604030504040204" pitchFamily="34" charset="0"/>
              </a:rPr>
              <a:t>physiotherapy education </a:t>
            </a:r>
            <a:r>
              <a:rPr lang="en-US" sz="1733" dirty="0">
                <a:solidFill>
                  <a:prstClr val="black"/>
                </a:solidFill>
                <a:latin typeface="Verdana" panose="020B0604030504040204" pitchFamily="34" charset="0"/>
                <a:ea typeface="Verdana" panose="020B0604030504040204" pitchFamily="34" charset="0"/>
              </a:rPr>
              <a:t>regarding </a:t>
            </a:r>
            <a:r>
              <a:rPr lang="en-US" sz="1733" b="1" dirty="0">
                <a:solidFill>
                  <a:prstClr val="black"/>
                </a:solidFill>
                <a:latin typeface="Verdana" panose="020B0604030504040204" pitchFamily="34" charset="0"/>
                <a:ea typeface="Verdana" panose="020B0604030504040204" pitchFamily="34" charset="0"/>
              </a:rPr>
              <a:t>obesity</a:t>
            </a:r>
            <a:r>
              <a:rPr lang="en-US" sz="1733" dirty="0">
                <a:solidFill>
                  <a:prstClr val="black"/>
                </a:solidFill>
                <a:latin typeface="Verdana" panose="020B0604030504040204" pitchFamily="34" charset="0"/>
                <a:ea typeface="Verdana" panose="020B0604030504040204" pitchFamily="34" charset="0"/>
              </a:rPr>
              <a:t>. </a:t>
            </a:r>
            <a:endParaRPr sz="1200" dirty="0">
              <a:solidFill>
                <a:prstClr val="black"/>
              </a:solidFill>
              <a:latin typeface="Verdana" panose="020B0604030504040204" pitchFamily="34" charset="0"/>
              <a:ea typeface="Verdana" panose="020B0604030504040204" pitchFamily="34" charset="0"/>
            </a:endParaRPr>
          </a:p>
          <a:p>
            <a:pPr marL="0" lvl="1" algn="just" defTabSz="609630"/>
            <a:endParaRPr sz="1733" b="1" dirty="0">
              <a:solidFill>
                <a:prstClr val="black"/>
              </a:solidFill>
              <a:latin typeface="Verdana" panose="020B0604030504040204" pitchFamily="34" charset="0"/>
              <a:ea typeface="Verdana" panose="020B0604030504040204" pitchFamily="34" charset="0"/>
            </a:endParaRPr>
          </a:p>
          <a:p>
            <a:pPr algn="just" defTabSz="609630">
              <a:lnSpc>
                <a:spcPct val="115000"/>
              </a:lnSpc>
            </a:pPr>
            <a:r>
              <a:rPr lang="en-US" sz="1733" b="1" dirty="0">
                <a:solidFill>
                  <a:prstClr val="black"/>
                </a:solidFill>
                <a:latin typeface="Verdana" panose="020B0604030504040204" pitchFamily="34" charset="0"/>
                <a:ea typeface="Verdana" panose="020B0604030504040204" pitchFamily="34" charset="0"/>
              </a:rPr>
              <a:t>Main deliverable:</a:t>
            </a:r>
            <a:r>
              <a:rPr lang="en-US" sz="1733" dirty="0">
                <a:solidFill>
                  <a:prstClr val="black"/>
                </a:solidFill>
                <a:latin typeface="Verdana" panose="020B0604030504040204" pitchFamily="34" charset="0"/>
                <a:ea typeface="Verdana" panose="020B0604030504040204" pitchFamily="34" charset="0"/>
              </a:rPr>
              <a:t> </a:t>
            </a:r>
            <a:endParaRPr sz="1733" dirty="0">
              <a:solidFill>
                <a:prstClr val="black"/>
              </a:solidFill>
              <a:latin typeface="Verdana" panose="020B0604030504040204" pitchFamily="34" charset="0"/>
              <a:ea typeface="Verdana" panose="020B0604030504040204" pitchFamily="34" charset="0"/>
            </a:endParaRPr>
          </a:p>
          <a:p>
            <a:pPr algn="just" defTabSz="609630">
              <a:lnSpc>
                <a:spcPct val="115000"/>
              </a:lnSpc>
            </a:pPr>
            <a:r>
              <a:rPr lang="en-US" sz="1733" b="1" dirty="0">
                <a:solidFill>
                  <a:prstClr val="black"/>
                </a:solidFill>
                <a:latin typeface="Verdana" panose="020B0604030504040204" pitchFamily="34" charset="0"/>
                <a:ea typeface="Verdana" panose="020B0604030504040204" pitchFamily="34" charset="0"/>
              </a:rPr>
              <a:t>Open Education Resource Design and Production </a:t>
            </a:r>
            <a:r>
              <a:rPr lang="en-US" sz="1733" dirty="0">
                <a:solidFill>
                  <a:prstClr val="black"/>
                </a:solidFill>
                <a:latin typeface="Verdana" panose="020B0604030504040204" pitchFamily="34" charset="0"/>
                <a:ea typeface="Verdana" panose="020B0604030504040204" pitchFamily="34" charset="0"/>
              </a:rPr>
              <a:t>- Europe Region leading the Work Package </a:t>
            </a:r>
          </a:p>
          <a:p>
            <a:pPr algn="just" defTabSz="609630">
              <a:lnSpc>
                <a:spcPct val="115000"/>
              </a:lnSpc>
            </a:pPr>
            <a:r>
              <a:rPr lang="en-US" sz="1733" dirty="0">
                <a:solidFill>
                  <a:prstClr val="black"/>
                </a:solidFill>
                <a:latin typeface="Verdana" panose="020B0604030504040204" pitchFamily="34" charset="0"/>
                <a:ea typeface="Verdana" panose="020B0604030504040204" pitchFamily="34" charset="0"/>
              </a:rPr>
              <a:t> </a:t>
            </a:r>
            <a:br>
              <a:rPr lang="en-US" sz="1733" dirty="0">
                <a:solidFill>
                  <a:prstClr val="black"/>
                </a:solidFill>
                <a:latin typeface="Verdana" panose="020B0604030504040204" pitchFamily="34" charset="0"/>
                <a:ea typeface="Verdana" panose="020B0604030504040204" pitchFamily="34" charset="0"/>
              </a:rPr>
            </a:br>
            <a:r>
              <a:rPr lang="en-US" sz="1733" dirty="0">
                <a:solidFill>
                  <a:prstClr val="black"/>
                </a:solidFill>
                <a:latin typeface="Verdana" panose="020B0604030504040204" pitchFamily="34" charset="0"/>
                <a:ea typeface="Verdana" panose="020B0604030504040204" pitchFamily="34" charset="0"/>
              </a:rPr>
              <a:t>The Europe Region of World Physiotherapy is also heavily involved in Capacity Building, Communication, Dissemination, and Implementation stage. </a:t>
            </a:r>
            <a:endParaRPr sz="2133" dirty="0">
              <a:solidFill>
                <a:prstClr val="black"/>
              </a:solidFill>
              <a:latin typeface="Verdana" panose="020B0604030504040204" pitchFamily="34" charset="0"/>
              <a:ea typeface="Verdana" panose="020B0604030504040204" pitchFamily="34" charset="0"/>
              <a:cs typeface="Calibri"/>
              <a:sym typeface="Calibri"/>
            </a:endParaRPr>
          </a:p>
        </p:txBody>
      </p:sp>
      <p:sp>
        <p:nvSpPr>
          <p:cNvPr id="194" name="Google Shape;194;g30b0aee3b94_6_86"/>
          <p:cNvSpPr/>
          <p:nvPr/>
        </p:nvSpPr>
        <p:spPr>
          <a:xfrm>
            <a:off x="8631667" y="2471083"/>
            <a:ext cx="3182800" cy="3939000"/>
          </a:xfrm>
          <a:prstGeom prst="roundRect">
            <a:avLst>
              <a:gd name="adj" fmla="val 16667"/>
            </a:avLst>
          </a:prstGeom>
          <a:solidFill>
            <a:srgbClr val="3C8A96"/>
          </a:solidFill>
          <a:ln w="9525" cap="flat" cmpd="sng">
            <a:solidFill>
              <a:srgbClr val="3C8A96"/>
            </a:solidFill>
            <a:prstDash val="solid"/>
            <a:round/>
            <a:headEnd type="none" w="sm" len="sm"/>
            <a:tailEnd type="none" w="sm" len="sm"/>
          </a:ln>
        </p:spPr>
        <p:txBody>
          <a:bodyPr spcFirstLastPara="1" wrap="square" lIns="60950" tIns="60950" rIns="60950" bIns="60950" anchor="ctr" anchorCtr="0">
            <a:noAutofit/>
          </a:bodyPr>
          <a:lstStyle/>
          <a:p>
            <a:pPr algn="ctr" defTabSz="609630"/>
            <a:endParaRPr sz="1200">
              <a:solidFill>
                <a:prstClr val="black"/>
              </a:solidFill>
              <a:latin typeface="Calibri"/>
              <a:ea typeface="Calibri"/>
              <a:cs typeface="Calibri"/>
              <a:sym typeface="Calibri"/>
            </a:endParaRPr>
          </a:p>
        </p:txBody>
      </p:sp>
      <p:sp>
        <p:nvSpPr>
          <p:cNvPr id="195" name="Google Shape;195;g30b0aee3b94_6_86"/>
          <p:cNvSpPr txBox="1"/>
          <p:nvPr/>
        </p:nvSpPr>
        <p:spPr>
          <a:xfrm>
            <a:off x="8808467" y="2471083"/>
            <a:ext cx="2766200" cy="1690400"/>
          </a:xfrm>
          <a:prstGeom prst="rect">
            <a:avLst/>
          </a:prstGeom>
          <a:noFill/>
          <a:ln>
            <a:noFill/>
          </a:ln>
        </p:spPr>
        <p:txBody>
          <a:bodyPr spcFirstLastPara="1" wrap="square" lIns="60950" tIns="60950" rIns="60950" bIns="60950" anchor="t" anchorCtr="0">
            <a:noAutofit/>
          </a:bodyPr>
          <a:lstStyle/>
          <a:p>
            <a:pPr algn="ctr" defTabSz="609630"/>
            <a:r>
              <a:rPr lang="en-US" sz="2133">
                <a:solidFill>
                  <a:prstClr val="white"/>
                </a:solidFill>
                <a:latin typeface="Calibri"/>
              </a:rPr>
              <a:t>Visit the PROMINENCE website </a:t>
            </a:r>
            <a:endParaRPr sz="2133">
              <a:solidFill>
                <a:prstClr val="white"/>
              </a:solidFill>
              <a:latin typeface="Calibri"/>
            </a:endParaRPr>
          </a:p>
          <a:p>
            <a:pPr algn="ctr" defTabSz="609630"/>
            <a:r>
              <a:rPr lang="en-US" sz="2133">
                <a:solidFill>
                  <a:prstClr val="white"/>
                </a:solidFill>
                <a:latin typeface="Calibri"/>
              </a:rPr>
              <a:t>and follow us on social media!</a:t>
            </a:r>
            <a:endParaRPr sz="2133">
              <a:solidFill>
                <a:prstClr val="white"/>
              </a:solidFill>
              <a:latin typeface="Calibri"/>
            </a:endParaRPr>
          </a:p>
        </p:txBody>
      </p:sp>
      <p:pic>
        <p:nvPicPr>
          <p:cNvPr id="196" name="Google Shape;196;g30b0aee3b94_6_86"/>
          <p:cNvPicPr preferRelativeResize="0"/>
          <p:nvPr/>
        </p:nvPicPr>
        <p:blipFill>
          <a:blip r:embed="rId6">
            <a:alphaModFix/>
          </a:blip>
          <a:stretch>
            <a:fillRect/>
          </a:stretch>
        </p:blipFill>
        <p:spPr>
          <a:xfrm>
            <a:off x="9223604" y="4307300"/>
            <a:ext cx="1935935" cy="1981200"/>
          </a:xfrm>
          <a:prstGeom prst="rect">
            <a:avLst/>
          </a:prstGeom>
          <a:noFill/>
          <a:ln>
            <a:noFill/>
          </a:ln>
        </p:spPr>
      </p:pic>
      <p:pic>
        <p:nvPicPr>
          <p:cNvPr id="197" name="Google Shape;197;g30b0aee3b94_6_86"/>
          <p:cNvPicPr preferRelativeResize="0"/>
          <p:nvPr/>
        </p:nvPicPr>
        <p:blipFill rotWithShape="1">
          <a:blip r:embed="rId7">
            <a:alphaModFix/>
          </a:blip>
          <a:srcRect/>
          <a:stretch/>
        </p:blipFill>
        <p:spPr>
          <a:xfrm>
            <a:off x="5823505" y="377067"/>
            <a:ext cx="2197383" cy="1553550"/>
          </a:xfrm>
          <a:prstGeom prst="rect">
            <a:avLst/>
          </a:prstGeom>
          <a:noFill/>
          <a:ln>
            <a:noFill/>
          </a:ln>
        </p:spPr>
      </p:pic>
      <p:sp>
        <p:nvSpPr>
          <p:cNvPr id="2" name="Google Shape;179;g30b0aee3b94_6_0">
            <a:extLst>
              <a:ext uri="{FF2B5EF4-FFF2-40B4-BE49-F238E27FC236}">
                <a16:creationId xmlns:a16="http://schemas.microsoft.com/office/drawing/2014/main" id="{3E93856F-4EC2-E6F2-BF8E-B342F879668C}"/>
              </a:ext>
            </a:extLst>
          </p:cNvPr>
          <p:cNvSpPr txBox="1"/>
          <p:nvPr/>
        </p:nvSpPr>
        <p:spPr>
          <a:xfrm>
            <a:off x="309016" y="587395"/>
            <a:ext cx="3889800" cy="606448"/>
          </a:xfrm>
          <a:prstGeom prst="rect">
            <a:avLst/>
          </a:prstGeom>
          <a:noFill/>
          <a:ln>
            <a:noFill/>
          </a:ln>
        </p:spPr>
        <p:txBody>
          <a:bodyPr spcFirstLastPara="1" wrap="square" lIns="0" tIns="0" rIns="0" bIns="0" anchor="t" anchorCtr="0">
            <a:spAutoFit/>
          </a:bodyPr>
          <a:lstStyle/>
          <a:p>
            <a:pPr defTabSz="609630">
              <a:lnSpc>
                <a:spcPct val="139981"/>
              </a:lnSpc>
            </a:pPr>
            <a:r>
              <a:rPr lang="en-US" sz="2815" b="1" dirty="0">
                <a:solidFill>
                  <a:srgbClr val="FFFFFF"/>
                </a:solidFill>
                <a:latin typeface="Calibri"/>
              </a:rPr>
              <a:t>PROMINENCE Project</a:t>
            </a:r>
            <a:endParaRPr sz="1200" b="1" dirty="0">
              <a:solidFill>
                <a:prstClr val="black"/>
              </a:solidFill>
              <a:latin typeface="Calibri"/>
            </a:endParaRPr>
          </a:p>
        </p:txBody>
      </p:sp>
    </p:spTree>
    <p:extLst>
      <p:ext uri="{BB962C8B-B14F-4D97-AF65-F5344CB8AC3E}">
        <p14:creationId xmlns:p14="http://schemas.microsoft.com/office/powerpoint/2010/main" val="3811095597"/>
      </p:ext>
    </p:extLst>
  </p:cSld>
  <p:clrMapOvr>
    <a:masterClrMapping/>
  </p:clrMapOvr>
  <p:transition spd="slow">
    <p:wipe dir="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8" name="Google Shape;208;g30b0aee2a41_0_80"/>
          <p:cNvSpPr txBox="1"/>
          <p:nvPr/>
        </p:nvSpPr>
        <p:spPr>
          <a:xfrm>
            <a:off x="685800" y="2497227"/>
            <a:ext cx="10820400" cy="803490"/>
          </a:xfrm>
          <a:prstGeom prst="rect">
            <a:avLst/>
          </a:prstGeom>
          <a:noFill/>
          <a:ln>
            <a:noFill/>
          </a:ln>
        </p:spPr>
        <p:txBody>
          <a:bodyPr spcFirstLastPara="1" wrap="square" lIns="0" tIns="0" rIns="0" bIns="0" anchor="t" anchorCtr="0">
            <a:spAutoFit/>
          </a:bodyPr>
          <a:lstStyle/>
          <a:p>
            <a:pPr marL="609630" defTabSz="609630">
              <a:lnSpc>
                <a:spcPct val="150000"/>
              </a:lnSpc>
            </a:pPr>
            <a:endParaRPr sz="2281" dirty="0">
              <a:solidFill>
                <a:srgbClr val="014CFF"/>
              </a:solidFill>
              <a:latin typeface="Calibri"/>
            </a:endParaRPr>
          </a:p>
          <a:p>
            <a:pPr marL="609630" defTabSz="609630">
              <a:lnSpc>
                <a:spcPct val="150000"/>
              </a:lnSpc>
            </a:pPr>
            <a:endParaRPr sz="1200" dirty="0">
              <a:solidFill>
                <a:prstClr val="black"/>
              </a:solidFill>
              <a:latin typeface="Calibri"/>
            </a:endParaRPr>
          </a:p>
        </p:txBody>
      </p:sp>
      <p:sp>
        <p:nvSpPr>
          <p:cNvPr id="2" name="Freeform 6">
            <a:extLst>
              <a:ext uri="{FF2B5EF4-FFF2-40B4-BE49-F238E27FC236}">
                <a16:creationId xmlns:a16="http://schemas.microsoft.com/office/drawing/2014/main" id="{8EEF682A-E5E0-557F-C591-103076DE7371}"/>
              </a:ext>
            </a:extLst>
          </p:cNvPr>
          <p:cNvSpPr/>
          <p:nvPr/>
        </p:nvSpPr>
        <p:spPr>
          <a:xfrm>
            <a:off x="375695" y="1364580"/>
            <a:ext cx="5618979" cy="968693"/>
          </a:xfrm>
          <a:custGeom>
            <a:avLst/>
            <a:gdLst/>
            <a:ahLst/>
            <a:cxnLst/>
            <a:rect l="l" t="t" r="r" b="b"/>
            <a:pathLst>
              <a:path w="6543019" h="2968895">
                <a:moveTo>
                  <a:pt x="0" y="0"/>
                </a:moveTo>
                <a:lnTo>
                  <a:pt x="6543019" y="0"/>
                </a:lnTo>
                <a:lnTo>
                  <a:pt x="6543019" y="2968895"/>
                </a:lnTo>
                <a:lnTo>
                  <a:pt x="0" y="2968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dirty="0">
              <a:solidFill>
                <a:prstClr val="black"/>
              </a:solidFill>
              <a:latin typeface="Calibri"/>
            </a:endParaRPr>
          </a:p>
        </p:txBody>
      </p:sp>
      <p:sp>
        <p:nvSpPr>
          <p:cNvPr id="3" name="Freeform 6">
            <a:extLst>
              <a:ext uri="{FF2B5EF4-FFF2-40B4-BE49-F238E27FC236}">
                <a16:creationId xmlns:a16="http://schemas.microsoft.com/office/drawing/2014/main" id="{93FCFD7F-B575-D5A0-6C0B-5A50BCC29E1F}"/>
              </a:ext>
            </a:extLst>
          </p:cNvPr>
          <p:cNvSpPr/>
          <p:nvPr/>
        </p:nvSpPr>
        <p:spPr>
          <a:xfrm>
            <a:off x="-720768" y="549934"/>
            <a:ext cx="4362013" cy="1812266"/>
          </a:xfrm>
          <a:custGeom>
            <a:avLst/>
            <a:gdLst/>
            <a:ahLst/>
            <a:cxnLst/>
            <a:rect l="l" t="t" r="r" b="b"/>
            <a:pathLst>
              <a:path w="6543019" h="2968895">
                <a:moveTo>
                  <a:pt x="0" y="0"/>
                </a:moveTo>
                <a:lnTo>
                  <a:pt x="6543019" y="0"/>
                </a:lnTo>
                <a:lnTo>
                  <a:pt x="6543019" y="2968895"/>
                </a:lnTo>
                <a:lnTo>
                  <a:pt x="0" y="2968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dirty="0">
              <a:solidFill>
                <a:prstClr val="black"/>
              </a:solidFill>
              <a:latin typeface="Calibri"/>
            </a:endParaRPr>
          </a:p>
        </p:txBody>
      </p:sp>
      <p:sp>
        <p:nvSpPr>
          <p:cNvPr id="8" name="Freeform 9">
            <a:extLst>
              <a:ext uri="{FF2B5EF4-FFF2-40B4-BE49-F238E27FC236}">
                <a16:creationId xmlns:a16="http://schemas.microsoft.com/office/drawing/2014/main" id="{95557E98-8299-51F7-50A1-B2A3262FD56B}"/>
              </a:ext>
            </a:extLst>
          </p:cNvPr>
          <p:cNvSpPr/>
          <p:nvPr/>
        </p:nvSpPr>
        <p:spPr>
          <a:xfrm rot="16928359">
            <a:off x="9443469" y="-940515"/>
            <a:ext cx="3116256" cy="3139085"/>
          </a:xfrm>
          <a:custGeom>
            <a:avLst/>
            <a:gdLst/>
            <a:ahLst/>
            <a:cxnLst/>
            <a:rect l="l" t="t" r="r" b="b"/>
            <a:pathLst>
              <a:path w="4674384" h="4708628">
                <a:moveTo>
                  <a:pt x="0" y="0"/>
                </a:moveTo>
                <a:lnTo>
                  <a:pt x="4674384" y="0"/>
                </a:lnTo>
                <a:lnTo>
                  <a:pt x="4674384" y="4708629"/>
                </a:lnTo>
                <a:lnTo>
                  <a:pt x="0" y="4708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10">
            <a:extLst>
              <a:ext uri="{FF2B5EF4-FFF2-40B4-BE49-F238E27FC236}">
                <a16:creationId xmlns:a16="http://schemas.microsoft.com/office/drawing/2014/main" id="{7A14D18A-2B22-72FE-A8CC-D9DF10989083}"/>
              </a:ext>
            </a:extLst>
          </p:cNvPr>
          <p:cNvSpPr/>
          <p:nvPr/>
        </p:nvSpPr>
        <p:spPr>
          <a:xfrm>
            <a:off x="9645588" y="377070"/>
            <a:ext cx="2546412" cy="1033843"/>
          </a:xfrm>
          <a:custGeom>
            <a:avLst/>
            <a:gdLst/>
            <a:ahLst/>
            <a:cxnLst/>
            <a:rect l="l" t="t" r="r" b="b"/>
            <a:pathLst>
              <a:path w="3819618" h="1550765">
                <a:moveTo>
                  <a:pt x="0" y="0"/>
                </a:moveTo>
                <a:lnTo>
                  <a:pt x="3819618" y="0"/>
                </a:lnTo>
                <a:lnTo>
                  <a:pt x="3819618" y="1550765"/>
                </a:lnTo>
                <a:lnTo>
                  <a:pt x="0" y="1550765"/>
                </a:lnTo>
                <a:lnTo>
                  <a:pt x="0" y="0"/>
                </a:lnTo>
                <a:close/>
              </a:path>
            </a:pathLst>
          </a:custGeom>
          <a:blipFill>
            <a:blip r:embed="rId7"/>
            <a:stretch>
              <a:fillRect/>
            </a:stretch>
          </a:blipFill>
        </p:spPr>
      </p:sp>
      <p:sp>
        <p:nvSpPr>
          <p:cNvPr id="10" name="TextBox 101">
            <a:extLst>
              <a:ext uri="{FF2B5EF4-FFF2-40B4-BE49-F238E27FC236}">
                <a16:creationId xmlns:a16="http://schemas.microsoft.com/office/drawing/2014/main" id="{89CB0D2F-DBAE-0DCF-0F92-BA7288A5AEA5}"/>
              </a:ext>
            </a:extLst>
          </p:cNvPr>
          <p:cNvSpPr txBox="1"/>
          <p:nvPr/>
        </p:nvSpPr>
        <p:spPr>
          <a:xfrm>
            <a:off x="375695" y="3084204"/>
            <a:ext cx="10990281" cy="2646430"/>
          </a:xfrm>
          <a:prstGeom prst="rect">
            <a:avLst/>
          </a:prstGeom>
        </p:spPr>
        <p:txBody>
          <a:bodyPr wrap="square" lIns="0" tIns="0" rIns="0" bIns="0" rtlCol="0" anchor="t">
            <a:spAutoFit/>
          </a:bodyPr>
          <a:lstStyle/>
          <a:p>
            <a:pPr defTabSz="609630">
              <a:lnSpc>
                <a:spcPts val="2580"/>
              </a:lnSpc>
              <a:spcBef>
                <a:spcPct val="0"/>
              </a:spcBef>
            </a:pPr>
            <a:r>
              <a:rPr lang="en-GB" sz="1843" dirty="0">
                <a:solidFill>
                  <a:srgbClr val="000000"/>
                </a:solidFill>
                <a:latin typeface="TT Norms Bold"/>
                <a:ea typeface="TT Norms Bold"/>
                <a:cs typeface="TT Norms Bold"/>
                <a:sym typeface="TT Norms Bold"/>
              </a:rPr>
              <a:t>Cancer &amp; Physiotherapy Master’s Curriculum (EMDM Erasmus+ tool)</a:t>
            </a:r>
          </a:p>
          <a:p>
            <a:pPr defTabSz="609630">
              <a:lnSpc>
                <a:spcPts val="2580"/>
              </a:lnSpc>
              <a:spcBef>
                <a:spcPct val="0"/>
              </a:spcBef>
            </a:pPr>
            <a:endParaRPr lang="en-GB" sz="1843" dirty="0">
              <a:solidFill>
                <a:srgbClr val="000000"/>
              </a:solidFill>
              <a:latin typeface="TT Norms Bold"/>
              <a:ea typeface="TT Norms Bold"/>
              <a:cs typeface="TT Norms Bold"/>
              <a:sym typeface="TT Norms Bold"/>
            </a:endParaRPr>
          </a:p>
          <a:p>
            <a:pPr defTabSz="609630">
              <a:lnSpc>
                <a:spcPts val="2580"/>
              </a:lnSpc>
              <a:spcBef>
                <a:spcPct val="0"/>
              </a:spcBef>
            </a:pPr>
            <a:r>
              <a:rPr lang="en-GB" sz="1843" dirty="0">
                <a:solidFill>
                  <a:srgbClr val="000000"/>
                </a:solidFill>
                <a:latin typeface="TT Norms Bold"/>
                <a:ea typeface="TT Norms Bold"/>
                <a:cs typeface="TT Norms Bold"/>
                <a:sym typeface="TT Norms Bold"/>
              </a:rPr>
              <a:t>Uni4Move - reapplication (Erasmus+) - physical activity and mental health management for university students &amp; staff</a:t>
            </a:r>
            <a:br>
              <a:rPr lang="en-GB" sz="1843" dirty="0">
                <a:solidFill>
                  <a:srgbClr val="000000"/>
                </a:solidFill>
                <a:latin typeface="TT Norms Bold"/>
                <a:ea typeface="TT Norms Bold"/>
                <a:cs typeface="TT Norms Bold"/>
                <a:sym typeface="TT Norms Bold"/>
              </a:rPr>
            </a:br>
            <a:endParaRPr lang="en-GB" sz="1843" dirty="0">
              <a:solidFill>
                <a:srgbClr val="000000"/>
              </a:solidFill>
              <a:latin typeface="TT Norms Bold"/>
              <a:ea typeface="TT Norms Bold"/>
              <a:cs typeface="TT Norms Bold"/>
              <a:sym typeface="TT Norms Bold"/>
            </a:endParaRPr>
          </a:p>
          <a:p>
            <a:pPr defTabSz="609630">
              <a:lnSpc>
                <a:spcPts val="2580"/>
              </a:lnSpc>
              <a:spcBef>
                <a:spcPct val="0"/>
              </a:spcBef>
            </a:pPr>
            <a:r>
              <a:rPr lang="en-GB" sz="1843" dirty="0">
                <a:solidFill>
                  <a:srgbClr val="000000"/>
                </a:solidFill>
                <a:latin typeface="TT Norms Bold"/>
                <a:ea typeface="TT Norms Bold"/>
                <a:cs typeface="TT Norms Bold"/>
                <a:sym typeface="TT Norms Bold"/>
              </a:rPr>
              <a:t>Mental Health &amp; Prevention - building a proposal focusing on mental health and NCDs prevention through physical activity in the young population (EU4Health) </a:t>
            </a:r>
          </a:p>
          <a:p>
            <a:pPr defTabSz="609630">
              <a:lnSpc>
                <a:spcPts val="2580"/>
              </a:lnSpc>
              <a:spcBef>
                <a:spcPct val="0"/>
              </a:spcBef>
            </a:pPr>
            <a:endParaRPr lang="en-US" sz="1843" dirty="0">
              <a:solidFill>
                <a:srgbClr val="000000"/>
              </a:solidFill>
              <a:latin typeface="TT Norms" panose="020B0604020202020204" charset="0"/>
              <a:ea typeface="TT Norms Bold"/>
              <a:cs typeface="TT Norms Bold"/>
              <a:sym typeface="TT Norms Bold"/>
            </a:endParaRPr>
          </a:p>
        </p:txBody>
      </p:sp>
      <p:sp>
        <p:nvSpPr>
          <p:cNvPr id="11" name="TextBox 7">
            <a:extLst>
              <a:ext uri="{FF2B5EF4-FFF2-40B4-BE49-F238E27FC236}">
                <a16:creationId xmlns:a16="http://schemas.microsoft.com/office/drawing/2014/main" id="{EA8D99E0-8D4E-2FD5-ABC4-5C3B70D4CDAE}"/>
              </a:ext>
            </a:extLst>
          </p:cNvPr>
          <p:cNvSpPr txBox="1"/>
          <p:nvPr/>
        </p:nvSpPr>
        <p:spPr>
          <a:xfrm>
            <a:off x="570153" y="1600200"/>
            <a:ext cx="7557847" cy="456343"/>
          </a:xfrm>
          <a:prstGeom prst="rect">
            <a:avLst/>
          </a:prstGeom>
        </p:spPr>
        <p:txBody>
          <a:bodyPr wrap="square" lIns="0" tIns="0" rIns="0" bIns="0" rtlCol="0" anchor="t">
            <a:spAutoFit/>
          </a:bodyPr>
          <a:lstStyle/>
          <a:p>
            <a:pPr defTabSz="609630">
              <a:lnSpc>
                <a:spcPts val="3940"/>
              </a:lnSpc>
            </a:pPr>
            <a:r>
              <a:rPr lang="en-GB" sz="2400" dirty="0">
                <a:solidFill>
                  <a:prstClr val="white"/>
                </a:solidFill>
                <a:latin typeface="TT Norms Bold"/>
              </a:rPr>
              <a:t>2025 Plans for Future Projects</a:t>
            </a:r>
            <a:endParaRPr lang="en-US" sz="2400" dirty="0">
              <a:solidFill>
                <a:prstClr val="white"/>
              </a:solidFill>
              <a:latin typeface="TT Norms Bold"/>
              <a:ea typeface="TT Norms Bold"/>
              <a:cs typeface="TT Norms Bold"/>
              <a:sym typeface="TT Norms Bold"/>
            </a:endParaRPr>
          </a:p>
        </p:txBody>
      </p:sp>
      <p:sp>
        <p:nvSpPr>
          <p:cNvPr id="12" name="Freeform 4">
            <a:extLst>
              <a:ext uri="{FF2B5EF4-FFF2-40B4-BE49-F238E27FC236}">
                <a16:creationId xmlns:a16="http://schemas.microsoft.com/office/drawing/2014/main" id="{9BAC8415-5E8F-58B4-7EA8-145E3FFB1014}"/>
              </a:ext>
            </a:extLst>
          </p:cNvPr>
          <p:cNvSpPr/>
          <p:nvPr/>
        </p:nvSpPr>
        <p:spPr>
          <a:xfrm>
            <a:off x="-610699"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5">
            <a:extLst>
              <a:ext uri="{FF2B5EF4-FFF2-40B4-BE49-F238E27FC236}">
                <a16:creationId xmlns:a16="http://schemas.microsoft.com/office/drawing/2014/main" id="{58EF8CE2-31ED-3700-9061-CF5D7DB03849}"/>
              </a:ext>
            </a:extLst>
          </p:cNvPr>
          <p:cNvSpPr/>
          <p:nvPr/>
        </p:nvSpPr>
        <p:spPr>
          <a:xfrm>
            <a:off x="570154" y="305165"/>
            <a:ext cx="2592997"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6">
            <a:extLst>
              <a:ext uri="{FF2B5EF4-FFF2-40B4-BE49-F238E27FC236}">
                <a16:creationId xmlns:a16="http://schemas.microsoft.com/office/drawing/2014/main" id="{FCCACBF8-4DBF-10BF-0A2D-C81CB52F2C0A}"/>
              </a:ext>
            </a:extLst>
          </p:cNvPr>
          <p:cNvSpPr/>
          <p:nvPr/>
        </p:nvSpPr>
        <p:spPr>
          <a:xfrm>
            <a:off x="914400" y="305165"/>
            <a:ext cx="3810000" cy="1177653"/>
          </a:xfrm>
          <a:custGeom>
            <a:avLst/>
            <a:gdLst/>
            <a:ahLst/>
            <a:cxnLst/>
            <a:rect l="l" t="t" r="r" b="b"/>
            <a:pathLst>
              <a:path w="3889496" h="1766479">
                <a:moveTo>
                  <a:pt x="0" y="0"/>
                </a:moveTo>
                <a:lnTo>
                  <a:pt x="3889496" y="0"/>
                </a:lnTo>
                <a:lnTo>
                  <a:pt x="3889496" y="1766479"/>
                </a:lnTo>
                <a:lnTo>
                  <a:pt x="0" y="1766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7">
            <a:extLst>
              <a:ext uri="{FF2B5EF4-FFF2-40B4-BE49-F238E27FC236}">
                <a16:creationId xmlns:a16="http://schemas.microsoft.com/office/drawing/2014/main" id="{6A84C9AD-9304-25F1-0B52-8C44BD9ED4B8}"/>
              </a:ext>
            </a:extLst>
          </p:cNvPr>
          <p:cNvSpPr txBox="1"/>
          <p:nvPr/>
        </p:nvSpPr>
        <p:spPr>
          <a:xfrm>
            <a:off x="570153" y="628650"/>
            <a:ext cx="3443047" cy="474361"/>
          </a:xfrm>
          <a:prstGeom prst="rect">
            <a:avLst/>
          </a:prstGeom>
        </p:spPr>
        <p:txBody>
          <a:bodyPr wrap="square" lIns="0" tIns="0" rIns="0" bIns="0" rtlCol="0" anchor="t">
            <a:spAutoFit/>
          </a:bodyPr>
          <a:lstStyle/>
          <a:p>
            <a:pPr defTabSz="609630">
              <a:lnSpc>
                <a:spcPts val="3940"/>
              </a:lnSpc>
            </a:pPr>
            <a:r>
              <a:rPr lang="en-GB" sz="2933" dirty="0">
                <a:solidFill>
                  <a:prstClr val="white"/>
                </a:solidFill>
                <a:latin typeface="TT Norms Bold"/>
              </a:rPr>
              <a:t>EU Health Agenda</a:t>
            </a:r>
            <a:endParaRPr lang="en-US" sz="2815" dirty="0">
              <a:solidFill>
                <a:prstClr val="white"/>
              </a:solidFill>
              <a:latin typeface="TT Norms Bold"/>
              <a:ea typeface="TT Norms Bold"/>
              <a:cs typeface="TT Norms Bold"/>
              <a:sym typeface="TT Norms Bold"/>
            </a:endParaRPr>
          </a:p>
        </p:txBody>
      </p:sp>
    </p:spTree>
    <p:extLst>
      <p:ext uri="{BB962C8B-B14F-4D97-AF65-F5344CB8AC3E}">
        <p14:creationId xmlns:p14="http://schemas.microsoft.com/office/powerpoint/2010/main" val="2010568162"/>
      </p:ext>
    </p:extLst>
  </p:cSld>
  <p:clrMapOvr>
    <a:masterClrMapping/>
  </p:clrMapOvr>
  <p:transition spd="slow">
    <p:wipe dir="r"/>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004CFF"/>
        </a:solidFill>
        <a:effectLst/>
      </p:bgPr>
    </p:bg>
    <p:spTree>
      <p:nvGrpSpPr>
        <p:cNvPr id="1" name=""/>
        <p:cNvGrpSpPr/>
        <p:nvPr/>
      </p:nvGrpSpPr>
      <p:grpSpPr>
        <a:xfrm>
          <a:off x="0" y="0"/>
          <a:ext cx="0" cy="0"/>
          <a:chOff x="0" y="0"/>
          <a:chExt cx="0" cy="0"/>
        </a:xfrm>
      </p:grpSpPr>
      <p:sp>
        <p:nvSpPr>
          <p:cNvPr id="23" name="Freeform 6">
            <a:extLst>
              <a:ext uri="{FF2B5EF4-FFF2-40B4-BE49-F238E27FC236}">
                <a16:creationId xmlns:a16="http://schemas.microsoft.com/office/drawing/2014/main" id="{D72F4E04-FA56-01E5-342D-075103F2C6DB}"/>
              </a:ext>
            </a:extLst>
          </p:cNvPr>
          <p:cNvSpPr/>
          <p:nvPr/>
        </p:nvSpPr>
        <p:spPr>
          <a:xfrm>
            <a:off x="2202014" y="4646516"/>
            <a:ext cx="4362013" cy="1812266"/>
          </a:xfrm>
          <a:custGeom>
            <a:avLst/>
            <a:gdLst/>
            <a:ahLst/>
            <a:cxnLst/>
            <a:rect l="l" t="t" r="r" b="b"/>
            <a:pathLst>
              <a:path w="6543019" h="2968895">
                <a:moveTo>
                  <a:pt x="0" y="0"/>
                </a:moveTo>
                <a:lnTo>
                  <a:pt x="6543019" y="0"/>
                </a:lnTo>
                <a:lnTo>
                  <a:pt x="6543019" y="2968895"/>
                </a:lnTo>
                <a:lnTo>
                  <a:pt x="0" y="2968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dirty="0">
              <a:solidFill>
                <a:prstClr val="black"/>
              </a:solidFill>
              <a:latin typeface="Calibri"/>
            </a:endParaRPr>
          </a:p>
        </p:txBody>
      </p:sp>
      <p:sp>
        <p:nvSpPr>
          <p:cNvPr id="2" name="Freeform 2"/>
          <p:cNvSpPr/>
          <p:nvPr/>
        </p:nvSpPr>
        <p:spPr>
          <a:xfrm rot="-4671641">
            <a:off x="9291381" y="-957248"/>
            <a:ext cx="3254827" cy="3278672"/>
          </a:xfrm>
          <a:custGeom>
            <a:avLst/>
            <a:gdLst/>
            <a:ahLst/>
            <a:cxnLst/>
            <a:rect l="l" t="t" r="r" b="b"/>
            <a:pathLst>
              <a:path w="4882241" h="4918008">
                <a:moveTo>
                  <a:pt x="0" y="0"/>
                </a:moveTo>
                <a:lnTo>
                  <a:pt x="4882242" y="0"/>
                </a:lnTo>
                <a:lnTo>
                  <a:pt x="4882242" y="4918008"/>
                </a:lnTo>
                <a:lnTo>
                  <a:pt x="0" y="4918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rot="-2098699">
            <a:off x="8361308" y="4346897"/>
            <a:ext cx="4691379" cy="4725747"/>
          </a:xfrm>
          <a:custGeom>
            <a:avLst/>
            <a:gdLst/>
            <a:ahLst/>
            <a:cxnLst/>
            <a:rect l="l" t="t" r="r" b="b"/>
            <a:pathLst>
              <a:path w="7037068" h="7088621">
                <a:moveTo>
                  <a:pt x="0" y="0"/>
                </a:moveTo>
                <a:lnTo>
                  <a:pt x="7037068" y="0"/>
                </a:lnTo>
                <a:lnTo>
                  <a:pt x="7037068" y="7088621"/>
                </a:lnTo>
                <a:lnTo>
                  <a:pt x="0" y="70886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a:off x="-1098002" y="4563018"/>
            <a:ext cx="4362013" cy="1979263"/>
          </a:xfrm>
          <a:custGeom>
            <a:avLst/>
            <a:gdLst/>
            <a:ahLst/>
            <a:cxnLst/>
            <a:rect l="l" t="t" r="r" b="b"/>
            <a:pathLst>
              <a:path w="6543019" h="2968895">
                <a:moveTo>
                  <a:pt x="0" y="0"/>
                </a:moveTo>
                <a:lnTo>
                  <a:pt x="6543019" y="0"/>
                </a:lnTo>
                <a:lnTo>
                  <a:pt x="6543019" y="2968895"/>
                </a:lnTo>
                <a:lnTo>
                  <a:pt x="0" y="2968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880277" y="4563018"/>
            <a:ext cx="4362013" cy="1979263"/>
          </a:xfrm>
          <a:custGeom>
            <a:avLst/>
            <a:gdLst/>
            <a:ahLst/>
            <a:cxnLst/>
            <a:rect l="l" t="t" r="r" b="b"/>
            <a:pathLst>
              <a:path w="6543019" h="2968895">
                <a:moveTo>
                  <a:pt x="0" y="0"/>
                </a:moveTo>
                <a:lnTo>
                  <a:pt x="6543019" y="0"/>
                </a:lnTo>
                <a:lnTo>
                  <a:pt x="6543019" y="2968895"/>
                </a:lnTo>
                <a:lnTo>
                  <a:pt x="0" y="2968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552667" y="4586637"/>
            <a:ext cx="4362013" cy="1979263"/>
          </a:xfrm>
          <a:custGeom>
            <a:avLst/>
            <a:gdLst/>
            <a:ahLst/>
            <a:cxnLst/>
            <a:rect l="l" t="t" r="r" b="b"/>
            <a:pathLst>
              <a:path w="6543019" h="2968895">
                <a:moveTo>
                  <a:pt x="0" y="0"/>
                </a:moveTo>
                <a:lnTo>
                  <a:pt x="6543019" y="0"/>
                </a:lnTo>
                <a:lnTo>
                  <a:pt x="6543019" y="2968895"/>
                </a:lnTo>
                <a:lnTo>
                  <a:pt x="0" y="2968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dirty="0">
              <a:solidFill>
                <a:prstClr val="black"/>
              </a:solidFill>
              <a:latin typeface="Calibri"/>
            </a:endParaRPr>
          </a:p>
        </p:txBody>
      </p:sp>
      <p:sp>
        <p:nvSpPr>
          <p:cNvPr id="7" name="Freeform 7"/>
          <p:cNvSpPr/>
          <p:nvPr/>
        </p:nvSpPr>
        <p:spPr>
          <a:xfrm>
            <a:off x="9224187" y="5058940"/>
            <a:ext cx="338320" cy="338320"/>
          </a:xfrm>
          <a:custGeom>
            <a:avLst/>
            <a:gdLst/>
            <a:ahLst/>
            <a:cxnLst/>
            <a:rect l="l" t="t" r="r" b="b"/>
            <a:pathLst>
              <a:path w="507480" h="507480">
                <a:moveTo>
                  <a:pt x="0" y="0"/>
                </a:moveTo>
                <a:lnTo>
                  <a:pt x="507480" y="0"/>
                </a:lnTo>
                <a:lnTo>
                  <a:pt x="507480" y="507480"/>
                </a:lnTo>
                <a:lnTo>
                  <a:pt x="0" y="5074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9645588" y="377070"/>
            <a:ext cx="2546412" cy="1033843"/>
          </a:xfrm>
          <a:custGeom>
            <a:avLst/>
            <a:gdLst/>
            <a:ahLst/>
            <a:cxnLst/>
            <a:rect l="l" t="t" r="r" b="b"/>
            <a:pathLst>
              <a:path w="3819618" h="1550765">
                <a:moveTo>
                  <a:pt x="0" y="0"/>
                </a:moveTo>
                <a:lnTo>
                  <a:pt x="3819618" y="0"/>
                </a:lnTo>
                <a:lnTo>
                  <a:pt x="3819618" y="1550765"/>
                </a:lnTo>
                <a:lnTo>
                  <a:pt x="0" y="1550765"/>
                </a:lnTo>
                <a:lnTo>
                  <a:pt x="0" y="0"/>
                </a:lnTo>
                <a:close/>
              </a:path>
            </a:pathLst>
          </a:custGeom>
          <a:blipFill>
            <a:blip r:embed="rId11"/>
            <a:stretch>
              <a:fillRect/>
            </a:stretch>
          </a:blipFill>
        </p:spPr>
      </p:sp>
      <p:sp>
        <p:nvSpPr>
          <p:cNvPr id="9" name="TextBox 9"/>
          <p:cNvSpPr txBox="1"/>
          <p:nvPr/>
        </p:nvSpPr>
        <p:spPr>
          <a:xfrm>
            <a:off x="0" y="2499794"/>
            <a:ext cx="12192000" cy="1047146"/>
          </a:xfrm>
          <a:prstGeom prst="rect">
            <a:avLst/>
          </a:prstGeom>
        </p:spPr>
        <p:txBody>
          <a:bodyPr lIns="0" tIns="0" rIns="0" bIns="0" rtlCol="0" anchor="t">
            <a:spAutoFit/>
          </a:bodyPr>
          <a:lstStyle/>
          <a:p>
            <a:pPr algn="ctr" defTabSz="609630">
              <a:lnSpc>
                <a:spcPts val="8700"/>
              </a:lnSpc>
            </a:pPr>
            <a:r>
              <a:rPr lang="en-US" sz="6214">
                <a:solidFill>
                  <a:srgbClr val="FFFFFF"/>
                </a:solidFill>
                <a:latin typeface="TT Norms Bold"/>
                <a:ea typeface="TT Norms Bold"/>
                <a:cs typeface="TT Norms Bold"/>
                <a:sym typeface="TT Norms Bold"/>
              </a:rPr>
              <a:t>THANK YOU!</a:t>
            </a:r>
          </a:p>
        </p:txBody>
      </p:sp>
      <p:sp>
        <p:nvSpPr>
          <p:cNvPr id="11" name="TextBox 11"/>
          <p:cNvSpPr txBox="1"/>
          <p:nvPr/>
        </p:nvSpPr>
        <p:spPr>
          <a:xfrm>
            <a:off x="9668474" y="5065255"/>
            <a:ext cx="2077047" cy="278025"/>
          </a:xfrm>
          <a:prstGeom prst="rect">
            <a:avLst/>
          </a:prstGeom>
        </p:spPr>
        <p:txBody>
          <a:bodyPr lIns="0" tIns="0" rIns="0" bIns="0" rtlCol="0" anchor="t">
            <a:spAutoFit/>
          </a:bodyPr>
          <a:lstStyle/>
          <a:p>
            <a:pPr defTabSz="609630">
              <a:lnSpc>
                <a:spcPts val="2348"/>
              </a:lnSpc>
            </a:pPr>
            <a:r>
              <a:rPr lang="en-US" sz="1677" dirty="0">
                <a:solidFill>
                  <a:srgbClr val="014CFF"/>
                </a:solidFill>
                <a:latin typeface="TT Norms Bold"/>
                <a:ea typeface="TT Norms Bold"/>
                <a:cs typeface="TT Norms Bold"/>
                <a:sym typeface="TT Norms Bold"/>
              </a:rPr>
              <a:t>@ERWorldPhysio</a:t>
            </a:r>
          </a:p>
        </p:txBody>
      </p:sp>
      <p:sp>
        <p:nvSpPr>
          <p:cNvPr id="12" name="TextBox 12"/>
          <p:cNvSpPr txBox="1"/>
          <p:nvPr/>
        </p:nvSpPr>
        <p:spPr>
          <a:xfrm>
            <a:off x="9798779" y="6066612"/>
            <a:ext cx="2393221" cy="572977"/>
          </a:xfrm>
          <a:prstGeom prst="rect">
            <a:avLst/>
          </a:prstGeom>
        </p:spPr>
        <p:txBody>
          <a:bodyPr lIns="0" tIns="0" rIns="0" bIns="0" rtlCol="0" anchor="t">
            <a:spAutoFit/>
          </a:bodyPr>
          <a:lstStyle/>
          <a:p>
            <a:pPr defTabSz="609630">
              <a:lnSpc>
                <a:spcPts val="2348"/>
              </a:lnSpc>
            </a:pPr>
            <a:r>
              <a:rPr lang="en-US" sz="1677">
                <a:solidFill>
                  <a:srgbClr val="0045FF"/>
                </a:solidFill>
                <a:latin typeface="TT Norms Bold"/>
                <a:ea typeface="TT Norms Bold"/>
                <a:cs typeface="TT Norms Bold"/>
                <a:sym typeface="TT Norms Bold"/>
              </a:rPr>
              <a:t>Europe Region </a:t>
            </a:r>
          </a:p>
          <a:p>
            <a:pPr defTabSz="609630">
              <a:lnSpc>
                <a:spcPts val="2348"/>
              </a:lnSpc>
            </a:pPr>
            <a:r>
              <a:rPr lang="en-US" sz="1677">
                <a:solidFill>
                  <a:srgbClr val="0045FF"/>
                </a:solidFill>
                <a:latin typeface="TT Norms Bold"/>
                <a:ea typeface="TT Norms Bold"/>
                <a:cs typeface="TT Norms Bold"/>
                <a:sym typeface="TT Norms Bold"/>
              </a:rPr>
              <a:t>World Physiotherapy</a:t>
            </a:r>
          </a:p>
        </p:txBody>
      </p:sp>
      <p:grpSp>
        <p:nvGrpSpPr>
          <p:cNvPr id="13" name="Group 13"/>
          <p:cNvGrpSpPr/>
          <p:nvPr/>
        </p:nvGrpSpPr>
        <p:grpSpPr>
          <a:xfrm>
            <a:off x="9225837" y="5552649"/>
            <a:ext cx="338320" cy="338320"/>
            <a:chOff x="0" y="0"/>
            <a:chExt cx="676640" cy="676640"/>
          </a:xfrm>
        </p:grpSpPr>
        <p:grpSp>
          <p:nvGrpSpPr>
            <p:cNvPr id="14" name="Group 14"/>
            <p:cNvGrpSpPr/>
            <p:nvPr/>
          </p:nvGrpSpPr>
          <p:grpSpPr>
            <a:xfrm>
              <a:off x="0" y="0"/>
              <a:ext cx="676640" cy="67664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CFF"/>
              </a:solidFill>
            </p:spPr>
          </p:sp>
          <p:sp>
            <p:nvSpPr>
              <p:cNvPr id="16" name="TextBox 16"/>
              <p:cNvSpPr txBox="1"/>
              <p:nvPr/>
            </p:nvSpPr>
            <p:spPr>
              <a:xfrm>
                <a:off x="76200" y="28575"/>
                <a:ext cx="660400" cy="70802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sp>
          <p:nvSpPr>
            <p:cNvPr id="17" name="Freeform 17"/>
            <p:cNvSpPr/>
            <p:nvPr/>
          </p:nvSpPr>
          <p:spPr>
            <a:xfrm>
              <a:off x="94995" y="94995"/>
              <a:ext cx="486650" cy="486650"/>
            </a:xfrm>
            <a:custGeom>
              <a:avLst/>
              <a:gdLst/>
              <a:ahLst/>
              <a:cxnLst/>
              <a:rect l="l" t="t" r="r" b="b"/>
              <a:pathLst>
                <a:path w="486650" h="486650">
                  <a:moveTo>
                    <a:pt x="0" y="0"/>
                  </a:moveTo>
                  <a:lnTo>
                    <a:pt x="486650" y="0"/>
                  </a:lnTo>
                  <a:lnTo>
                    <a:pt x="486650" y="486650"/>
                  </a:lnTo>
                  <a:lnTo>
                    <a:pt x="0" y="4866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nvGrpSpPr>
          <p:cNvPr id="18" name="Group 18"/>
          <p:cNvGrpSpPr/>
          <p:nvPr/>
        </p:nvGrpSpPr>
        <p:grpSpPr>
          <a:xfrm>
            <a:off x="9036776" y="6043369"/>
            <a:ext cx="716443" cy="717168"/>
            <a:chOff x="0" y="0"/>
            <a:chExt cx="1432886" cy="1434336"/>
          </a:xfrm>
        </p:grpSpPr>
        <p:sp>
          <p:nvSpPr>
            <p:cNvPr id="19" name="Freeform 19"/>
            <p:cNvSpPr/>
            <p:nvPr/>
          </p:nvSpPr>
          <p:spPr>
            <a:xfrm>
              <a:off x="378015" y="758420"/>
              <a:ext cx="675916" cy="675916"/>
            </a:xfrm>
            <a:custGeom>
              <a:avLst/>
              <a:gdLst/>
              <a:ahLst/>
              <a:cxnLst/>
              <a:rect l="l" t="t" r="r" b="b"/>
              <a:pathLst>
                <a:path w="675916" h="675916">
                  <a:moveTo>
                    <a:pt x="0" y="0"/>
                  </a:moveTo>
                  <a:lnTo>
                    <a:pt x="675916" y="0"/>
                  </a:lnTo>
                  <a:lnTo>
                    <a:pt x="675916" y="675916"/>
                  </a:lnTo>
                  <a:lnTo>
                    <a:pt x="0" y="67591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a:off x="0" y="0"/>
              <a:ext cx="678383" cy="675916"/>
            </a:xfrm>
            <a:custGeom>
              <a:avLst/>
              <a:gdLst/>
              <a:ahLst/>
              <a:cxnLst/>
              <a:rect l="l" t="t" r="r" b="b"/>
              <a:pathLst>
                <a:path w="678383" h="675916">
                  <a:moveTo>
                    <a:pt x="0" y="0"/>
                  </a:moveTo>
                  <a:lnTo>
                    <a:pt x="678383" y="0"/>
                  </a:lnTo>
                  <a:lnTo>
                    <a:pt x="678383" y="675916"/>
                  </a:lnTo>
                  <a:lnTo>
                    <a:pt x="0" y="67591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a:off x="754583" y="0"/>
              <a:ext cx="678303" cy="678303"/>
            </a:xfrm>
            <a:custGeom>
              <a:avLst/>
              <a:gdLst/>
              <a:ahLst/>
              <a:cxnLst/>
              <a:rect l="l" t="t" r="r" b="b"/>
              <a:pathLst>
                <a:path w="678303" h="678303">
                  <a:moveTo>
                    <a:pt x="0" y="0"/>
                  </a:moveTo>
                  <a:lnTo>
                    <a:pt x="678303" y="0"/>
                  </a:lnTo>
                  <a:lnTo>
                    <a:pt x="678303" y="678303"/>
                  </a:lnTo>
                  <a:lnTo>
                    <a:pt x="0" y="67830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sp>
        <p:nvSpPr>
          <p:cNvPr id="22" name="TextBox 22"/>
          <p:cNvSpPr txBox="1"/>
          <p:nvPr/>
        </p:nvSpPr>
        <p:spPr>
          <a:xfrm>
            <a:off x="9668474" y="5558964"/>
            <a:ext cx="2523526" cy="278025"/>
          </a:xfrm>
          <a:prstGeom prst="rect">
            <a:avLst/>
          </a:prstGeom>
        </p:spPr>
        <p:txBody>
          <a:bodyPr lIns="0" tIns="0" rIns="0" bIns="0" rtlCol="0" anchor="t">
            <a:spAutoFit/>
          </a:bodyPr>
          <a:lstStyle/>
          <a:p>
            <a:pPr defTabSz="609630">
              <a:lnSpc>
                <a:spcPts val="2348"/>
              </a:lnSpc>
            </a:pPr>
            <a:r>
              <a:rPr lang="en-US" sz="1677">
                <a:solidFill>
                  <a:srgbClr val="014CFF"/>
                </a:solidFill>
                <a:latin typeface="TT Norms Bold"/>
                <a:ea typeface="TT Norms Bold"/>
                <a:cs typeface="TT Norms Bold"/>
                <a:sym typeface="TT Norms Bold"/>
              </a:rPr>
              <a:t>@erworldphysiotherapy</a:t>
            </a:r>
          </a:p>
        </p:txBody>
      </p:sp>
      <p:sp>
        <p:nvSpPr>
          <p:cNvPr id="24" name="TextBox 11">
            <a:extLst>
              <a:ext uri="{FF2B5EF4-FFF2-40B4-BE49-F238E27FC236}">
                <a16:creationId xmlns:a16="http://schemas.microsoft.com/office/drawing/2014/main" id="{6E44368B-CEB0-A099-EE29-47850E9BA15B}"/>
              </a:ext>
            </a:extLst>
          </p:cNvPr>
          <p:cNvSpPr txBox="1"/>
          <p:nvPr/>
        </p:nvSpPr>
        <p:spPr>
          <a:xfrm>
            <a:off x="685800" y="4749800"/>
            <a:ext cx="5511800" cy="1647310"/>
          </a:xfrm>
          <a:prstGeom prst="rect">
            <a:avLst/>
          </a:prstGeom>
        </p:spPr>
        <p:txBody>
          <a:bodyPr wrap="square" lIns="0" tIns="0" rIns="0" bIns="0" rtlCol="0" anchor="t">
            <a:spAutoFit/>
          </a:bodyPr>
          <a:lstStyle/>
          <a:p>
            <a:pPr defTabSz="609630">
              <a:lnSpc>
                <a:spcPts val="2628"/>
              </a:lnSpc>
            </a:pPr>
            <a:r>
              <a:rPr lang="en-US" sz="1877" dirty="0">
                <a:solidFill>
                  <a:srgbClr val="FFFFFF"/>
                </a:solidFill>
                <a:latin typeface="TT Norms Bold"/>
              </a:rPr>
              <a:t>Miguel Pérez Navarro | Comm. &amp; Ops. Officer</a:t>
            </a:r>
          </a:p>
          <a:p>
            <a:pPr defTabSz="609630">
              <a:lnSpc>
                <a:spcPts val="2628"/>
              </a:lnSpc>
            </a:pPr>
            <a:r>
              <a:rPr lang="en-US" sz="1877" dirty="0">
                <a:solidFill>
                  <a:srgbClr val="FFFFFF"/>
                </a:solidFill>
                <a:latin typeface="TT Norms Bold"/>
              </a:rPr>
              <a:t>Emilia </a:t>
            </a:r>
            <a:r>
              <a:rPr lang="en-US" sz="1877" dirty="0" err="1">
                <a:solidFill>
                  <a:srgbClr val="FFFFFF"/>
                </a:solidFill>
                <a:latin typeface="TT Norms Bold"/>
              </a:rPr>
              <a:t>Kosińska</a:t>
            </a:r>
            <a:r>
              <a:rPr lang="en-US" sz="1877" dirty="0">
                <a:solidFill>
                  <a:srgbClr val="FFFFFF"/>
                </a:solidFill>
                <a:latin typeface="TT Norms Bold"/>
              </a:rPr>
              <a:t> | Projects Manager</a:t>
            </a:r>
          </a:p>
          <a:p>
            <a:pPr defTabSz="609630">
              <a:lnSpc>
                <a:spcPts val="2628"/>
              </a:lnSpc>
            </a:pPr>
            <a:r>
              <a:rPr lang="en-US" sz="1877" dirty="0">
                <a:solidFill>
                  <a:srgbClr val="FFFFFF"/>
                </a:solidFill>
                <a:latin typeface="TT Norms Bold"/>
              </a:rPr>
              <a:t>secretariat@erwcpt.eu</a:t>
            </a:r>
          </a:p>
          <a:p>
            <a:pPr defTabSz="609630">
              <a:lnSpc>
                <a:spcPts val="2628"/>
              </a:lnSpc>
            </a:pPr>
            <a:r>
              <a:rPr lang="en-US" sz="1877" dirty="0">
                <a:solidFill>
                  <a:srgbClr val="FFFFFF"/>
                </a:solidFill>
                <a:latin typeface="TT Norms Bold"/>
              </a:rPr>
              <a:t>projectsmanager@erwcpt.eu</a:t>
            </a:r>
          </a:p>
          <a:p>
            <a:pPr defTabSz="609630">
              <a:lnSpc>
                <a:spcPts val="2628"/>
              </a:lnSpc>
            </a:pPr>
            <a:r>
              <a:rPr lang="en-US" sz="1877" dirty="0">
                <a:solidFill>
                  <a:srgbClr val="FFFFFF"/>
                </a:solidFill>
                <a:latin typeface="TT Norms Bold"/>
              </a:rPr>
              <a:t>https://www.erwcpt.eu/</a:t>
            </a:r>
          </a:p>
        </p:txBody>
      </p:sp>
    </p:spTree>
    <p:extLst>
      <p:ext uri="{BB962C8B-B14F-4D97-AF65-F5344CB8AC3E}">
        <p14:creationId xmlns:p14="http://schemas.microsoft.com/office/powerpoint/2010/main" val="1596185488"/>
      </p:ext>
    </p:extLst>
  </p:cSld>
  <p:clrMapOvr>
    <a:masterClrMapping/>
  </p:clrMapOvr>
  <p:transition spd="slow">
    <p:wipe dir="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12">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4">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 name="Rectangle 16">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18">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34" name="Freeform: Shape 19">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20">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21">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22">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6" name="Freeform: Shape 25">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9" name="Freeform: Shape 28">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Elipse 7">
            <a:extLst>
              <a:ext uri="{FF2B5EF4-FFF2-40B4-BE49-F238E27FC236}">
                <a16:creationId xmlns:a16="http://schemas.microsoft.com/office/drawing/2014/main" id="{252730B8-5455-2E45-877B-47C60B533B52}"/>
              </a:ext>
            </a:extLst>
          </p:cNvPr>
          <p:cNvSpPr/>
          <p:nvPr/>
        </p:nvSpPr>
        <p:spPr>
          <a:xfrm>
            <a:off x="11013362" y="5782072"/>
            <a:ext cx="952500" cy="90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Imagen 6" descr="Logotipo, nombre de la empresa&#10;&#10;Descripción generada automáticamente">
            <a:extLst>
              <a:ext uri="{FF2B5EF4-FFF2-40B4-BE49-F238E27FC236}">
                <a16:creationId xmlns:a16="http://schemas.microsoft.com/office/drawing/2014/main" id="{2FAFD4AA-BCE2-5241-9763-C07F1BC672BB}"/>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38" name="Título 1">
            <a:extLst>
              <a:ext uri="{FF2B5EF4-FFF2-40B4-BE49-F238E27FC236}">
                <a16:creationId xmlns:a16="http://schemas.microsoft.com/office/drawing/2014/main" id="{4EF917E2-7506-F240-AC9C-4BB5149EF910}"/>
              </a:ext>
            </a:extLst>
          </p:cNvPr>
          <p:cNvSpPr>
            <a:spLocks noGrp="1"/>
          </p:cNvSpPr>
          <p:nvPr>
            <p:ph type="ctrTitle"/>
          </p:nvPr>
        </p:nvSpPr>
        <p:spPr>
          <a:xfrm>
            <a:off x="606977" y="3022258"/>
            <a:ext cx="10977739" cy="1033366"/>
          </a:xfrm>
        </p:spPr>
        <p:txBody>
          <a:bodyPr>
            <a:normAutofit fontScale="90000"/>
          </a:bodyPr>
          <a:lstStyle/>
          <a:p>
            <a:r>
              <a:rPr lang="en-GB" sz="4000" dirty="0">
                <a:solidFill>
                  <a:schemeClr val="accent1">
                    <a:lumMod val="75000"/>
                  </a:schemeClr>
                </a:solidFill>
                <a:latin typeface="Arial" panose="020B0604020202020204" pitchFamily="34" charset="0"/>
                <a:cs typeface="Arial" panose="020B0604020202020204" pitchFamily="34" charset="0"/>
              </a:rPr>
              <a:t>How are our Partners in the Room Approaching the New EU Mandate?</a:t>
            </a:r>
          </a:p>
        </p:txBody>
      </p:sp>
    </p:spTree>
    <p:extLst>
      <p:ext uri="{BB962C8B-B14F-4D97-AF65-F5344CB8AC3E}">
        <p14:creationId xmlns:p14="http://schemas.microsoft.com/office/powerpoint/2010/main" val="28327993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35" name="Freeform: Shape 34">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37">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0" name="Freeform: Shape 39">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ítulo 1">
            <a:extLst>
              <a:ext uri="{FF2B5EF4-FFF2-40B4-BE49-F238E27FC236}">
                <a16:creationId xmlns:a16="http://schemas.microsoft.com/office/drawing/2014/main" id="{EDF9ECCE-E115-224F-9C13-12EBE11BD54A}"/>
              </a:ext>
            </a:extLst>
          </p:cNvPr>
          <p:cNvSpPr>
            <a:spLocks noGrp="1"/>
          </p:cNvSpPr>
          <p:nvPr>
            <p:ph type="ctrTitle"/>
          </p:nvPr>
        </p:nvSpPr>
        <p:spPr>
          <a:xfrm>
            <a:off x="2341202" y="2843559"/>
            <a:ext cx="7509289" cy="948460"/>
          </a:xfrm>
        </p:spPr>
        <p:txBody>
          <a:bodyPr>
            <a:normAutofit/>
          </a:bodyPr>
          <a:lstStyle/>
          <a:p>
            <a:r>
              <a:rPr lang="en-GB" sz="4800" dirty="0">
                <a:solidFill>
                  <a:schemeClr val="accent1">
                    <a:lumMod val="75000"/>
                  </a:schemeClr>
                </a:solidFill>
                <a:latin typeface="Arial" panose="020B0604020202020204" pitchFamily="34" charset="0"/>
                <a:cs typeface="Arial" panose="020B0604020202020204" pitchFamily="34" charset="0"/>
              </a:rPr>
              <a:t>Closure &amp; Thank You</a:t>
            </a:r>
          </a:p>
        </p:txBody>
      </p:sp>
      <p:sp>
        <p:nvSpPr>
          <p:cNvPr id="8" name="Elipse 7">
            <a:extLst>
              <a:ext uri="{FF2B5EF4-FFF2-40B4-BE49-F238E27FC236}">
                <a16:creationId xmlns:a16="http://schemas.microsoft.com/office/drawing/2014/main" id="{252730B8-5455-2E45-877B-47C60B533B52}"/>
              </a:ext>
            </a:extLst>
          </p:cNvPr>
          <p:cNvSpPr/>
          <p:nvPr/>
        </p:nvSpPr>
        <p:spPr>
          <a:xfrm>
            <a:off x="11013362" y="5782072"/>
            <a:ext cx="952500" cy="90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Imagen 6" descr="Logotipo, nombre de la empresa&#10;&#10;Descripción generada automáticamente">
            <a:extLst>
              <a:ext uri="{FF2B5EF4-FFF2-40B4-BE49-F238E27FC236}">
                <a16:creationId xmlns:a16="http://schemas.microsoft.com/office/drawing/2014/main" id="{2FAFD4AA-BCE2-5241-9763-C07F1BC672BB}"/>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18" name="Subtítulo 2">
            <a:extLst>
              <a:ext uri="{FF2B5EF4-FFF2-40B4-BE49-F238E27FC236}">
                <a16:creationId xmlns:a16="http://schemas.microsoft.com/office/drawing/2014/main" id="{8372BD27-CBC0-6041-953F-7B3676A0747F}"/>
              </a:ext>
            </a:extLst>
          </p:cNvPr>
          <p:cNvSpPr>
            <a:spLocks noGrp="1"/>
          </p:cNvSpPr>
          <p:nvPr>
            <p:ph type="subTitle" idx="1"/>
          </p:nvPr>
        </p:nvSpPr>
        <p:spPr>
          <a:xfrm>
            <a:off x="3215423" y="3942730"/>
            <a:ext cx="5760846" cy="682079"/>
          </a:xfrm>
        </p:spPr>
        <p:txBody>
          <a:bodyPr>
            <a:normAutofit/>
          </a:bodyPr>
          <a:lstStyle/>
          <a:p>
            <a:r>
              <a:rPr lang="en-GB" sz="1600" dirty="0">
                <a:solidFill>
                  <a:schemeClr val="accent1">
                    <a:lumMod val="75000"/>
                  </a:schemeClr>
                </a:solidFill>
                <a:latin typeface="Arial" panose="020B0604020202020204" pitchFamily="34" charset="0"/>
                <a:cs typeface="Arial" panose="020B0604020202020204" pitchFamily="34" charset="0"/>
              </a:rPr>
              <a:t>SIP Stakeholder Forum</a:t>
            </a:r>
          </a:p>
        </p:txBody>
      </p:sp>
    </p:spTree>
    <p:extLst>
      <p:ext uri="{BB962C8B-B14F-4D97-AF65-F5344CB8AC3E}">
        <p14:creationId xmlns:p14="http://schemas.microsoft.com/office/powerpoint/2010/main" val="3031825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748903" y="3599376"/>
            <a:ext cx="11031053" cy="2070621"/>
          </a:xfrm>
          <a:prstGeom prst="rect">
            <a:avLst/>
          </a:prstGeom>
        </p:spPr>
        <p:txBody>
          <a:bodyPr spcFirstLastPara="1" wrap="square" lIns="121900" tIns="121900" rIns="121900" bIns="121900" anchor="t" anchorCtr="0">
            <a:noAutofit/>
          </a:bodyPr>
          <a:lstStyle/>
          <a:p>
            <a:pPr lvl="0"/>
            <a:r>
              <a:rPr lang="en-US" sz="5333" dirty="0"/>
              <a:t>Updates for 2024</a:t>
            </a:r>
            <a:br>
              <a:rPr lang="en" sz="5333" dirty="0">
                <a:solidFill>
                  <a:schemeClr val="accent1">
                    <a:lumMod val="75000"/>
                  </a:schemeClr>
                </a:solidFill>
                <a:latin typeface="Cambria" panose="02040503050406030204" pitchFamily="18" charset="0"/>
                <a:ea typeface="Cambria" panose="02040503050406030204" pitchFamily="18" charset="0"/>
              </a:rPr>
            </a:br>
            <a:r>
              <a:rPr lang="en-US" sz="5333" dirty="0">
                <a:ea typeface="Cambria" panose="02040503050406030204" pitchFamily="18" charset="0"/>
              </a:rPr>
              <a:t>P</a:t>
            </a:r>
            <a:r>
              <a:rPr lang="en-US" sz="5333" dirty="0"/>
              <a:t>olicy priorities 2025</a:t>
            </a:r>
            <a:endParaRPr sz="5333" dirty="0">
              <a:solidFill>
                <a:schemeClr val="accent1">
                  <a:lumMod val="75000"/>
                </a:schemeClr>
              </a:solidFill>
              <a:latin typeface="Cambria" panose="02040503050406030204" pitchFamily="18" charset="0"/>
              <a:ea typeface="Cambria" panose="02040503050406030204" pitchFamily="18" charset="0"/>
            </a:endParaRPr>
          </a:p>
        </p:txBody>
      </p:sp>
      <p:pic>
        <p:nvPicPr>
          <p:cNvPr id="3" name="Imagem 2"/>
          <p:cNvPicPr/>
          <p:nvPr/>
        </p:nvPicPr>
        <p:blipFill>
          <a:blip r:embed="rId3">
            <a:extLst>
              <a:ext uri="{28A0092B-C50C-407E-A947-70E740481C1C}">
                <a14:useLocalDpi xmlns:a14="http://schemas.microsoft.com/office/drawing/2010/main" val="0"/>
              </a:ext>
            </a:extLst>
          </a:blip>
          <a:srcRect/>
          <a:stretch>
            <a:fillRect/>
          </a:stretch>
        </p:blipFill>
        <p:spPr bwMode="auto">
          <a:xfrm>
            <a:off x="253603" y="164472"/>
            <a:ext cx="1796868" cy="1821345"/>
          </a:xfrm>
          <a:prstGeom prst="rect">
            <a:avLst/>
          </a:prstGeom>
          <a:noFill/>
          <a:ln>
            <a:noFill/>
          </a:ln>
        </p:spPr>
      </p:pic>
      <p:pic>
        <p:nvPicPr>
          <p:cNvPr id="2" name="Imagem 1"/>
          <p:cNvPicPr>
            <a:picLocks noChangeAspect="1"/>
          </p:cNvPicPr>
          <p:nvPr/>
        </p:nvPicPr>
        <p:blipFill>
          <a:blip r:embed="rId4"/>
          <a:stretch>
            <a:fillRect/>
          </a:stretch>
        </p:blipFill>
        <p:spPr>
          <a:xfrm>
            <a:off x="2177471" y="259816"/>
            <a:ext cx="9720272" cy="1726000"/>
          </a:xfrm>
          <a:prstGeom prst="rect">
            <a:avLst/>
          </a:prstGeom>
        </p:spPr>
      </p:pic>
    </p:spTree>
    <p:extLst>
      <p:ext uri="{BB962C8B-B14F-4D97-AF65-F5344CB8AC3E}">
        <p14:creationId xmlns:p14="http://schemas.microsoft.com/office/powerpoint/2010/main" val="1532604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80" name="Google Shape;180;p23"/>
          <p:cNvSpPr/>
          <p:nvPr/>
        </p:nvSpPr>
        <p:spPr>
          <a:xfrm rot="-3201117">
            <a:off x="5320899" y="3257239"/>
            <a:ext cx="1590892" cy="1613652"/>
          </a:xfrm>
          <a:prstGeom prst="ellipse">
            <a:avLst/>
          </a:prstGeom>
          <a:solidFill>
            <a:srgbClr val="EFEFEF"/>
          </a:solidFill>
          <a:ln>
            <a:noFill/>
          </a:ln>
        </p:spPr>
        <p:txBody>
          <a:bodyPr spcFirstLastPara="1" wrap="square" lIns="121900" tIns="60933" rIns="121900" bIns="60933" anchor="ctr" anchorCtr="0">
            <a:noAutofit/>
          </a:bodyPr>
          <a:lstStyle/>
          <a:p>
            <a:pPr marL="237061" indent="-237061" algn="ctr" defTabSz="1219170">
              <a:buClr>
                <a:srgbClr val="000000"/>
              </a:buClr>
            </a:pPr>
            <a:endParaRPr sz="1867" kern="0">
              <a:solidFill>
                <a:srgbClr val="000000"/>
              </a:solidFill>
              <a:latin typeface="Arial"/>
              <a:cs typeface="Arial"/>
              <a:sym typeface="Arial"/>
            </a:endParaRPr>
          </a:p>
        </p:txBody>
      </p:sp>
      <p:grpSp>
        <p:nvGrpSpPr>
          <p:cNvPr id="181" name="Google Shape;181;p23"/>
          <p:cNvGrpSpPr/>
          <p:nvPr/>
        </p:nvGrpSpPr>
        <p:grpSpPr>
          <a:xfrm>
            <a:off x="5580642" y="2832059"/>
            <a:ext cx="3670849" cy="3899525"/>
            <a:chOff x="4184863" y="1520198"/>
            <a:chExt cx="2958454" cy="3298347"/>
          </a:xfrm>
        </p:grpSpPr>
        <p:sp>
          <p:nvSpPr>
            <p:cNvPr id="182" name="Google Shape;182;p23"/>
            <p:cNvSpPr/>
            <p:nvPr/>
          </p:nvSpPr>
          <p:spPr>
            <a:xfrm rot="-3280088">
              <a:off x="4136321" y="2563569"/>
              <a:ext cx="3184127" cy="1211606"/>
            </a:xfrm>
            <a:custGeom>
              <a:avLst/>
              <a:gdLst/>
              <a:ahLst/>
              <a:cxnLst/>
              <a:rect l="l" t="t" r="r" b="b"/>
              <a:pathLst>
                <a:path w="492" h="187" extrusionOk="0">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CFE2F3"/>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83" name="Google Shape;183;p23"/>
            <p:cNvSpPr/>
            <p:nvPr/>
          </p:nvSpPr>
          <p:spPr>
            <a:xfrm rot="-3280088">
              <a:off x="4100923" y="2460157"/>
              <a:ext cx="2729637" cy="1205146"/>
            </a:xfrm>
            <a:custGeom>
              <a:avLst/>
              <a:gdLst/>
              <a:ahLst/>
              <a:cxnLst/>
              <a:rect l="l" t="t" r="r" b="b"/>
              <a:pathLst>
                <a:path w="440" h="194" extrusionOk="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chemeClr val="accent2"/>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84" name="Google Shape;184;p23"/>
            <p:cNvSpPr txBox="1"/>
            <p:nvPr/>
          </p:nvSpPr>
          <p:spPr>
            <a:xfrm rot="-3779206">
              <a:off x="4733052" y="2863735"/>
              <a:ext cx="1577952" cy="563236"/>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1100"/>
              </a:pPr>
              <a:r>
                <a:rPr lang="en" sz="2667" b="1" kern="0" dirty="0">
                  <a:solidFill>
                    <a:srgbClr val="1C3AA9"/>
                  </a:solidFill>
                  <a:latin typeface="Cambria" panose="02040503050406030204" pitchFamily="18" charset="0"/>
                  <a:ea typeface="Cambria" panose="02040503050406030204" pitchFamily="18" charset="0"/>
                  <a:cs typeface="Raleway"/>
                  <a:sym typeface="Raleway"/>
                </a:rPr>
                <a:t>ACTION</a:t>
              </a:r>
              <a:r>
                <a:rPr lang="en" sz="1333" kern="0" dirty="0">
                  <a:solidFill>
                    <a:srgbClr val="1C3AA9"/>
                  </a:solidFill>
                  <a:latin typeface="Raleway"/>
                  <a:ea typeface="Raleway"/>
                  <a:cs typeface="Raleway"/>
                  <a:sym typeface="Raleway"/>
                </a:rPr>
                <a:t> </a:t>
              </a:r>
              <a:endParaRPr sz="1333" kern="0" dirty="0">
                <a:solidFill>
                  <a:srgbClr val="1C3AA9"/>
                </a:solidFill>
                <a:latin typeface="Raleway"/>
                <a:ea typeface="Raleway"/>
                <a:cs typeface="Raleway"/>
                <a:sym typeface="Raleway"/>
              </a:endParaRPr>
            </a:p>
          </p:txBody>
        </p:sp>
      </p:grpSp>
      <p:grpSp>
        <p:nvGrpSpPr>
          <p:cNvPr id="185" name="Google Shape;185;p23"/>
          <p:cNvGrpSpPr/>
          <p:nvPr/>
        </p:nvGrpSpPr>
        <p:grpSpPr>
          <a:xfrm>
            <a:off x="4031998" y="994753"/>
            <a:ext cx="4086669" cy="3810345"/>
            <a:chOff x="2857731" y="-71332"/>
            <a:chExt cx="3293577" cy="3222916"/>
          </a:xfrm>
        </p:grpSpPr>
        <p:sp>
          <p:nvSpPr>
            <p:cNvPr id="186" name="Google Shape;186;p23"/>
            <p:cNvSpPr/>
            <p:nvPr/>
          </p:nvSpPr>
          <p:spPr>
            <a:xfrm rot="-3280089">
              <a:off x="3410337" y="297186"/>
              <a:ext cx="2188366" cy="2485879"/>
            </a:xfrm>
            <a:custGeom>
              <a:avLst/>
              <a:gdLst/>
              <a:ahLst/>
              <a:cxnLst/>
              <a:rect l="l" t="t" r="r" b="b"/>
              <a:pathLst>
                <a:path w="338" h="384" extrusionOk="0">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9FC5E8"/>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87" name="Google Shape;187;p23"/>
            <p:cNvSpPr/>
            <p:nvPr/>
          </p:nvSpPr>
          <p:spPr>
            <a:xfrm rot="-3280088">
              <a:off x="3667674" y="581521"/>
              <a:ext cx="1790169" cy="2186080"/>
            </a:xfrm>
            <a:custGeom>
              <a:avLst/>
              <a:gdLst/>
              <a:ahLst/>
              <a:cxnLst/>
              <a:rect l="l" t="t" r="r" b="b"/>
              <a:pathLst>
                <a:path w="288" h="352" extrusionOk="0">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chemeClr val="accent1"/>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88" name="Google Shape;188;p23"/>
            <p:cNvSpPr txBox="1"/>
            <p:nvPr/>
          </p:nvSpPr>
          <p:spPr>
            <a:xfrm>
              <a:off x="3782825" y="1153125"/>
              <a:ext cx="1578000" cy="5631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1100"/>
              </a:pPr>
              <a:r>
                <a:rPr lang="en" sz="2667" b="1" kern="0" dirty="0">
                  <a:solidFill>
                    <a:srgbClr val="FFFFFF"/>
                  </a:solidFill>
                  <a:latin typeface="Cambria" panose="02040503050406030204" pitchFamily="18" charset="0"/>
                  <a:ea typeface="Cambria" panose="02040503050406030204" pitchFamily="18" charset="0"/>
                  <a:cs typeface="Raleway"/>
                  <a:sym typeface="Raleway"/>
                </a:rPr>
                <a:t>RESEARCH</a:t>
              </a:r>
              <a:endParaRPr sz="2667" b="1" kern="0" dirty="0">
                <a:solidFill>
                  <a:srgbClr val="FFFFFF"/>
                </a:solidFill>
                <a:latin typeface="Cambria" panose="02040503050406030204" pitchFamily="18" charset="0"/>
                <a:ea typeface="Cambria" panose="02040503050406030204" pitchFamily="18" charset="0"/>
                <a:cs typeface="Raleway"/>
                <a:sym typeface="Raleway"/>
              </a:endParaRPr>
            </a:p>
          </p:txBody>
        </p:sp>
      </p:grpSp>
      <p:grpSp>
        <p:nvGrpSpPr>
          <p:cNvPr id="189" name="Google Shape;189;p23"/>
          <p:cNvGrpSpPr/>
          <p:nvPr/>
        </p:nvGrpSpPr>
        <p:grpSpPr>
          <a:xfrm>
            <a:off x="3239841" y="3524204"/>
            <a:ext cx="3779136" cy="2299459"/>
            <a:chOff x="2149241" y="2130939"/>
            <a:chExt cx="3045726" cy="1944959"/>
          </a:xfrm>
        </p:grpSpPr>
        <p:sp>
          <p:nvSpPr>
            <p:cNvPr id="190" name="Google Shape;190;p23"/>
            <p:cNvSpPr/>
            <p:nvPr/>
          </p:nvSpPr>
          <p:spPr>
            <a:xfrm rot="-3280088">
              <a:off x="2859669" y="1740600"/>
              <a:ext cx="1624870" cy="3045726"/>
            </a:xfrm>
            <a:custGeom>
              <a:avLst/>
              <a:gdLst/>
              <a:ahLst/>
              <a:cxnLst/>
              <a:rect l="l" t="t" r="r" b="b"/>
              <a:pathLst>
                <a:path w="251" h="470" extrusionOk="0">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FCE5CD"/>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91" name="Google Shape;191;p23"/>
            <p:cNvSpPr/>
            <p:nvPr/>
          </p:nvSpPr>
          <p:spPr>
            <a:xfrm rot="-3280089">
              <a:off x="3037225" y="1789647"/>
              <a:ext cx="1575644" cy="2550423"/>
            </a:xfrm>
            <a:custGeom>
              <a:avLst/>
              <a:gdLst/>
              <a:ahLst/>
              <a:cxnLst/>
              <a:rect l="l" t="t" r="r" b="b"/>
              <a:pathLst>
                <a:path w="254" h="411" extrusionOk="0">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chemeClr val="accent4"/>
            </a:solidFill>
            <a:ln w="9525" cap="flat" cmpd="sng">
              <a:solidFill>
                <a:srgbClr val="FFFFFF"/>
              </a:solidFill>
              <a:prstDash val="solid"/>
              <a:miter lim="8000"/>
              <a:headEnd type="none" w="sm" len="sm"/>
              <a:tailEnd type="none" w="sm" len="sm"/>
            </a:ln>
          </p:spPr>
          <p:txBody>
            <a:bodyPr spcFirstLastPara="1" wrap="square" lIns="121900" tIns="60933" rIns="121900" bIns="60933" anchor="t" anchorCtr="0">
              <a:noAutofit/>
            </a:bodyPr>
            <a:lstStyle/>
            <a:p>
              <a:pPr defTabSz="1219170">
                <a:buClr>
                  <a:srgbClr val="000000"/>
                </a:buClr>
              </a:pPr>
              <a:endParaRPr sz="2400" kern="0">
                <a:solidFill>
                  <a:srgbClr val="000000"/>
                </a:solidFill>
                <a:latin typeface="Arial"/>
                <a:cs typeface="Arial"/>
                <a:sym typeface="Arial"/>
              </a:endParaRPr>
            </a:p>
          </p:txBody>
        </p:sp>
        <p:sp>
          <p:nvSpPr>
            <p:cNvPr id="192" name="Google Shape;192;p23"/>
            <p:cNvSpPr txBox="1"/>
            <p:nvPr/>
          </p:nvSpPr>
          <p:spPr>
            <a:xfrm rot="3725110" flipH="1">
              <a:off x="2725512" y="2747540"/>
              <a:ext cx="1796305" cy="563103"/>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1100"/>
              </a:pPr>
              <a:r>
                <a:rPr lang="en" sz="2667" b="1" kern="0" dirty="0">
                  <a:solidFill>
                    <a:srgbClr val="FFFFFF"/>
                  </a:solidFill>
                  <a:latin typeface="Cambria" panose="02040503050406030204" pitchFamily="18" charset="0"/>
                  <a:ea typeface="Cambria" panose="02040503050406030204" pitchFamily="18" charset="0"/>
                  <a:cs typeface="Raleway"/>
                  <a:sym typeface="Raleway"/>
                </a:rPr>
                <a:t>EDUCATION</a:t>
              </a:r>
              <a:endParaRPr sz="2667" b="1" kern="0" dirty="0">
                <a:solidFill>
                  <a:srgbClr val="FFFFFF"/>
                </a:solidFill>
                <a:latin typeface="Cambria" panose="02040503050406030204" pitchFamily="18" charset="0"/>
                <a:ea typeface="Cambria" panose="02040503050406030204" pitchFamily="18" charset="0"/>
                <a:cs typeface="Raleway"/>
                <a:sym typeface="Raleway"/>
              </a:endParaRPr>
            </a:p>
          </p:txBody>
        </p:sp>
      </p:grpSp>
      <p:sp>
        <p:nvSpPr>
          <p:cNvPr id="193" name="Google Shape;193;p23"/>
          <p:cNvSpPr txBox="1">
            <a:spLocks noGrp="1"/>
          </p:cNvSpPr>
          <p:nvPr>
            <p:ph type="sldNum" idx="12"/>
          </p:nvPr>
        </p:nvSpPr>
        <p:spPr>
          <a:xfrm>
            <a:off x="11307433" y="6262577"/>
            <a:ext cx="731600" cy="4180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15</a:t>
            </a:fld>
            <a:endParaRPr kern="0">
              <a:solidFill>
                <a:srgbClr val="97ABBC"/>
              </a:solidFill>
            </a:endParaRPr>
          </a:p>
        </p:txBody>
      </p:sp>
      <p:sp>
        <p:nvSpPr>
          <p:cNvPr id="18" name="Google Shape;93;p13"/>
          <p:cNvSpPr txBox="1">
            <a:spLocks noGrp="1"/>
          </p:cNvSpPr>
          <p:nvPr>
            <p:ph type="title"/>
          </p:nvPr>
        </p:nvSpPr>
        <p:spPr>
          <a:xfrm>
            <a:off x="736169" y="666087"/>
            <a:ext cx="10115833" cy="1143200"/>
          </a:xfrm>
          <a:prstGeom prst="rect">
            <a:avLst/>
          </a:prstGeom>
        </p:spPr>
        <p:txBody>
          <a:bodyPr spcFirstLastPara="1" wrap="square" lIns="121900" tIns="121900" rIns="121900" bIns="121900" anchor="b" anchorCtr="0">
            <a:noAutofit/>
          </a:bodyPr>
          <a:lstStyle/>
          <a:p>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a:t>
            </a:r>
            <a:br>
              <a:rPr lang="en-US" dirty="0">
                <a:solidFill>
                  <a:schemeClr val="accent1">
                    <a:lumMod val="75000"/>
                  </a:schemeClr>
                </a:solidFill>
                <a:latin typeface="Cambria" panose="02040503050406030204" pitchFamily="18" charset="0"/>
                <a:ea typeface="Cambria" panose="02040503050406030204" pitchFamily="18" charset="0"/>
              </a:rPr>
            </a:b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 Axes:</a:t>
            </a:r>
            <a:b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endParaRPr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3" name="Imagem 2"/>
          <p:cNvPicPr>
            <a:picLocks noChangeAspect="1"/>
          </p:cNvPicPr>
          <p:nvPr/>
        </p:nvPicPr>
        <p:blipFill>
          <a:blip r:embed="rId3"/>
          <a:stretch>
            <a:fillRect/>
          </a:stretch>
        </p:blipFill>
        <p:spPr>
          <a:xfrm>
            <a:off x="599963" y="4308049"/>
            <a:ext cx="2640331" cy="1536700"/>
          </a:xfrm>
          <a:prstGeom prst="rect">
            <a:avLst/>
          </a:prstGeom>
        </p:spPr>
      </p:pic>
      <p:pic>
        <p:nvPicPr>
          <p:cNvPr id="20" name="Imagem 19"/>
          <p:cNvPicPr/>
          <p:nvPr/>
        </p:nvPicPr>
        <p:blipFill>
          <a:blip r:embed="rId4">
            <a:extLst>
              <a:ext uri="{28A0092B-C50C-407E-A947-70E740481C1C}">
                <a14:useLocalDpi xmlns:a14="http://schemas.microsoft.com/office/drawing/2010/main" val="0"/>
              </a:ext>
            </a:extLst>
          </a:blip>
          <a:srcRect/>
          <a:stretch>
            <a:fillRect/>
          </a:stretch>
        </p:blipFill>
        <p:spPr bwMode="auto">
          <a:xfrm>
            <a:off x="10562301" y="93672"/>
            <a:ext cx="1516665" cy="1351355"/>
          </a:xfrm>
          <a:prstGeom prst="rect">
            <a:avLst/>
          </a:prstGeom>
          <a:noFill/>
          <a:ln>
            <a:noFill/>
          </a:ln>
        </p:spPr>
      </p:pic>
      <p:sp>
        <p:nvSpPr>
          <p:cNvPr id="4" name="CaixaDeTexto 3"/>
          <p:cNvSpPr txBox="1"/>
          <p:nvPr/>
        </p:nvSpPr>
        <p:spPr>
          <a:xfrm>
            <a:off x="8685507" y="4781821"/>
            <a:ext cx="3332480" cy="1241622"/>
          </a:xfrm>
          <a:prstGeom prst="rect">
            <a:avLst/>
          </a:prstGeom>
          <a:noFill/>
        </p:spPr>
        <p:txBody>
          <a:bodyPr wrap="square" rtlCol="0">
            <a:spAutoFit/>
          </a:bodyPr>
          <a:lstStyle/>
          <a:p>
            <a:pPr defTabSz="1219170">
              <a:buClr>
                <a:srgbClr val="000000"/>
              </a:buClr>
            </a:pPr>
            <a:r>
              <a:rPr lang="pt-PT" sz="1867" b="1" kern="0" dirty="0" err="1">
                <a:solidFill>
                  <a:srgbClr val="000000"/>
                </a:solidFill>
                <a:latin typeface="Arial"/>
                <a:cs typeface="Arial"/>
                <a:sym typeface="Arial"/>
              </a:rPr>
              <a:t>Pain</a:t>
            </a:r>
            <a:r>
              <a:rPr lang="pt-PT" sz="1867" b="1" kern="0" dirty="0">
                <a:solidFill>
                  <a:srgbClr val="000000"/>
                </a:solidFill>
                <a:latin typeface="Arial"/>
                <a:cs typeface="Arial"/>
                <a:sym typeface="Arial"/>
              </a:rPr>
              <a:t> as </a:t>
            </a:r>
            <a:r>
              <a:rPr lang="pt-PT" sz="1867" b="1" kern="0" dirty="0" err="1">
                <a:solidFill>
                  <a:srgbClr val="000000"/>
                </a:solidFill>
                <a:latin typeface="Arial"/>
                <a:cs typeface="Arial"/>
                <a:sym typeface="Arial"/>
              </a:rPr>
              <a:t>an</a:t>
            </a:r>
            <a:r>
              <a:rPr lang="pt-PT" sz="1867" b="1" kern="0" dirty="0">
                <a:solidFill>
                  <a:srgbClr val="000000"/>
                </a:solidFill>
                <a:latin typeface="Arial"/>
                <a:cs typeface="Arial"/>
                <a:sym typeface="Arial"/>
              </a:rPr>
              <a:t> </a:t>
            </a:r>
            <a:r>
              <a:rPr lang="pt-PT" sz="1867" b="1" kern="0" dirty="0" err="1">
                <a:solidFill>
                  <a:srgbClr val="000000"/>
                </a:solidFill>
                <a:latin typeface="Arial"/>
                <a:cs typeface="Arial"/>
                <a:sym typeface="Arial"/>
              </a:rPr>
              <a:t>indicator</a:t>
            </a:r>
            <a:endParaRPr lang="pt-PT" sz="1867" b="1" kern="0" dirty="0">
              <a:solidFill>
                <a:srgbClr val="000000"/>
              </a:solidFill>
              <a:latin typeface="Arial"/>
              <a:cs typeface="Arial"/>
              <a:sym typeface="Arial"/>
            </a:endParaRPr>
          </a:p>
          <a:p>
            <a:pPr defTabSz="1219170">
              <a:buClr>
                <a:srgbClr val="000000"/>
              </a:buClr>
            </a:pPr>
            <a:r>
              <a:rPr lang="pt-PT" sz="1867" b="1" kern="0" dirty="0" err="1">
                <a:solidFill>
                  <a:srgbClr val="000000"/>
                </a:solidFill>
                <a:latin typeface="Arial"/>
                <a:cs typeface="Arial"/>
                <a:sym typeface="Arial"/>
              </a:rPr>
              <a:t>Pain</a:t>
            </a:r>
            <a:r>
              <a:rPr lang="pt-PT" sz="1867" b="1" kern="0" dirty="0">
                <a:solidFill>
                  <a:srgbClr val="000000"/>
                </a:solidFill>
                <a:latin typeface="Arial"/>
                <a:cs typeface="Arial"/>
                <a:sym typeface="Arial"/>
              </a:rPr>
              <a:t> </a:t>
            </a:r>
            <a:r>
              <a:rPr lang="pt-PT" sz="1867" b="1" kern="0" dirty="0" err="1">
                <a:solidFill>
                  <a:srgbClr val="000000"/>
                </a:solidFill>
                <a:latin typeface="Arial"/>
                <a:cs typeface="Arial"/>
                <a:sym typeface="Arial"/>
              </a:rPr>
              <a:t>education</a:t>
            </a:r>
            <a:endParaRPr lang="pt-PT" sz="1867" b="1" kern="0" dirty="0">
              <a:solidFill>
                <a:srgbClr val="000000"/>
              </a:solidFill>
              <a:latin typeface="Arial"/>
              <a:cs typeface="Arial"/>
              <a:sym typeface="Arial"/>
            </a:endParaRPr>
          </a:p>
          <a:p>
            <a:pPr defTabSz="1219170">
              <a:buClr>
                <a:srgbClr val="000000"/>
              </a:buClr>
            </a:pPr>
            <a:r>
              <a:rPr lang="pt-PT" sz="1867" b="1" kern="0" dirty="0" err="1">
                <a:solidFill>
                  <a:srgbClr val="000000"/>
                </a:solidFill>
                <a:latin typeface="Arial"/>
                <a:cs typeface="Arial"/>
                <a:sym typeface="Arial"/>
              </a:rPr>
              <a:t>Pain</a:t>
            </a:r>
            <a:r>
              <a:rPr lang="pt-PT" sz="1867" b="1" kern="0" dirty="0">
                <a:solidFill>
                  <a:srgbClr val="000000"/>
                </a:solidFill>
                <a:latin typeface="Arial"/>
                <a:cs typeface="Arial"/>
                <a:sym typeface="Arial"/>
              </a:rPr>
              <a:t> in </a:t>
            </a:r>
            <a:r>
              <a:rPr lang="pt-PT" sz="1867" b="1" kern="0" dirty="0" err="1">
                <a:solidFill>
                  <a:srgbClr val="000000"/>
                </a:solidFill>
                <a:latin typeface="Arial"/>
                <a:cs typeface="Arial"/>
                <a:sym typeface="Arial"/>
              </a:rPr>
              <a:t>employment</a:t>
            </a:r>
            <a:endParaRPr lang="pt-PT" sz="1867" b="1" kern="0" dirty="0">
              <a:solidFill>
                <a:srgbClr val="000000"/>
              </a:solidFill>
              <a:latin typeface="Arial"/>
              <a:cs typeface="Arial"/>
              <a:sym typeface="Arial"/>
            </a:endParaRPr>
          </a:p>
          <a:p>
            <a:pPr defTabSz="1219170">
              <a:buClr>
                <a:srgbClr val="000000"/>
              </a:buClr>
            </a:pPr>
            <a:r>
              <a:rPr lang="pt-PT" sz="1867" b="1" kern="0" dirty="0" err="1">
                <a:solidFill>
                  <a:srgbClr val="000000"/>
                </a:solidFill>
                <a:latin typeface="Arial"/>
                <a:cs typeface="Arial"/>
                <a:sym typeface="Arial"/>
              </a:rPr>
              <a:t>Pain</a:t>
            </a:r>
            <a:r>
              <a:rPr lang="pt-PT" sz="1867" b="1" kern="0" dirty="0">
                <a:solidFill>
                  <a:srgbClr val="000000"/>
                </a:solidFill>
                <a:latin typeface="Arial"/>
                <a:cs typeface="Arial"/>
                <a:sym typeface="Arial"/>
              </a:rPr>
              <a:t> research</a:t>
            </a:r>
            <a:endParaRPr lang="pt-PT" sz="1867" kern="0" dirty="0">
              <a:solidFill>
                <a:srgbClr val="000000"/>
              </a:solidFill>
              <a:latin typeface="Arial"/>
              <a:cs typeface="Arial"/>
              <a:sym typeface="Arial"/>
            </a:endParaRPr>
          </a:p>
        </p:txBody>
      </p:sp>
      <p:sp>
        <p:nvSpPr>
          <p:cNvPr id="5" name="CaixaDeTexto 4"/>
          <p:cNvSpPr txBox="1"/>
          <p:nvPr/>
        </p:nvSpPr>
        <p:spPr>
          <a:xfrm flipH="1">
            <a:off x="8792366" y="4260982"/>
            <a:ext cx="2391809" cy="461665"/>
          </a:xfrm>
          <a:prstGeom prst="rect">
            <a:avLst/>
          </a:prstGeom>
          <a:noFill/>
        </p:spPr>
        <p:txBody>
          <a:bodyPr wrap="square" rtlCol="0">
            <a:spAutoFit/>
          </a:bodyPr>
          <a:lstStyle/>
          <a:p>
            <a:pPr defTabSz="1219170">
              <a:buClr>
                <a:srgbClr val="000000"/>
              </a:buClr>
            </a:pPr>
            <a:r>
              <a:rPr lang="pt-PT" sz="2400" b="1" kern="0" dirty="0">
                <a:solidFill>
                  <a:srgbClr val="FFC000"/>
                </a:solidFill>
                <a:effectLst>
                  <a:outerShdw blurRad="38100" dist="38100" dir="2700000" algn="tl">
                    <a:srgbClr val="000000">
                      <a:alpha val="43137"/>
                    </a:srgbClr>
                  </a:outerShdw>
                </a:effectLst>
                <a:latin typeface="Arial"/>
                <a:cs typeface="Arial"/>
                <a:sym typeface="Arial"/>
              </a:rPr>
              <a:t>SIP </a:t>
            </a:r>
            <a:r>
              <a:rPr lang="pt-PT" sz="2400" b="1" kern="0" dirty="0" err="1">
                <a:solidFill>
                  <a:srgbClr val="FFC000"/>
                </a:solidFill>
                <a:effectLst>
                  <a:outerShdw blurRad="38100" dist="38100" dir="2700000" algn="tl">
                    <a:srgbClr val="000000">
                      <a:alpha val="43137"/>
                    </a:srgbClr>
                  </a:outerShdw>
                </a:effectLst>
                <a:latin typeface="Arial"/>
                <a:cs typeface="Arial"/>
                <a:sym typeface="Arial"/>
              </a:rPr>
              <a:t>Priorities</a:t>
            </a:r>
            <a:endParaRPr lang="pt-PT" sz="2400" b="1" kern="0" dirty="0">
              <a:solidFill>
                <a:srgbClr val="FFC000"/>
              </a:solidFill>
              <a:effectLst>
                <a:outerShdw blurRad="38100" dist="38100" dir="2700000" algn="tl">
                  <a:srgbClr val="000000">
                    <a:alpha val="43137"/>
                  </a:srgbClr>
                </a:outerShdw>
              </a:effectLst>
              <a:latin typeface="Arial"/>
              <a:cs typeface="Arial"/>
              <a:sym typeface="Arial"/>
            </a:endParaRPr>
          </a:p>
        </p:txBody>
      </p:sp>
    </p:spTree>
    <p:extLst>
      <p:ext uri="{BB962C8B-B14F-4D97-AF65-F5344CB8AC3E}">
        <p14:creationId xmlns:p14="http://schemas.microsoft.com/office/powerpoint/2010/main" val="3698318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596503" y="3894016"/>
            <a:ext cx="11031053" cy="2070621"/>
          </a:xfrm>
          <a:prstGeom prst="rect">
            <a:avLst/>
          </a:prstGeom>
        </p:spPr>
        <p:txBody>
          <a:bodyPr spcFirstLastPara="1" wrap="square" lIns="121900" tIns="121900" rIns="121900" bIns="121900" anchor="t" anchorCtr="0">
            <a:noAutofit/>
          </a:bodyPr>
          <a:lstStyle/>
          <a:p>
            <a:pPr lvl="0" algn="ctr"/>
            <a:r>
              <a:rPr lang="en-US" sz="5333" dirty="0">
                <a:ea typeface="Cambria" panose="02040503050406030204" pitchFamily="18" charset="0"/>
              </a:rPr>
              <a:t>BACKGROUND</a:t>
            </a:r>
            <a:endParaRPr sz="5333" dirty="0">
              <a:solidFill>
                <a:schemeClr val="accent1">
                  <a:lumMod val="75000"/>
                </a:schemeClr>
              </a:solidFill>
              <a:latin typeface="Cambria" panose="02040503050406030204" pitchFamily="18" charset="0"/>
              <a:ea typeface="Cambria" panose="02040503050406030204" pitchFamily="18" charset="0"/>
            </a:endParaRPr>
          </a:p>
        </p:txBody>
      </p:sp>
      <p:pic>
        <p:nvPicPr>
          <p:cNvPr id="3" name="Imagem 2"/>
          <p:cNvPicPr/>
          <p:nvPr/>
        </p:nvPicPr>
        <p:blipFill>
          <a:blip r:embed="rId3">
            <a:extLst>
              <a:ext uri="{28A0092B-C50C-407E-A947-70E740481C1C}">
                <a14:useLocalDpi xmlns:a14="http://schemas.microsoft.com/office/drawing/2010/main" val="0"/>
              </a:ext>
            </a:extLst>
          </a:blip>
          <a:srcRect/>
          <a:stretch>
            <a:fillRect/>
          </a:stretch>
        </p:blipFill>
        <p:spPr bwMode="auto">
          <a:xfrm>
            <a:off x="253603" y="164472"/>
            <a:ext cx="1796868" cy="1821345"/>
          </a:xfrm>
          <a:prstGeom prst="rect">
            <a:avLst/>
          </a:prstGeom>
          <a:noFill/>
          <a:ln>
            <a:noFill/>
          </a:ln>
        </p:spPr>
      </p:pic>
      <p:pic>
        <p:nvPicPr>
          <p:cNvPr id="2" name="Imagem 1"/>
          <p:cNvPicPr>
            <a:picLocks noChangeAspect="1"/>
          </p:cNvPicPr>
          <p:nvPr/>
        </p:nvPicPr>
        <p:blipFill>
          <a:blip r:embed="rId4"/>
          <a:stretch>
            <a:fillRect/>
          </a:stretch>
        </p:blipFill>
        <p:spPr>
          <a:xfrm>
            <a:off x="2177471" y="259816"/>
            <a:ext cx="9720272" cy="1726000"/>
          </a:xfrm>
          <a:prstGeom prst="rect">
            <a:avLst/>
          </a:prstGeom>
        </p:spPr>
      </p:pic>
    </p:spTree>
    <p:extLst>
      <p:ext uri="{BB962C8B-B14F-4D97-AF65-F5344CB8AC3E}">
        <p14:creationId xmlns:p14="http://schemas.microsoft.com/office/powerpoint/2010/main" val="2943700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17</a:t>
            </a:fld>
            <a:endParaRPr lang="pt-PT" kern="0">
              <a:solidFill>
                <a:srgbClr val="97ABBC"/>
              </a:solidFill>
            </a:endParaRPr>
          </a:p>
        </p:txBody>
      </p:sp>
      <p:sp>
        <p:nvSpPr>
          <p:cNvPr id="7" name="Google Shape;93;p13"/>
          <p:cNvSpPr txBox="1">
            <a:spLocks noGrp="1"/>
          </p:cNvSpPr>
          <p:nvPr>
            <p:ph type="title"/>
          </p:nvPr>
        </p:nvSpPr>
        <p:spPr>
          <a:xfrm>
            <a:off x="915057" y="273259"/>
            <a:ext cx="10115833" cy="1143200"/>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br>
              <a:rPr lang="pt-PT"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pt-PT" b="1"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History</a:t>
            </a:r>
            <a:r>
              <a:rPr lang="pt-PT" sz="2400" b="1" dirty="0">
                <a:latin typeface="Cambria" panose="02040503050406030204" pitchFamily="18" charset="0"/>
                <a:ea typeface="Cambria" panose="02040503050406030204" pitchFamily="18" charset="0"/>
              </a:rPr>
              <a:t> </a:t>
            </a:r>
            <a:endParaRPr sz="2400" dirty="0">
              <a:solidFill>
                <a:schemeClr val="accent1">
                  <a:lumMod val="75000"/>
                </a:schemeClr>
              </a:solidFill>
              <a:latin typeface="Cambria" panose="02040503050406030204" pitchFamily="18" charset="0"/>
              <a:ea typeface="Cambria" panose="02040503050406030204" pitchFamily="18" charset="0"/>
            </a:endParaRPr>
          </a:p>
        </p:txBody>
      </p:sp>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2"/>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endParaRPr sz="1600" kern="0" dirty="0">
              <a:solidFill>
                <a:srgbClr val="677480"/>
              </a:solidFill>
              <a:latin typeface="Lato"/>
              <a:ea typeface="Lato"/>
              <a:cs typeface="Lato"/>
              <a:sym typeface="Lato"/>
            </a:endParaRPr>
          </a:p>
        </p:txBody>
      </p:sp>
      <p:pic>
        <p:nvPicPr>
          <p:cNvPr id="13" name="Imagem 12"/>
          <p:cNvPicPr/>
          <p:nvPr/>
        </p:nvPicPr>
        <p:blipFill>
          <a:blip r:embed="rId3">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
        <p:nvSpPr>
          <p:cNvPr id="2" name="Marcador de Posição do Texto 1"/>
          <p:cNvSpPr>
            <a:spLocks noGrp="1"/>
          </p:cNvSpPr>
          <p:nvPr>
            <p:ph type="body" idx="1"/>
          </p:nvPr>
        </p:nvSpPr>
        <p:spPr>
          <a:xfrm>
            <a:off x="771996" y="1319077"/>
            <a:ext cx="10115833" cy="4715963"/>
          </a:xfrm>
        </p:spPr>
        <p:txBody>
          <a:bodyPr/>
          <a:lstStyle/>
          <a:p>
            <a:pPr marL="186262" indent="0" algn="just">
              <a:buNone/>
            </a:pPr>
            <a:r>
              <a:rPr lang="en-US" sz="2400" dirty="0">
                <a:latin typeface="Cambria" panose="02040503050406030204" pitchFamily="18" charset="0"/>
                <a:ea typeface="Cambria" panose="02040503050406030204" pitchFamily="18" charset="0"/>
              </a:rPr>
              <a:t>SIP PT is an integral part of SIP EU, since </a:t>
            </a:r>
            <a:r>
              <a:rPr lang="en-US" sz="2400" b="1" dirty="0">
                <a:latin typeface="Cambria" panose="02040503050406030204" pitchFamily="18" charset="0"/>
                <a:ea typeface="Cambria" panose="02040503050406030204" pitchFamily="18" charset="0"/>
              </a:rPr>
              <a:t>2018</a:t>
            </a:r>
            <a:r>
              <a:rPr lang="en-US" sz="2400" dirty="0">
                <a:latin typeface="Cambria" panose="02040503050406030204" pitchFamily="18" charset="0"/>
                <a:ea typeface="Cambria" panose="02040503050406030204" pitchFamily="18" charset="0"/>
              </a:rPr>
              <a:t> in a partnership between the Portuguese Association for the Study of Pain (APED), 11 founding Patient Associations and </a:t>
            </a:r>
            <a:r>
              <a:rPr lang="en-US" sz="2400" dirty="0" err="1">
                <a:latin typeface="Cambria" panose="02040503050406030204" pitchFamily="18" charset="0"/>
                <a:ea typeface="Cambria" panose="02040503050406030204" pitchFamily="18" charset="0"/>
              </a:rPr>
              <a:t>Grunenthal</a:t>
            </a:r>
            <a:r>
              <a:rPr lang="en-US" sz="2400" dirty="0">
                <a:latin typeface="Cambria" panose="02040503050406030204" pitchFamily="18" charset="0"/>
                <a:ea typeface="Cambria" panose="02040503050406030204" pitchFamily="18" charset="0"/>
              </a:rPr>
              <a:t> PT.</a:t>
            </a:r>
          </a:p>
          <a:p>
            <a:pPr marL="186262" indent="0" algn="just">
              <a:buNone/>
            </a:pPr>
            <a:endParaRPr lang="en-US" sz="2400" dirty="0">
              <a:latin typeface="Cambria" panose="02040503050406030204" pitchFamily="18" charset="0"/>
              <a:ea typeface="Cambria" panose="02040503050406030204" pitchFamily="18" charset="0"/>
            </a:endParaRPr>
          </a:p>
          <a:p>
            <a:pPr marL="186262" indent="0" algn="just">
              <a:buNone/>
            </a:pPr>
            <a:r>
              <a:rPr lang="en-US" sz="2400" dirty="0">
                <a:latin typeface="Cambria" panose="02040503050406030204" pitchFamily="18" charset="0"/>
                <a:ea typeface="Cambria" panose="02040503050406030204" pitchFamily="18" charset="0"/>
              </a:rPr>
              <a:t>Thus, SIP PT is made up of Health Professionals, being </a:t>
            </a:r>
            <a:r>
              <a:rPr lang="en-US" sz="2400" b="1" dirty="0">
                <a:latin typeface="Cambria" panose="02040503050406030204" pitchFamily="18" charset="0"/>
                <a:ea typeface="Cambria" panose="02040503050406030204" pitchFamily="18" charset="0"/>
              </a:rPr>
              <a:t>APED</a:t>
            </a:r>
            <a:r>
              <a:rPr lang="en-US" sz="2400" dirty="0">
                <a:latin typeface="Cambria" panose="02040503050406030204" pitchFamily="18" charset="0"/>
                <a:ea typeface="Cambria" panose="02040503050406030204" pitchFamily="18" charset="0"/>
              </a:rPr>
              <a:t> the scientific responsible, and </a:t>
            </a:r>
            <a:r>
              <a:rPr lang="en-US" sz="2400" b="1" dirty="0">
                <a:latin typeface="Cambria" panose="02040503050406030204" pitchFamily="18" charset="0"/>
                <a:ea typeface="Cambria" panose="02040503050406030204" pitchFamily="18" charset="0"/>
              </a:rPr>
              <a:t>Patient Associations </a:t>
            </a:r>
            <a:r>
              <a:rPr lang="en-US" sz="2400" dirty="0">
                <a:latin typeface="Cambria" panose="02040503050406030204" pitchFamily="18" charset="0"/>
                <a:ea typeface="Cambria" panose="02040503050406030204" pitchFamily="18" charset="0"/>
              </a:rPr>
              <a:t>who work together in order to reduce the social impact of pain in Portugal, bringing science and society into the same field.</a:t>
            </a:r>
          </a:p>
          <a:p>
            <a:pPr marL="186262" indent="0" algn="just">
              <a:buNone/>
            </a:pPr>
            <a:endParaRPr lang="en-US" sz="2400" dirty="0">
              <a:latin typeface="Cambria" panose="02040503050406030204" pitchFamily="18" charset="0"/>
              <a:ea typeface="Cambria" panose="02040503050406030204" pitchFamily="18" charset="0"/>
            </a:endParaRPr>
          </a:p>
          <a:p>
            <a:pPr marL="186262" indent="0" algn="just">
              <a:buNone/>
            </a:pPr>
            <a:r>
              <a:rPr lang="en-US" sz="2400" dirty="0">
                <a:latin typeface="Cambria" panose="02040503050406030204" pitchFamily="18" charset="0"/>
                <a:ea typeface="Cambria" panose="02040503050406030204" pitchFamily="18" charset="0"/>
              </a:rPr>
              <a:t>SIP PT is supported by </a:t>
            </a:r>
            <a:r>
              <a:rPr lang="en-US" sz="2400" b="1" dirty="0">
                <a:latin typeface="Cambria" panose="02040503050406030204" pitchFamily="18" charset="0"/>
                <a:ea typeface="Cambria" panose="02040503050406030204" pitchFamily="18" charset="0"/>
              </a:rPr>
              <a:t>sponsors</a:t>
            </a:r>
            <a:r>
              <a:rPr lang="en-US" sz="2400" dirty="0">
                <a:latin typeface="Cambria" panose="02040503050406030204" pitchFamily="18" charset="0"/>
                <a:ea typeface="Cambria" panose="02040503050406030204" pitchFamily="18" charset="0"/>
              </a:rPr>
              <a:t> and brings together other </a:t>
            </a:r>
            <a:r>
              <a:rPr lang="en-US" sz="2400" b="1" dirty="0">
                <a:latin typeface="Cambria" panose="02040503050406030204" pitchFamily="18" charset="0"/>
                <a:ea typeface="Cambria" panose="02040503050406030204" pitchFamily="18" charset="0"/>
              </a:rPr>
              <a:t>partners</a:t>
            </a:r>
            <a:r>
              <a:rPr lang="en-US" sz="2400" dirty="0">
                <a:latin typeface="Cambria" panose="02040503050406030204" pitchFamily="18" charset="0"/>
                <a:ea typeface="Cambria" panose="02040503050406030204" pitchFamily="18" charset="0"/>
              </a:rPr>
              <a:t> (Scientific Societies and Associations) that identify with its objectives.</a:t>
            </a:r>
            <a:endParaRPr lang="pt-PT" sz="2400" dirty="0">
              <a:latin typeface="Cambria" panose="02040503050406030204" pitchFamily="18" charset="0"/>
              <a:ea typeface="Cambria" panose="02040503050406030204" pitchFamily="18" charset="0"/>
            </a:endParaRPr>
          </a:p>
          <a:p>
            <a:pPr marL="186262" indent="0">
              <a:buNone/>
            </a:pPr>
            <a:endParaRPr lang="pt-PT" dirty="0"/>
          </a:p>
        </p:txBody>
      </p:sp>
    </p:spTree>
    <p:extLst>
      <p:ext uri="{BB962C8B-B14F-4D97-AF65-F5344CB8AC3E}">
        <p14:creationId xmlns:p14="http://schemas.microsoft.com/office/powerpoint/2010/main" val="3610416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p:cNvSpPr>
            <a:spLocks noGrp="1"/>
          </p:cNvSpPr>
          <p:nvPr>
            <p:ph type="body" idx="1"/>
          </p:nvPr>
        </p:nvSpPr>
        <p:spPr>
          <a:xfrm>
            <a:off x="361465" y="1416459"/>
            <a:ext cx="3720939" cy="4967600"/>
          </a:xfrm>
        </p:spPr>
        <p:txBody>
          <a:bodyPr/>
          <a:lstStyle/>
          <a:p>
            <a:r>
              <a:rPr lang="en-US" sz="2400" b="1" dirty="0">
                <a:latin typeface="Cambria" panose="02040503050406030204" pitchFamily="18" charset="0"/>
                <a:ea typeface="Cambria" panose="02040503050406030204" pitchFamily="18" charset="0"/>
              </a:rPr>
              <a:t>Raise awareness </a:t>
            </a:r>
            <a:r>
              <a:rPr lang="en-US" sz="2400" dirty="0">
                <a:latin typeface="Cambria" panose="02040503050406030204" pitchFamily="18" charset="0"/>
                <a:ea typeface="Cambria" panose="02040503050406030204" pitchFamily="18" charset="0"/>
              </a:rPr>
              <a:t>about the </a:t>
            </a:r>
            <a:r>
              <a:rPr lang="en-US" sz="2400" b="1" dirty="0">
                <a:latin typeface="Cambria" panose="02040503050406030204" pitchFamily="18" charset="0"/>
                <a:ea typeface="Cambria" panose="02040503050406030204" pitchFamily="18" charset="0"/>
              </a:rPr>
              <a:t>relevance of the impact of pain </a:t>
            </a:r>
            <a:r>
              <a:rPr lang="en-US" sz="2400" dirty="0">
                <a:latin typeface="Cambria" panose="02040503050406030204" pitchFamily="18" charset="0"/>
                <a:ea typeface="Cambria" panose="02040503050406030204" pitchFamily="18" charset="0"/>
              </a:rPr>
              <a:t>on people, family, health/economic systems and society in general</a:t>
            </a:r>
            <a:endParaRPr lang="pt-PT" sz="2400" dirty="0">
              <a:solidFill>
                <a:srgbClr val="002060"/>
              </a:solidFill>
              <a:latin typeface="Cambria" panose="02040503050406030204" pitchFamily="18" charset="0"/>
              <a:ea typeface="Cambria" panose="02040503050406030204" pitchFamily="18" charset="0"/>
            </a:endParaRPr>
          </a:p>
        </p:txBody>
      </p:sp>
      <p:sp>
        <p:nvSpPr>
          <p:cNvPr id="4" name="Marcador de Posição do Texto 3"/>
          <p:cNvSpPr>
            <a:spLocks noGrp="1"/>
          </p:cNvSpPr>
          <p:nvPr>
            <p:ph type="body" idx="2"/>
          </p:nvPr>
        </p:nvSpPr>
        <p:spPr>
          <a:xfrm>
            <a:off x="4295321" y="1416459"/>
            <a:ext cx="3701044" cy="4967600"/>
          </a:xfrm>
        </p:spPr>
        <p:txBody>
          <a:bodyPr/>
          <a:lstStyle/>
          <a:p>
            <a:r>
              <a:rPr lang="en-US" sz="2400" b="1" dirty="0">
                <a:latin typeface="Cambria" panose="02040503050406030204" pitchFamily="18" charset="0"/>
                <a:ea typeface="Cambria" panose="02040503050406030204" pitchFamily="18" charset="0"/>
              </a:rPr>
              <a:t>Exchange information </a:t>
            </a:r>
            <a:r>
              <a:rPr lang="en-US" sz="2400" dirty="0">
                <a:latin typeface="Cambria" panose="02040503050406030204" pitchFamily="18" charset="0"/>
                <a:ea typeface="Cambria" panose="02040503050406030204" pitchFamily="18" charset="0"/>
              </a:rPr>
              <a:t>and </a:t>
            </a:r>
            <a:r>
              <a:rPr lang="en-US" sz="2400" b="1" dirty="0">
                <a:latin typeface="Cambria" panose="02040503050406030204" pitchFamily="18" charset="0"/>
                <a:ea typeface="Cambria" panose="02040503050406030204" pitchFamily="18" charset="0"/>
              </a:rPr>
              <a:t>share best practices </a:t>
            </a:r>
            <a:r>
              <a:rPr lang="en-US" sz="2400" dirty="0">
                <a:latin typeface="Cambria" panose="02040503050406030204" pitchFamily="18" charset="0"/>
                <a:ea typeface="Cambria" panose="02040503050406030204" pitchFamily="18" charset="0"/>
              </a:rPr>
              <a:t>across all member states of the European Union </a:t>
            </a:r>
            <a:r>
              <a:rPr lang="en-US" sz="2400" b="1" dirty="0">
                <a:latin typeface="Cambria" panose="02040503050406030204" pitchFamily="18" charset="0"/>
                <a:ea typeface="Cambria" panose="02040503050406030204" pitchFamily="18" charset="0"/>
              </a:rPr>
              <a:t>on the scope of SIP Europe </a:t>
            </a:r>
          </a:p>
        </p:txBody>
      </p:sp>
      <p:sp>
        <p:nvSpPr>
          <p:cNvPr id="5" name="Marcador de Posição do Texto 4"/>
          <p:cNvSpPr>
            <a:spLocks noGrp="1"/>
          </p:cNvSpPr>
          <p:nvPr>
            <p:ph type="body" idx="3"/>
          </p:nvPr>
        </p:nvSpPr>
        <p:spPr>
          <a:xfrm>
            <a:off x="7955280" y="1416459"/>
            <a:ext cx="3488971" cy="4967600"/>
          </a:xfrm>
        </p:spPr>
        <p:txBody>
          <a:bodyPr/>
          <a:lstStyle/>
          <a:p>
            <a:r>
              <a:rPr lang="en-US" sz="2400" dirty="0">
                <a:latin typeface="Cambria" panose="02040503050406030204" pitchFamily="18" charset="0"/>
                <a:ea typeface="Cambria" panose="02040503050406030204" pitchFamily="18" charset="0"/>
              </a:rPr>
              <a:t>Develop and </a:t>
            </a:r>
            <a:r>
              <a:rPr lang="en-US" sz="2400" b="1" dirty="0">
                <a:latin typeface="Cambria" panose="02040503050406030204" pitchFamily="18" charset="0"/>
                <a:ea typeface="Cambria" panose="02040503050406030204" pitchFamily="18" charset="0"/>
              </a:rPr>
              <a:t>promote  national political  strategies and activities </a:t>
            </a:r>
            <a:r>
              <a:rPr lang="en-US" sz="2400" dirty="0">
                <a:latin typeface="Cambria" panose="02040503050406030204" pitchFamily="18" charset="0"/>
                <a:ea typeface="Cambria" panose="02040503050406030204" pitchFamily="18" charset="0"/>
              </a:rPr>
              <a:t>for better pain management in Europe</a:t>
            </a:r>
            <a:endParaRPr lang="pt-PT" sz="2400" dirty="0">
              <a:solidFill>
                <a:srgbClr val="002060"/>
              </a:solidFill>
              <a:latin typeface="Cambria" panose="02040503050406030204" pitchFamily="18" charset="0"/>
              <a:ea typeface="Cambria" panose="02040503050406030204" pitchFamily="18" charset="0"/>
            </a:endParaRPr>
          </a:p>
        </p:txBody>
      </p:sp>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18</a:t>
            </a:fld>
            <a:endParaRPr lang="pt-PT" kern="0">
              <a:solidFill>
                <a:srgbClr val="97ABBC"/>
              </a:solidFill>
            </a:endParaRPr>
          </a:p>
        </p:txBody>
      </p:sp>
      <p:sp>
        <p:nvSpPr>
          <p:cNvPr id="7" name="Google Shape;93;p13"/>
          <p:cNvSpPr txBox="1">
            <a:spLocks noGrp="1"/>
          </p:cNvSpPr>
          <p:nvPr>
            <p:ph type="title"/>
          </p:nvPr>
        </p:nvSpPr>
        <p:spPr>
          <a:xfrm>
            <a:off x="915057" y="273259"/>
            <a:ext cx="10115833" cy="1143200"/>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r>
              <a:rPr lang="pt-PT"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Objetives</a:t>
            </a:r>
            <a:r>
              <a:rPr lang="pt-PT" sz="2400" b="1" dirty="0">
                <a:latin typeface="Cambria" panose="02040503050406030204" pitchFamily="18" charset="0"/>
                <a:ea typeface="Cambria" panose="02040503050406030204" pitchFamily="18" charset="0"/>
              </a:rPr>
              <a:t> </a:t>
            </a:r>
            <a:endParaRPr sz="2400" dirty="0">
              <a:solidFill>
                <a:schemeClr val="accent1">
                  <a:lumMod val="75000"/>
                </a:schemeClr>
              </a:solidFill>
              <a:latin typeface="Cambria" panose="02040503050406030204" pitchFamily="18" charset="0"/>
              <a:ea typeface="Cambria" panose="02040503050406030204" pitchFamily="18" charset="0"/>
            </a:endParaRPr>
          </a:p>
        </p:txBody>
      </p:sp>
      <p:pic>
        <p:nvPicPr>
          <p:cNvPr id="8" name="Imagem 7"/>
          <p:cNvPicPr>
            <a:picLocks noChangeAspect="1"/>
          </p:cNvPicPr>
          <p:nvPr/>
        </p:nvPicPr>
        <p:blipFill>
          <a:blip r:embed="rId2"/>
          <a:stretch>
            <a:fillRect/>
          </a:stretch>
        </p:blipFill>
        <p:spPr>
          <a:xfrm>
            <a:off x="1382234" y="4313313"/>
            <a:ext cx="2350013" cy="1631708"/>
          </a:xfrm>
          <a:prstGeom prst="rect">
            <a:avLst/>
          </a:prstGeom>
        </p:spPr>
      </p:pic>
      <p:pic>
        <p:nvPicPr>
          <p:cNvPr id="10" name="Imagem 9"/>
          <p:cNvPicPr>
            <a:picLocks noChangeAspect="1"/>
          </p:cNvPicPr>
          <p:nvPr/>
        </p:nvPicPr>
        <p:blipFill>
          <a:blip r:embed="rId3"/>
          <a:stretch>
            <a:fillRect/>
          </a:stretch>
        </p:blipFill>
        <p:spPr>
          <a:xfrm>
            <a:off x="5104423" y="4724935"/>
            <a:ext cx="2133483" cy="1125000"/>
          </a:xfrm>
          <a:prstGeom prst="rect">
            <a:avLst/>
          </a:prstGeom>
        </p:spPr>
      </p:pic>
      <p:pic>
        <p:nvPicPr>
          <p:cNvPr id="11" name="Imagem 10"/>
          <p:cNvPicPr>
            <a:picLocks noChangeAspect="1"/>
          </p:cNvPicPr>
          <p:nvPr/>
        </p:nvPicPr>
        <p:blipFill>
          <a:blip r:embed="rId4"/>
          <a:stretch>
            <a:fillRect/>
          </a:stretch>
        </p:blipFill>
        <p:spPr>
          <a:xfrm>
            <a:off x="9499990" y="4572001"/>
            <a:ext cx="2057967" cy="1277935"/>
          </a:xfrm>
          <a:prstGeom prst="rect">
            <a:avLst/>
          </a:prstGeom>
        </p:spPr>
      </p:pic>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5"/>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endParaRPr sz="1600" kern="0" dirty="0">
              <a:solidFill>
                <a:srgbClr val="677480"/>
              </a:solidFill>
              <a:latin typeface="Lato"/>
              <a:ea typeface="Lato"/>
              <a:cs typeface="Lato"/>
              <a:sym typeface="Lato"/>
            </a:endParaRPr>
          </a:p>
        </p:txBody>
      </p:sp>
      <p:pic>
        <p:nvPicPr>
          <p:cNvPr id="13" name="Imagem 12"/>
          <p:cNvPicPr/>
          <p:nvPr/>
        </p:nvPicPr>
        <p:blipFill>
          <a:blip r:embed="rId6">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Tree>
    <p:extLst>
      <p:ext uri="{BB962C8B-B14F-4D97-AF65-F5344CB8AC3E}">
        <p14:creationId xmlns:p14="http://schemas.microsoft.com/office/powerpoint/2010/main" val="3180907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19</a:t>
            </a:fld>
            <a:endParaRPr lang="pt-PT" kern="0">
              <a:solidFill>
                <a:srgbClr val="97ABBC"/>
              </a:solidFill>
            </a:endParaRPr>
          </a:p>
        </p:txBody>
      </p:sp>
      <p:sp>
        <p:nvSpPr>
          <p:cNvPr id="7" name="Google Shape;93;p13"/>
          <p:cNvSpPr txBox="1">
            <a:spLocks noGrp="1"/>
          </p:cNvSpPr>
          <p:nvPr>
            <p:ph type="title"/>
          </p:nvPr>
        </p:nvSpPr>
        <p:spPr>
          <a:xfrm>
            <a:off x="915057" y="273259"/>
            <a:ext cx="10115833" cy="1143200"/>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br>
              <a:rPr lang="pt-PT"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pt-PT" b="1"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Governance</a:t>
            </a:r>
            <a:r>
              <a:rPr lang="pt-PT" sz="2400" b="1" dirty="0">
                <a:latin typeface="Cambria" panose="02040503050406030204" pitchFamily="18" charset="0"/>
                <a:ea typeface="Cambria" panose="02040503050406030204" pitchFamily="18" charset="0"/>
              </a:rPr>
              <a:t> </a:t>
            </a:r>
            <a:endParaRPr sz="2400" dirty="0">
              <a:solidFill>
                <a:schemeClr val="accent1">
                  <a:lumMod val="75000"/>
                </a:schemeClr>
              </a:solidFill>
              <a:latin typeface="Cambria" panose="02040503050406030204" pitchFamily="18" charset="0"/>
              <a:ea typeface="Cambria" panose="02040503050406030204" pitchFamily="18" charset="0"/>
            </a:endParaRPr>
          </a:p>
        </p:txBody>
      </p:sp>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2"/>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endParaRPr sz="1600" kern="0" dirty="0">
              <a:solidFill>
                <a:srgbClr val="677480"/>
              </a:solidFill>
              <a:latin typeface="Lato"/>
              <a:ea typeface="Lato"/>
              <a:cs typeface="Lato"/>
              <a:sym typeface="Lato"/>
            </a:endParaRPr>
          </a:p>
        </p:txBody>
      </p:sp>
      <p:pic>
        <p:nvPicPr>
          <p:cNvPr id="13" name="Imagem 12"/>
          <p:cNvPicPr/>
          <p:nvPr/>
        </p:nvPicPr>
        <p:blipFill>
          <a:blip r:embed="rId3">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
        <p:nvSpPr>
          <p:cNvPr id="2" name="Marcador de Posição do Texto 1"/>
          <p:cNvSpPr>
            <a:spLocks noGrp="1"/>
          </p:cNvSpPr>
          <p:nvPr>
            <p:ph type="body" idx="1"/>
          </p:nvPr>
        </p:nvSpPr>
        <p:spPr>
          <a:xfrm>
            <a:off x="629313" y="1556419"/>
            <a:ext cx="11043920" cy="4415381"/>
          </a:xfrm>
        </p:spPr>
        <p:txBody>
          <a:bodyPr/>
          <a:lstStyle/>
          <a:p>
            <a:pPr marL="186262" indent="0">
              <a:buNone/>
            </a:pPr>
            <a:r>
              <a:rPr lang="en-US" sz="2667" dirty="0">
                <a:latin typeface="Cambria" panose="02040503050406030204" pitchFamily="18" charset="0"/>
                <a:ea typeface="Cambria" panose="02040503050406030204" pitchFamily="18" charset="0"/>
              </a:rPr>
              <a:t>SIP PT has a </a:t>
            </a:r>
            <a:r>
              <a:rPr lang="en-US" sz="2667" b="1" dirty="0">
                <a:latin typeface="Cambria" panose="02040503050406030204" pitchFamily="18" charset="0"/>
                <a:ea typeface="Cambria" panose="02040503050406030204" pitchFamily="18" charset="0"/>
              </a:rPr>
              <a:t>Governance Model approved in 2021 </a:t>
            </a:r>
            <a:r>
              <a:rPr lang="en-US" sz="2667" dirty="0">
                <a:latin typeface="Cambria" panose="02040503050406030204" pitchFamily="18" charset="0"/>
                <a:ea typeface="Cambria" panose="02040503050406030204" pitchFamily="18" charset="0"/>
              </a:rPr>
              <a:t>by SIP EU and updated in </a:t>
            </a:r>
            <a:r>
              <a:rPr lang="en-US" sz="2667" b="1" dirty="0">
                <a:latin typeface="Cambria" panose="02040503050406030204" pitchFamily="18" charset="0"/>
                <a:ea typeface="Cambria" panose="02040503050406030204" pitchFamily="18" charset="0"/>
              </a:rPr>
              <a:t>2024</a:t>
            </a:r>
            <a:r>
              <a:rPr lang="en-US" sz="2667" dirty="0">
                <a:latin typeface="Cambria" panose="02040503050406030204" pitchFamily="18" charset="0"/>
                <a:ea typeface="Cambria" panose="02040503050406030204" pitchFamily="18" charset="0"/>
              </a:rPr>
              <a:t>. SIP PT is managed by an </a:t>
            </a:r>
            <a:r>
              <a:rPr lang="en-US" sz="2667"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Executive Committee </a:t>
            </a:r>
            <a:r>
              <a:rPr lang="en-US" sz="2667" dirty="0">
                <a:latin typeface="Cambria" panose="02040503050406030204" pitchFamily="18" charset="0"/>
                <a:ea typeface="Cambria" panose="02040503050406030204" pitchFamily="18" charset="0"/>
              </a:rPr>
              <a:t>(EC) whose operating document was approved by Members in 2021 and reviewed in 2022. </a:t>
            </a:r>
          </a:p>
          <a:p>
            <a:pPr marL="186262" indent="0">
              <a:buNone/>
            </a:pPr>
            <a:endParaRPr lang="en-US" sz="2667" dirty="0">
              <a:latin typeface="Cambria" panose="02040503050406030204" pitchFamily="18" charset="0"/>
              <a:ea typeface="Cambria" panose="02040503050406030204" pitchFamily="18" charset="0"/>
            </a:endParaRPr>
          </a:p>
          <a:p>
            <a:pPr marL="186262" indent="0">
              <a:buNone/>
            </a:pPr>
            <a:r>
              <a:rPr lang="en-US" sz="2667" b="1" dirty="0">
                <a:latin typeface="Cambria" panose="02040503050406030204" pitchFamily="18" charset="0"/>
                <a:ea typeface="Cambria" panose="02040503050406030204" pitchFamily="18" charset="0"/>
              </a:rPr>
              <a:t>The EC works with volunteers: one delegate from APED and four representatives from Patient Associations</a:t>
            </a:r>
            <a:r>
              <a:rPr lang="en-US" sz="2667"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968090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12">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4">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 name="Rectangle 16">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18">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34" name="Freeform: Shape 19">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20">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21">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22">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6" name="Freeform: Shape 25">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9" name="Freeform: Shape 28">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Elipse 7">
            <a:extLst>
              <a:ext uri="{FF2B5EF4-FFF2-40B4-BE49-F238E27FC236}">
                <a16:creationId xmlns:a16="http://schemas.microsoft.com/office/drawing/2014/main" id="{252730B8-5455-2E45-877B-47C60B533B52}"/>
              </a:ext>
            </a:extLst>
          </p:cNvPr>
          <p:cNvSpPr/>
          <p:nvPr/>
        </p:nvSpPr>
        <p:spPr>
          <a:xfrm>
            <a:off x="11013362" y="5782072"/>
            <a:ext cx="952500" cy="90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Imagen 6" descr="Logotipo, nombre de la empresa&#10;&#10;Descripción generada automáticamente">
            <a:extLst>
              <a:ext uri="{FF2B5EF4-FFF2-40B4-BE49-F238E27FC236}">
                <a16:creationId xmlns:a16="http://schemas.microsoft.com/office/drawing/2014/main" id="{2FAFD4AA-BCE2-5241-9763-C07F1BC672BB}"/>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38" name="Título 1">
            <a:extLst>
              <a:ext uri="{FF2B5EF4-FFF2-40B4-BE49-F238E27FC236}">
                <a16:creationId xmlns:a16="http://schemas.microsoft.com/office/drawing/2014/main" id="{4EF917E2-7506-F240-AC9C-4BB5149EF910}"/>
              </a:ext>
            </a:extLst>
          </p:cNvPr>
          <p:cNvSpPr>
            <a:spLocks noGrp="1"/>
          </p:cNvSpPr>
          <p:nvPr>
            <p:ph type="ctrTitle"/>
          </p:nvPr>
        </p:nvSpPr>
        <p:spPr>
          <a:xfrm>
            <a:off x="597182" y="141242"/>
            <a:ext cx="2869330" cy="1033366"/>
          </a:xfrm>
        </p:spPr>
        <p:txBody>
          <a:bodyPr>
            <a:normAutofit/>
          </a:bodyPr>
          <a:lstStyle/>
          <a:p>
            <a:r>
              <a:rPr lang="en-GB" sz="4400" dirty="0">
                <a:solidFill>
                  <a:schemeClr val="accent1">
                    <a:lumMod val="75000"/>
                  </a:schemeClr>
                </a:solidFill>
                <a:latin typeface="Arial" panose="020B0604020202020204" pitchFamily="34" charset="0"/>
                <a:cs typeface="Arial" panose="020B0604020202020204" pitchFamily="34" charset="0"/>
              </a:rPr>
              <a:t>Agenda</a:t>
            </a:r>
          </a:p>
        </p:txBody>
      </p:sp>
      <p:graphicFrame>
        <p:nvGraphicFramePr>
          <p:cNvPr id="5" name="Tabla 5">
            <a:extLst>
              <a:ext uri="{FF2B5EF4-FFF2-40B4-BE49-F238E27FC236}">
                <a16:creationId xmlns:a16="http://schemas.microsoft.com/office/drawing/2014/main" id="{2A424959-1DD2-A94D-8B0B-39696D26839B}"/>
              </a:ext>
            </a:extLst>
          </p:cNvPr>
          <p:cNvGraphicFramePr>
            <a:graphicFrameLocks noGrp="1"/>
          </p:cNvGraphicFramePr>
          <p:nvPr>
            <p:extLst>
              <p:ext uri="{D42A27DB-BD31-4B8C-83A1-F6EECF244321}">
                <p14:modId xmlns:p14="http://schemas.microsoft.com/office/powerpoint/2010/main" val="855356274"/>
              </p:ext>
            </p:extLst>
          </p:nvPr>
        </p:nvGraphicFramePr>
        <p:xfrm>
          <a:off x="2031847" y="1551940"/>
          <a:ext cx="8128000" cy="3484880"/>
        </p:xfrm>
        <a:graphic>
          <a:graphicData uri="http://schemas.openxmlformats.org/drawingml/2006/table">
            <a:tbl>
              <a:tblPr firstRow="1" bandRow="1">
                <a:tableStyleId>{7DF18680-E054-41AD-8BC1-D1AEF772440D}</a:tableStyleId>
              </a:tblPr>
              <a:tblGrid>
                <a:gridCol w="814870">
                  <a:extLst>
                    <a:ext uri="{9D8B030D-6E8A-4147-A177-3AD203B41FA5}">
                      <a16:colId xmlns:a16="http://schemas.microsoft.com/office/drawing/2014/main" val="1722640136"/>
                    </a:ext>
                  </a:extLst>
                </a:gridCol>
                <a:gridCol w="828136">
                  <a:extLst>
                    <a:ext uri="{9D8B030D-6E8A-4147-A177-3AD203B41FA5}">
                      <a16:colId xmlns:a16="http://schemas.microsoft.com/office/drawing/2014/main" val="3786749482"/>
                    </a:ext>
                  </a:extLst>
                </a:gridCol>
                <a:gridCol w="5210355">
                  <a:extLst>
                    <a:ext uri="{9D8B030D-6E8A-4147-A177-3AD203B41FA5}">
                      <a16:colId xmlns:a16="http://schemas.microsoft.com/office/drawing/2014/main" val="3489774142"/>
                    </a:ext>
                  </a:extLst>
                </a:gridCol>
                <a:gridCol w="1274639">
                  <a:extLst>
                    <a:ext uri="{9D8B030D-6E8A-4147-A177-3AD203B41FA5}">
                      <a16:colId xmlns:a16="http://schemas.microsoft.com/office/drawing/2014/main" val="1594974328"/>
                    </a:ext>
                  </a:extLst>
                </a:gridCol>
              </a:tblGrid>
              <a:tr h="370840">
                <a:tc>
                  <a:txBody>
                    <a:bodyPr/>
                    <a:lstStyle/>
                    <a:p>
                      <a:r>
                        <a:rPr lang="en-GB" sz="1400" u="sng" dirty="0">
                          <a:solidFill>
                            <a:schemeClr val="bg1"/>
                          </a:solidFill>
                          <a:latin typeface="Arial" panose="020B0604020202020204" pitchFamily="34" charset="0"/>
                          <a:cs typeface="Arial" panose="020B0604020202020204" pitchFamily="34" charset="0"/>
                        </a:rPr>
                        <a:t>Start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u="sng" dirty="0">
                          <a:solidFill>
                            <a:schemeClr val="bg1"/>
                          </a:solidFill>
                          <a:latin typeface="Arial" panose="020B0604020202020204" pitchFamily="34" charset="0"/>
                          <a:cs typeface="Arial" panose="020B0604020202020204" pitchFamily="34" charset="0"/>
                        </a:rPr>
                        <a:t>End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u="sng" dirty="0">
                          <a:solidFill>
                            <a:schemeClr val="bg1"/>
                          </a:solidFill>
                          <a:latin typeface="Arial" panose="020B0604020202020204" pitchFamily="34" charset="0"/>
                          <a:cs typeface="Arial" panose="020B0604020202020204" pitchFamily="34" charset="0"/>
                        </a:rPr>
                        <a:t>Title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u="sng" dirty="0">
                          <a:solidFill>
                            <a:schemeClr val="bg1"/>
                          </a:solidFill>
                          <a:latin typeface="Arial" panose="020B0604020202020204" pitchFamily="34" charset="0"/>
                          <a:cs typeface="Arial" panose="020B0604020202020204" pitchFamily="34" charset="0"/>
                        </a:rPr>
                        <a:t>Who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2508468389"/>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15h00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15H05</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Welcome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JOK &amp; LJ</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609536784"/>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15h05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15h10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latin typeface="Arial" panose="020B0604020202020204" pitchFamily="34" charset="0"/>
                          <a:cs typeface="Arial" panose="020B0604020202020204" pitchFamily="34" charset="0"/>
                        </a:rPr>
                        <a:t>Background on SIP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SK &amp; ACP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717505030"/>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15h10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15h15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SIP 2024 Policy Priorities and Updates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SK &amp; ACP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228124947"/>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15h15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15h45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SIP National Platforms Roundtable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SIP NPs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2303130960"/>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15h45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16h05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Reflection on the New EU Health Policy Agenda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ALL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3817658651"/>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16h05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16h25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Sibling Organisations Case Studies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ECO – RP</a:t>
                      </a:r>
                    </a:p>
                    <a:p>
                      <a:r>
                        <a:rPr lang="en-GB" sz="1400" dirty="0">
                          <a:solidFill>
                            <a:schemeClr val="bg1"/>
                          </a:solidFill>
                          <a:latin typeface="Arial" panose="020B0604020202020204" pitchFamily="34" charset="0"/>
                          <a:cs typeface="Arial" panose="020B0604020202020204" pitchFamily="34" charset="0"/>
                        </a:rPr>
                        <a:t>ESC - JK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614293136"/>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16h25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16h55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How are our Partners Approaching the New EU Mandate?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ALL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844157529"/>
                  </a:ext>
                </a:extLst>
              </a:tr>
              <a:tr h="370840">
                <a:tc>
                  <a:txBody>
                    <a:bodyPr/>
                    <a:lstStyle/>
                    <a:p>
                      <a:r>
                        <a:rPr lang="en-GB" sz="1400" dirty="0">
                          <a:solidFill>
                            <a:schemeClr val="bg1"/>
                          </a:solidFill>
                          <a:latin typeface="Arial" panose="020B0604020202020204" pitchFamily="34" charset="0"/>
                          <a:cs typeface="Arial" panose="020B0604020202020204" pitchFamily="34" charset="0"/>
                        </a:rPr>
                        <a:t>16h55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17h00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Next Steps and Closure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r>
                        <a:rPr lang="en-GB" sz="1400" dirty="0">
                          <a:solidFill>
                            <a:schemeClr val="bg1"/>
                          </a:solidFill>
                          <a:latin typeface="Arial" panose="020B0604020202020204" pitchFamily="34" charset="0"/>
                          <a:cs typeface="Arial" panose="020B0604020202020204" pitchFamily="34" charset="0"/>
                        </a:rPr>
                        <a:t>JOK &amp;LJ</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3316838333"/>
                  </a:ext>
                </a:extLst>
              </a:tr>
            </a:tbl>
          </a:graphicData>
        </a:graphic>
      </p:graphicFrame>
    </p:spTree>
    <p:extLst>
      <p:ext uri="{BB962C8B-B14F-4D97-AF65-F5344CB8AC3E}">
        <p14:creationId xmlns:p14="http://schemas.microsoft.com/office/powerpoint/2010/main" val="1737319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20</a:t>
            </a:fld>
            <a:endParaRPr lang="pt-PT" kern="0">
              <a:solidFill>
                <a:srgbClr val="97ABBC"/>
              </a:solidFill>
            </a:endParaRPr>
          </a:p>
        </p:txBody>
      </p:sp>
      <p:sp>
        <p:nvSpPr>
          <p:cNvPr id="7" name="Google Shape;93;p13"/>
          <p:cNvSpPr txBox="1">
            <a:spLocks noGrp="1"/>
          </p:cNvSpPr>
          <p:nvPr>
            <p:ph type="title"/>
          </p:nvPr>
        </p:nvSpPr>
        <p:spPr>
          <a:xfrm>
            <a:off x="915057" y="273259"/>
            <a:ext cx="10115833" cy="1143200"/>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br>
              <a:rPr lang="pt-PT" b="1"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pt-PT" b="1"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Governance</a:t>
            </a:r>
            <a:r>
              <a:rPr lang="pt-PT" sz="2400" b="1" dirty="0">
                <a:latin typeface="Cambria" panose="02040503050406030204" pitchFamily="18" charset="0"/>
                <a:ea typeface="Cambria" panose="02040503050406030204" pitchFamily="18" charset="0"/>
              </a:rPr>
              <a:t> </a:t>
            </a:r>
            <a:endParaRPr sz="2400" dirty="0">
              <a:solidFill>
                <a:schemeClr val="accent1">
                  <a:lumMod val="75000"/>
                </a:schemeClr>
              </a:solidFill>
              <a:latin typeface="Cambria" panose="02040503050406030204" pitchFamily="18" charset="0"/>
              <a:ea typeface="Cambria" panose="02040503050406030204" pitchFamily="18" charset="0"/>
            </a:endParaRPr>
          </a:p>
        </p:txBody>
      </p:sp>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2"/>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endParaRPr sz="1600" kern="0" dirty="0">
              <a:solidFill>
                <a:srgbClr val="677480"/>
              </a:solidFill>
              <a:latin typeface="Lato"/>
              <a:ea typeface="Lato"/>
              <a:cs typeface="Lato"/>
              <a:sym typeface="Lato"/>
            </a:endParaRPr>
          </a:p>
        </p:txBody>
      </p:sp>
      <p:pic>
        <p:nvPicPr>
          <p:cNvPr id="13" name="Imagem 12"/>
          <p:cNvPicPr/>
          <p:nvPr/>
        </p:nvPicPr>
        <p:blipFill>
          <a:blip r:embed="rId3">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
        <p:nvSpPr>
          <p:cNvPr id="2" name="Marcador de Posição do Texto 1"/>
          <p:cNvSpPr>
            <a:spLocks noGrp="1"/>
          </p:cNvSpPr>
          <p:nvPr>
            <p:ph type="body" idx="1"/>
          </p:nvPr>
        </p:nvSpPr>
        <p:spPr>
          <a:xfrm>
            <a:off x="451012" y="1649083"/>
            <a:ext cx="11043920" cy="4079240"/>
          </a:xfrm>
        </p:spPr>
        <p:txBody>
          <a:bodyPr/>
          <a:lstStyle/>
          <a:p>
            <a:pPr marL="186262" indent="0">
              <a:buNone/>
            </a:pPr>
            <a:r>
              <a:rPr lang="en-US" sz="2667" dirty="0">
                <a:latin typeface="Cambria" panose="02040503050406030204" pitchFamily="18" charset="0"/>
                <a:ea typeface="Cambria" panose="02040503050406030204" pitchFamily="18" charset="0"/>
              </a:rPr>
              <a:t>The EC is responsible for the day-to-day management of the Platform, serving as its </a:t>
            </a:r>
            <a:r>
              <a:rPr lang="en-US" sz="2667" b="1" dirty="0">
                <a:latin typeface="Cambria" panose="02040503050406030204" pitchFamily="18" charset="0"/>
                <a:ea typeface="Cambria" panose="02040503050406030204" pitchFamily="18" charset="0"/>
              </a:rPr>
              <a:t>public face </a:t>
            </a:r>
            <a:r>
              <a:rPr lang="en-US" sz="2667" dirty="0">
                <a:latin typeface="Cambria" panose="02040503050406030204" pitchFamily="18" charset="0"/>
                <a:ea typeface="Cambria" panose="02040503050406030204" pitchFamily="18" charset="0"/>
              </a:rPr>
              <a:t>and the </a:t>
            </a:r>
            <a:r>
              <a:rPr lang="en-US" sz="2667" b="1" dirty="0">
                <a:latin typeface="Cambria" panose="02040503050406030204" pitchFamily="18" charset="0"/>
                <a:ea typeface="Cambria" panose="02040503050406030204" pitchFamily="18" charset="0"/>
              </a:rPr>
              <a:t>point of contact </a:t>
            </a:r>
            <a:r>
              <a:rPr lang="en-US" sz="2667" dirty="0">
                <a:latin typeface="Cambria" panose="02040503050406030204" pitchFamily="18" charset="0"/>
                <a:ea typeface="Cambria" panose="02040503050406030204" pitchFamily="18" charset="0"/>
              </a:rPr>
              <a:t>for policymakers/stakeholders/ sponsors/other organizations.</a:t>
            </a:r>
          </a:p>
          <a:p>
            <a:pPr marL="186262" indent="0">
              <a:buNone/>
            </a:pPr>
            <a:endParaRPr lang="en-US" sz="2400" dirty="0">
              <a:latin typeface="Cambria" panose="02040503050406030204" pitchFamily="18" charset="0"/>
              <a:ea typeface="Cambria" panose="02040503050406030204" pitchFamily="18" charset="0"/>
            </a:endParaRPr>
          </a:p>
          <a:p>
            <a:pPr marL="186262" indent="0">
              <a:buNone/>
            </a:pPr>
            <a:r>
              <a:rPr lang="en-US" sz="2667" dirty="0">
                <a:latin typeface="Cambria" panose="02040503050406030204" pitchFamily="18" charset="0"/>
                <a:ea typeface="Cambria" panose="02040503050406030204" pitchFamily="18" charset="0"/>
              </a:rPr>
              <a:t>SIP PT is supported by </a:t>
            </a:r>
            <a:r>
              <a:rPr lang="en-US" sz="2667" b="1" dirty="0">
                <a:latin typeface="Cambria" panose="02040503050406030204" pitchFamily="18" charset="0"/>
                <a:ea typeface="Cambria" panose="02040503050406030204" pitchFamily="18" charset="0"/>
              </a:rPr>
              <a:t>sponsors</a:t>
            </a:r>
            <a:r>
              <a:rPr lang="en-US" sz="2667" dirty="0">
                <a:latin typeface="Cambria" panose="02040503050406030204" pitchFamily="18" charset="0"/>
                <a:ea typeface="Cambria" panose="02040503050406030204" pitchFamily="18" charset="0"/>
              </a:rPr>
              <a:t> and brings together </a:t>
            </a:r>
            <a:r>
              <a:rPr lang="en-US" sz="2667" b="1" dirty="0">
                <a:latin typeface="Cambria" panose="02040503050406030204" pitchFamily="18" charset="0"/>
                <a:ea typeface="Cambria" panose="02040503050406030204" pitchFamily="18" charset="0"/>
              </a:rPr>
              <a:t>Members </a:t>
            </a:r>
            <a:r>
              <a:rPr lang="en-US" sz="2667">
                <a:latin typeface="Cambria" panose="02040503050406030204" pitchFamily="18" charset="0"/>
                <a:ea typeface="Cambria" panose="02040503050406030204" pitchFamily="18" charset="0"/>
              </a:rPr>
              <a:t>(Patient</a:t>
            </a:r>
            <a:r>
              <a:rPr lang="en-US" sz="2667" b="1">
                <a:latin typeface="Cambria" panose="02040503050406030204" pitchFamily="18" charset="0"/>
                <a:ea typeface="Cambria" panose="02040503050406030204" pitchFamily="18" charset="0"/>
              </a:rPr>
              <a:t> </a:t>
            </a:r>
            <a:r>
              <a:rPr lang="en-US" sz="2667" dirty="0">
                <a:latin typeface="Cambria" panose="02040503050406030204" pitchFamily="18" charset="0"/>
                <a:ea typeface="Cambria" panose="02040503050406030204" pitchFamily="18" charset="0"/>
              </a:rPr>
              <a:t>Associations)</a:t>
            </a:r>
            <a:r>
              <a:rPr lang="en-US" sz="2667" b="1" dirty="0">
                <a:latin typeface="Cambria" panose="02040503050406030204" pitchFamily="18" charset="0"/>
                <a:ea typeface="Cambria" panose="02040503050406030204" pitchFamily="18" charset="0"/>
              </a:rPr>
              <a:t> </a:t>
            </a:r>
            <a:r>
              <a:rPr lang="en-US" sz="2667" dirty="0">
                <a:latin typeface="Cambria" panose="02040503050406030204" pitchFamily="18" charset="0"/>
                <a:ea typeface="Cambria" panose="02040503050406030204" pitchFamily="18" charset="0"/>
              </a:rPr>
              <a:t>and </a:t>
            </a:r>
            <a:r>
              <a:rPr lang="en-US" sz="2667" b="1" dirty="0">
                <a:latin typeface="Cambria" panose="02040503050406030204" pitchFamily="18" charset="0"/>
                <a:ea typeface="Cambria" panose="02040503050406030204" pitchFamily="18" charset="0"/>
              </a:rPr>
              <a:t>Partners</a:t>
            </a:r>
            <a:r>
              <a:rPr lang="en-US" sz="2667" dirty="0">
                <a:latin typeface="Cambria" panose="02040503050406030204" pitchFamily="18" charset="0"/>
                <a:ea typeface="Cambria" panose="02040503050406030204" pitchFamily="18" charset="0"/>
              </a:rPr>
              <a:t> (Scientific Societies and Associations) that identify with its objectives.</a:t>
            </a:r>
            <a:endParaRPr lang="pt-PT" sz="2667"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4332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596503" y="3894016"/>
            <a:ext cx="11031053" cy="2070621"/>
          </a:xfrm>
          <a:prstGeom prst="rect">
            <a:avLst/>
          </a:prstGeom>
        </p:spPr>
        <p:txBody>
          <a:bodyPr spcFirstLastPara="1" wrap="square" lIns="121900" tIns="121900" rIns="121900" bIns="121900" anchor="t" anchorCtr="0">
            <a:noAutofit/>
          </a:bodyPr>
          <a:lstStyle/>
          <a:p>
            <a:pPr lvl="0" algn="ctr"/>
            <a:r>
              <a:rPr lang="en-US" sz="5333" dirty="0"/>
              <a:t>ACTION: updates for 2024</a:t>
            </a:r>
            <a:endParaRPr sz="5333" dirty="0">
              <a:solidFill>
                <a:schemeClr val="accent1">
                  <a:lumMod val="75000"/>
                </a:schemeClr>
              </a:solidFill>
              <a:latin typeface="Cambria" panose="02040503050406030204" pitchFamily="18" charset="0"/>
              <a:ea typeface="Cambria" panose="02040503050406030204" pitchFamily="18" charset="0"/>
            </a:endParaRPr>
          </a:p>
        </p:txBody>
      </p:sp>
      <p:pic>
        <p:nvPicPr>
          <p:cNvPr id="3" name="Imagem 2"/>
          <p:cNvPicPr/>
          <p:nvPr/>
        </p:nvPicPr>
        <p:blipFill>
          <a:blip r:embed="rId3">
            <a:extLst>
              <a:ext uri="{28A0092B-C50C-407E-A947-70E740481C1C}">
                <a14:useLocalDpi xmlns:a14="http://schemas.microsoft.com/office/drawing/2010/main" val="0"/>
              </a:ext>
            </a:extLst>
          </a:blip>
          <a:srcRect/>
          <a:stretch>
            <a:fillRect/>
          </a:stretch>
        </p:blipFill>
        <p:spPr bwMode="auto">
          <a:xfrm>
            <a:off x="253603" y="164472"/>
            <a:ext cx="1796868" cy="1821345"/>
          </a:xfrm>
          <a:prstGeom prst="rect">
            <a:avLst/>
          </a:prstGeom>
          <a:noFill/>
          <a:ln>
            <a:noFill/>
          </a:ln>
        </p:spPr>
      </p:pic>
      <p:pic>
        <p:nvPicPr>
          <p:cNvPr id="2" name="Imagem 1"/>
          <p:cNvPicPr>
            <a:picLocks noChangeAspect="1"/>
          </p:cNvPicPr>
          <p:nvPr/>
        </p:nvPicPr>
        <p:blipFill>
          <a:blip r:embed="rId4"/>
          <a:stretch>
            <a:fillRect/>
          </a:stretch>
        </p:blipFill>
        <p:spPr>
          <a:xfrm>
            <a:off x="2177471" y="259816"/>
            <a:ext cx="9720272" cy="1726000"/>
          </a:xfrm>
          <a:prstGeom prst="rect">
            <a:avLst/>
          </a:prstGeom>
        </p:spPr>
      </p:pic>
    </p:spTree>
    <p:extLst>
      <p:ext uri="{BB962C8B-B14F-4D97-AF65-F5344CB8AC3E}">
        <p14:creationId xmlns:p14="http://schemas.microsoft.com/office/powerpoint/2010/main" val="2417348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p:cNvSpPr>
            <a:spLocks noGrp="1"/>
          </p:cNvSpPr>
          <p:nvPr>
            <p:ph type="body" idx="1"/>
          </p:nvPr>
        </p:nvSpPr>
        <p:spPr>
          <a:xfrm>
            <a:off x="1046480" y="1689716"/>
            <a:ext cx="10342880" cy="4422045"/>
          </a:xfrm>
        </p:spPr>
        <p:txBody>
          <a:bodyPr/>
          <a:lstStyle/>
          <a:p>
            <a:r>
              <a:rPr lang="pt-PT" sz="2667" dirty="0">
                <a:solidFill>
                  <a:schemeClr val="accent5">
                    <a:lumMod val="75000"/>
                  </a:schemeClr>
                </a:solidFill>
                <a:latin typeface="Cambria" panose="02040503050406030204" pitchFamily="18" charset="0"/>
                <a:ea typeface="Cambria" panose="02040503050406030204" pitchFamily="18" charset="0"/>
              </a:rPr>
              <a:t>New EC </a:t>
            </a:r>
            <a:r>
              <a:rPr lang="pt-PT" sz="2667" dirty="0" err="1">
                <a:solidFill>
                  <a:schemeClr val="accent5">
                    <a:lumMod val="75000"/>
                  </a:schemeClr>
                </a:solidFill>
                <a:latin typeface="Cambria" panose="02040503050406030204" pitchFamily="18" charset="0"/>
                <a:ea typeface="Cambria" panose="02040503050406030204" pitchFamily="18" charset="0"/>
              </a:rPr>
              <a:t>Members</a:t>
            </a:r>
            <a:endParaRPr lang="pt-PT" sz="2667" dirty="0">
              <a:solidFill>
                <a:schemeClr val="accent5">
                  <a:lumMod val="75000"/>
                </a:schemeClr>
              </a:solidFill>
              <a:latin typeface="Cambria" panose="02040503050406030204" pitchFamily="18" charset="0"/>
              <a:ea typeface="Cambria" panose="02040503050406030204" pitchFamily="18" charset="0"/>
            </a:endParaRPr>
          </a:p>
          <a:p>
            <a:r>
              <a:rPr lang="pt-PT" sz="2667" dirty="0">
                <a:solidFill>
                  <a:schemeClr val="accent5">
                    <a:lumMod val="75000"/>
                  </a:schemeClr>
                </a:solidFill>
                <a:latin typeface="Cambria" panose="02040503050406030204" pitchFamily="18" charset="0"/>
                <a:ea typeface="Cambria" panose="02040503050406030204" pitchFamily="18" charset="0"/>
              </a:rPr>
              <a:t>New </a:t>
            </a:r>
            <a:r>
              <a:rPr lang="pt-PT" sz="2667" dirty="0" err="1">
                <a:solidFill>
                  <a:schemeClr val="accent5">
                    <a:lumMod val="75000"/>
                  </a:schemeClr>
                </a:solidFill>
                <a:latin typeface="Cambria" panose="02040503050406030204" pitchFamily="18" charset="0"/>
                <a:ea typeface="Cambria" panose="02040503050406030204" pitchFamily="18" charset="0"/>
              </a:rPr>
              <a:t>Governance</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Model</a:t>
            </a:r>
            <a:endParaRPr lang="pt-PT" sz="2667" dirty="0">
              <a:solidFill>
                <a:schemeClr val="accent5">
                  <a:lumMod val="75000"/>
                </a:schemeClr>
              </a:solidFill>
              <a:latin typeface="Cambria" panose="02040503050406030204" pitchFamily="18" charset="0"/>
              <a:ea typeface="Cambria" panose="02040503050406030204" pitchFamily="18" charset="0"/>
            </a:endParaRPr>
          </a:p>
          <a:p>
            <a:r>
              <a:rPr lang="pt-PT" sz="2667" dirty="0" err="1">
                <a:solidFill>
                  <a:schemeClr val="accent5">
                    <a:lumMod val="75000"/>
                  </a:schemeClr>
                </a:solidFill>
                <a:latin typeface="Cambria" panose="02040503050406030204" pitchFamily="18" charset="0"/>
                <a:ea typeface="Cambria" panose="02040503050406030204" pitchFamily="18" charset="0"/>
              </a:rPr>
              <a:t>Translation</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of</a:t>
            </a:r>
            <a:r>
              <a:rPr lang="pt-PT" sz="2667" dirty="0">
                <a:solidFill>
                  <a:schemeClr val="accent5">
                    <a:lumMod val="75000"/>
                  </a:schemeClr>
                </a:solidFill>
                <a:latin typeface="Cambria" panose="02040503050406030204" pitchFamily="18" charset="0"/>
                <a:ea typeface="Cambria" panose="02040503050406030204" pitchFamily="18" charset="0"/>
              </a:rPr>
              <a:t> SIP EU </a:t>
            </a:r>
            <a:r>
              <a:rPr lang="pt-PT" sz="2667" dirty="0" err="1">
                <a:solidFill>
                  <a:schemeClr val="accent5">
                    <a:lumMod val="75000"/>
                  </a:schemeClr>
                </a:solidFill>
                <a:latin typeface="Cambria" panose="02040503050406030204" pitchFamily="18" charset="0"/>
                <a:ea typeface="Cambria" panose="02040503050406030204" pitchFamily="18" charset="0"/>
              </a:rPr>
              <a:t>Documents</a:t>
            </a:r>
            <a:endParaRPr lang="pt-PT" sz="2667" dirty="0">
              <a:solidFill>
                <a:schemeClr val="accent5">
                  <a:lumMod val="75000"/>
                </a:schemeClr>
              </a:solidFill>
              <a:latin typeface="Cambria" panose="02040503050406030204" pitchFamily="18" charset="0"/>
              <a:ea typeface="Cambria" panose="02040503050406030204" pitchFamily="18" charset="0"/>
            </a:endParaRPr>
          </a:p>
          <a:p>
            <a:r>
              <a:rPr lang="pt-PT" sz="2667" dirty="0" err="1">
                <a:solidFill>
                  <a:schemeClr val="accent5">
                    <a:lumMod val="75000"/>
                  </a:schemeClr>
                </a:solidFill>
                <a:latin typeface="Cambria" panose="02040503050406030204" pitchFamily="18" charset="0"/>
                <a:ea typeface="Cambria" panose="02040503050406030204" pitchFamily="18" charset="0"/>
              </a:rPr>
              <a:t>Update</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of</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the</a:t>
            </a:r>
            <a:r>
              <a:rPr lang="pt-PT" sz="2667" dirty="0">
                <a:solidFill>
                  <a:schemeClr val="accent5">
                    <a:lumMod val="75000"/>
                  </a:schemeClr>
                </a:solidFill>
                <a:latin typeface="Cambria" panose="02040503050406030204" pitchFamily="18" charset="0"/>
                <a:ea typeface="Cambria" panose="02040503050406030204" pitchFamily="18" charset="0"/>
              </a:rPr>
              <a:t> website </a:t>
            </a:r>
            <a:r>
              <a:rPr lang="pt-PT" sz="2667" b="1" dirty="0">
                <a:solidFill>
                  <a:schemeClr val="accent5">
                    <a:lumMod val="75000"/>
                  </a:schemeClr>
                </a:solidFill>
                <a:latin typeface="Cambria" panose="02040503050406030204" pitchFamily="18" charset="0"/>
                <a:ea typeface="Cambria" panose="02040503050406030204" pitchFamily="18" charset="0"/>
                <a:hlinkClick r:id="rId2"/>
              </a:rPr>
              <a:t>https://sip-pt.pt/</a:t>
            </a:r>
            <a:endParaRPr lang="pt-PT" sz="2667" b="1" dirty="0">
              <a:solidFill>
                <a:schemeClr val="accent5">
                  <a:lumMod val="75000"/>
                </a:schemeClr>
              </a:solidFill>
              <a:latin typeface="Cambria" panose="02040503050406030204" pitchFamily="18" charset="0"/>
              <a:ea typeface="Cambria" panose="02040503050406030204" pitchFamily="18" charset="0"/>
            </a:endParaRPr>
          </a:p>
          <a:p>
            <a:pPr marL="186262" indent="0">
              <a:buNone/>
            </a:pP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History</a:t>
            </a:r>
            <a:r>
              <a:rPr lang="pt-PT" sz="2667" dirty="0">
                <a:solidFill>
                  <a:schemeClr val="accent5">
                    <a:lumMod val="75000"/>
                  </a:schemeClr>
                </a:solidFill>
                <a:latin typeface="Cambria" panose="02040503050406030204" pitchFamily="18" charset="0"/>
                <a:ea typeface="Cambria" panose="02040503050406030204" pitchFamily="18" charset="0"/>
              </a:rPr>
              <a:t>/Objetives, SIP PT, SIP EU, </a:t>
            </a:r>
            <a:r>
              <a:rPr lang="pt-PT" sz="2667" dirty="0" err="1">
                <a:solidFill>
                  <a:schemeClr val="accent5">
                    <a:lumMod val="75000"/>
                  </a:schemeClr>
                </a:solidFill>
                <a:latin typeface="Cambria" panose="02040503050406030204" pitchFamily="18" charset="0"/>
                <a:ea typeface="Cambria" panose="02040503050406030204" pitchFamily="18" charset="0"/>
              </a:rPr>
              <a:t>Campaignes</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Resources</a:t>
            </a:r>
            <a:endParaRPr lang="pt-PT" sz="2667" dirty="0">
              <a:solidFill>
                <a:schemeClr val="accent5">
                  <a:lumMod val="75000"/>
                </a:schemeClr>
              </a:solidFill>
              <a:latin typeface="Cambria" panose="02040503050406030204" pitchFamily="18" charset="0"/>
              <a:ea typeface="Cambria" panose="02040503050406030204" pitchFamily="18" charset="0"/>
            </a:endParaRPr>
          </a:p>
          <a:p>
            <a:r>
              <a:rPr lang="pt-PT" sz="2667" dirty="0">
                <a:solidFill>
                  <a:schemeClr val="accent5">
                    <a:lumMod val="75000"/>
                  </a:schemeClr>
                </a:solidFill>
                <a:latin typeface="Cambria" panose="02040503050406030204" pitchFamily="18" charset="0"/>
                <a:ea typeface="Cambria" panose="02040503050406030204" pitchFamily="18" charset="0"/>
              </a:rPr>
              <a:t>ACTION: </a:t>
            </a:r>
            <a:r>
              <a:rPr lang="pt-PT" sz="2667" dirty="0" err="1">
                <a:solidFill>
                  <a:schemeClr val="accent5">
                    <a:lumMod val="75000"/>
                  </a:schemeClr>
                </a:solidFill>
                <a:latin typeface="Cambria" panose="02040503050406030204" pitchFamily="18" charset="0"/>
                <a:ea typeface="Cambria" panose="02040503050406030204" pitchFamily="18" charset="0"/>
              </a:rPr>
              <a:t>webinar</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Pain</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Voice</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r>
              <a:rPr lang="pt-PT" sz="2667" dirty="0">
                <a:solidFill>
                  <a:schemeClr val="accent5">
                    <a:lumMod val="75000"/>
                  </a:schemeClr>
                </a:solidFill>
                <a:latin typeface="Cambria" panose="02040503050406030204" pitchFamily="18" charset="0"/>
                <a:ea typeface="Cambria" panose="02040503050406030204" pitchFamily="18" charset="0"/>
              </a:rPr>
              <a:t> 14th </a:t>
            </a:r>
            <a:r>
              <a:rPr lang="pt-PT" sz="2667" dirty="0" err="1">
                <a:solidFill>
                  <a:schemeClr val="accent5">
                    <a:lumMod val="75000"/>
                  </a:schemeClr>
                </a:solidFill>
                <a:latin typeface="Cambria" panose="02040503050406030204" pitchFamily="18" charset="0"/>
                <a:ea typeface="Cambria" panose="02040503050406030204" pitchFamily="18" charset="0"/>
              </a:rPr>
              <a:t>June</a:t>
            </a:r>
            <a:r>
              <a:rPr lang="pt-PT" sz="2667" dirty="0">
                <a:solidFill>
                  <a:schemeClr val="accent5">
                    <a:lumMod val="75000"/>
                  </a:schemeClr>
                </a:solidFill>
                <a:latin typeface="Cambria" panose="02040503050406030204" pitchFamily="18" charset="0"/>
                <a:ea typeface="Cambria" panose="02040503050406030204" pitchFamily="18" charset="0"/>
              </a:rPr>
              <a:t> </a:t>
            </a:r>
          </a:p>
          <a:p>
            <a:pPr marL="186262" indent="0">
              <a:buNone/>
            </a:pP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b="1" dirty="0">
                <a:solidFill>
                  <a:schemeClr val="accent5">
                    <a:lumMod val="75000"/>
                  </a:schemeClr>
                </a:solidFill>
                <a:latin typeface="Cambria" panose="02040503050406030204" pitchFamily="18" charset="0"/>
                <a:ea typeface="Cambria" panose="02040503050406030204" pitchFamily="18" charset="0"/>
              </a:rPr>
              <a:t>25 </a:t>
            </a:r>
            <a:r>
              <a:rPr lang="pt-PT" sz="2667" b="1" dirty="0" err="1">
                <a:solidFill>
                  <a:schemeClr val="accent5">
                    <a:lumMod val="75000"/>
                  </a:schemeClr>
                </a:solidFill>
                <a:latin typeface="Cambria" panose="02040503050406030204" pitchFamily="18" charset="0"/>
                <a:ea typeface="Cambria" panose="02040503050406030204" pitchFamily="18" charset="0"/>
              </a:rPr>
              <a:t>years</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of</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the</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First</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National</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Day</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Against</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Pain</a:t>
            </a:r>
            <a:endParaRPr lang="pt-PT" sz="2667" b="1" dirty="0">
              <a:solidFill>
                <a:schemeClr val="accent5">
                  <a:lumMod val="75000"/>
                </a:schemeClr>
              </a:solidFill>
              <a:latin typeface="Cambria" panose="02040503050406030204" pitchFamily="18" charset="0"/>
              <a:ea typeface="Cambria" panose="02040503050406030204" pitchFamily="18" charset="0"/>
            </a:endParaRPr>
          </a:p>
          <a:p>
            <a:pPr marL="186262" indent="0">
              <a:buNone/>
            </a:pPr>
            <a:endParaRPr lang="pt-PT" sz="2400" dirty="0">
              <a:solidFill>
                <a:srgbClr val="002060"/>
              </a:solidFill>
              <a:latin typeface="Cambria" panose="02040503050406030204" pitchFamily="18" charset="0"/>
              <a:ea typeface="Cambria" panose="02040503050406030204" pitchFamily="18" charset="0"/>
            </a:endParaRPr>
          </a:p>
        </p:txBody>
      </p:sp>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22</a:t>
            </a:fld>
            <a:endParaRPr lang="pt-PT" kern="0">
              <a:solidFill>
                <a:srgbClr val="97ABBC"/>
              </a:solidFill>
            </a:endParaRPr>
          </a:p>
        </p:txBody>
      </p:sp>
      <p:sp>
        <p:nvSpPr>
          <p:cNvPr id="7" name="Google Shape;93;p13"/>
          <p:cNvSpPr txBox="1">
            <a:spLocks noGrp="1"/>
          </p:cNvSpPr>
          <p:nvPr>
            <p:ph type="title"/>
          </p:nvPr>
        </p:nvSpPr>
        <p:spPr>
          <a:xfrm>
            <a:off x="874417" y="520776"/>
            <a:ext cx="10115833" cy="1143200"/>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br>
              <a:rPr lang="en-US" dirty="0">
                <a:solidFill>
                  <a:schemeClr val="accent1">
                    <a:lumMod val="75000"/>
                  </a:schemeClr>
                </a:solidFill>
                <a:latin typeface="Cambria" panose="02040503050406030204" pitchFamily="18" charset="0"/>
                <a:ea typeface="Cambria" panose="02040503050406030204" pitchFamily="18" charset="0"/>
              </a:rPr>
            </a:br>
            <a:r>
              <a:rPr lang="en-US"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2024</a:t>
            </a:r>
            <a:r>
              <a:rPr lang="pt-PT" sz="2400" b="1" dirty="0">
                <a:latin typeface="Cambria" panose="02040503050406030204" pitchFamily="18" charset="0"/>
                <a:ea typeface="Cambria" panose="02040503050406030204" pitchFamily="18" charset="0"/>
              </a:rPr>
              <a:t> </a:t>
            </a:r>
            <a:endParaRPr sz="2400" dirty="0">
              <a:solidFill>
                <a:schemeClr val="accent1">
                  <a:lumMod val="75000"/>
                </a:schemeClr>
              </a:solidFill>
              <a:latin typeface="Cambria" panose="02040503050406030204" pitchFamily="18" charset="0"/>
              <a:ea typeface="Cambria" panose="02040503050406030204" pitchFamily="18" charset="0"/>
            </a:endParaRPr>
          </a:p>
        </p:txBody>
      </p:sp>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2"/>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endParaRPr sz="1600" kern="0" dirty="0">
              <a:solidFill>
                <a:srgbClr val="677480"/>
              </a:solidFill>
              <a:latin typeface="Lato"/>
              <a:ea typeface="Lato"/>
              <a:cs typeface="Lato"/>
              <a:sym typeface="Lato"/>
            </a:endParaRPr>
          </a:p>
        </p:txBody>
      </p:sp>
      <p:pic>
        <p:nvPicPr>
          <p:cNvPr id="13" name="Imagem 12"/>
          <p:cNvPicPr/>
          <p:nvPr/>
        </p:nvPicPr>
        <p:blipFill>
          <a:blip r:embed="rId3">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Tree>
    <p:extLst>
      <p:ext uri="{BB962C8B-B14F-4D97-AF65-F5344CB8AC3E}">
        <p14:creationId xmlns:p14="http://schemas.microsoft.com/office/powerpoint/2010/main" val="2090843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p:cNvSpPr>
            <a:spLocks noGrp="1"/>
          </p:cNvSpPr>
          <p:nvPr>
            <p:ph type="body" idx="1"/>
          </p:nvPr>
        </p:nvSpPr>
        <p:spPr>
          <a:xfrm>
            <a:off x="782976" y="1689716"/>
            <a:ext cx="10809584" cy="4422045"/>
          </a:xfrm>
        </p:spPr>
        <p:txBody>
          <a:bodyPr/>
          <a:lstStyle/>
          <a:p>
            <a:r>
              <a:rPr lang="pt-PT" sz="2667" b="1" dirty="0" err="1">
                <a:solidFill>
                  <a:schemeClr val="accent5">
                    <a:lumMod val="75000"/>
                  </a:schemeClr>
                </a:solidFill>
                <a:latin typeface="Cambria" panose="02040503050406030204" pitchFamily="18" charset="0"/>
                <a:ea typeface="Cambria" panose="02040503050406030204" pitchFamily="18" charset="0"/>
              </a:rPr>
              <a:t>Awareness</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letter</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“SIP PT </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Reflexion</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about</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what</a:t>
            </a:r>
            <a:r>
              <a:rPr lang="pt-PT" sz="2667" dirty="0">
                <a:solidFill>
                  <a:schemeClr val="accent5">
                    <a:lumMod val="75000"/>
                  </a:schemeClr>
                </a:solidFill>
                <a:latin typeface="Cambria" panose="02040503050406030204" pitchFamily="18" charset="0"/>
                <a:ea typeface="Cambria" panose="02040503050406030204" pitchFamily="18" charset="0"/>
              </a:rPr>
              <a:t> policies are </a:t>
            </a:r>
            <a:r>
              <a:rPr lang="pt-PT" sz="2667" dirty="0" err="1">
                <a:solidFill>
                  <a:schemeClr val="accent5">
                    <a:lumMod val="75000"/>
                  </a:schemeClr>
                </a:solidFill>
                <a:latin typeface="Cambria" panose="02040503050406030204" pitchFamily="18" charset="0"/>
                <a:ea typeface="Cambria" panose="02040503050406030204" pitchFamily="18" charset="0"/>
              </a:rPr>
              <a:t>needed</a:t>
            </a:r>
            <a:r>
              <a:rPr lang="pt-PT" sz="2667" dirty="0">
                <a:solidFill>
                  <a:schemeClr val="accent5">
                    <a:lumMod val="75000"/>
                  </a:schemeClr>
                </a:solidFill>
                <a:latin typeface="Cambria" panose="02040503050406030204" pitchFamily="18" charset="0"/>
                <a:ea typeface="Cambria" panose="02040503050406030204" pitchFamily="18" charset="0"/>
              </a:rPr>
              <a:t> for </a:t>
            </a:r>
            <a:r>
              <a:rPr lang="pt-PT" sz="2667" dirty="0" err="1">
                <a:solidFill>
                  <a:schemeClr val="accent5">
                    <a:lumMod val="75000"/>
                  </a:schemeClr>
                </a:solidFill>
                <a:latin typeface="Cambria" panose="02040503050406030204" pitchFamily="18" charset="0"/>
                <a:ea typeface="Cambria" panose="02040503050406030204" pitchFamily="18" charset="0"/>
              </a:rPr>
              <a:t>better</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pain</a:t>
            </a:r>
            <a:r>
              <a:rPr lang="pt-PT" sz="2667" dirty="0">
                <a:solidFill>
                  <a:schemeClr val="accent5">
                    <a:lumMod val="75000"/>
                  </a:schemeClr>
                </a:solidFill>
                <a:latin typeface="Cambria" panose="02040503050406030204" pitchFamily="18" charset="0"/>
                <a:ea typeface="Cambria" panose="02040503050406030204" pitchFamily="18" charset="0"/>
              </a:rPr>
              <a:t> management in </a:t>
            </a:r>
            <a:r>
              <a:rPr lang="pt-PT" sz="2667" dirty="0" err="1">
                <a:solidFill>
                  <a:schemeClr val="accent5">
                    <a:lumMod val="75000"/>
                  </a:schemeClr>
                </a:solidFill>
                <a:latin typeface="Cambria" panose="02040503050406030204" pitchFamily="18" charset="0"/>
                <a:ea typeface="Cambria" panose="02040503050406030204" pitchFamily="18" charset="0"/>
              </a:rPr>
              <a:t>Potugal</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aimed</a:t>
            </a:r>
            <a:r>
              <a:rPr lang="pt-PT" sz="2667" dirty="0">
                <a:solidFill>
                  <a:schemeClr val="accent5">
                    <a:lumMod val="75000"/>
                  </a:schemeClr>
                </a:solidFill>
                <a:latin typeface="Cambria" panose="02040503050406030204" pitchFamily="18" charset="0"/>
                <a:ea typeface="Cambria" panose="02040503050406030204" pitchFamily="18" charset="0"/>
              </a:rPr>
              <a:t> to </a:t>
            </a:r>
            <a:r>
              <a:rPr lang="pt-PT" sz="2667" b="1" dirty="0" err="1">
                <a:solidFill>
                  <a:schemeClr val="accent5">
                    <a:lumMod val="75000"/>
                  </a:schemeClr>
                </a:solidFill>
                <a:latin typeface="Cambria" panose="02040503050406030204" pitchFamily="18" charset="0"/>
                <a:ea typeface="Cambria" panose="02040503050406030204" pitchFamily="18" charset="0"/>
              </a:rPr>
              <a:t>Policymakers</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Health</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Organizations</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b="1" dirty="0">
                <a:solidFill>
                  <a:schemeClr val="accent5">
                    <a:lumMod val="75000"/>
                  </a:schemeClr>
                </a:solidFill>
                <a:latin typeface="Cambria" panose="02040503050406030204" pitchFamily="18" charset="0"/>
                <a:ea typeface="Cambria" panose="02040503050406030204" pitchFamily="18" charset="0"/>
              </a:rPr>
              <a:t>Social </a:t>
            </a:r>
            <a:r>
              <a:rPr lang="pt-PT" sz="2667" b="1" dirty="0" err="1">
                <a:solidFill>
                  <a:schemeClr val="accent5">
                    <a:lumMod val="75000"/>
                  </a:schemeClr>
                </a:solidFill>
                <a:latin typeface="Cambria" panose="02040503050406030204" pitchFamily="18" charset="0"/>
                <a:ea typeface="Cambria" panose="02040503050406030204" pitchFamily="18" charset="0"/>
              </a:rPr>
              <a:t>Organizations</a:t>
            </a:r>
            <a:r>
              <a:rPr lang="pt-PT" sz="2667" dirty="0">
                <a:solidFill>
                  <a:schemeClr val="accent5">
                    <a:lumMod val="75000"/>
                  </a:schemeClr>
                </a:solidFill>
                <a:latin typeface="Cambria" panose="02040503050406030204" pitchFamily="18" charset="0"/>
                <a:ea typeface="Cambria" panose="02040503050406030204" pitchFamily="18" charset="0"/>
              </a:rPr>
              <a:t>/</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Political</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Parties</a:t>
            </a:r>
            <a:r>
              <a:rPr lang="pt-PT" sz="2667" dirty="0">
                <a:solidFill>
                  <a:schemeClr val="accent5">
                    <a:lumMod val="75000"/>
                  </a:schemeClr>
                </a:solidFill>
                <a:latin typeface="Cambria" panose="02040503050406030204" pitchFamily="18" charset="0"/>
                <a:ea typeface="Cambria" panose="02040503050406030204" pitchFamily="18" charset="0"/>
              </a:rPr>
              <a:t>/</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national</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and</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european</a:t>
            </a:r>
            <a:r>
              <a:rPr lang="pt-PT" sz="2667" b="1" dirty="0">
                <a:solidFill>
                  <a:schemeClr val="accent5">
                    <a:lumMod val="75000"/>
                  </a:schemeClr>
                </a:solidFill>
                <a:latin typeface="Cambria" panose="02040503050406030204" pitchFamily="18" charset="0"/>
                <a:ea typeface="Cambria" panose="02040503050406030204" pitchFamily="18" charset="0"/>
              </a:rPr>
              <a:t> portuguese </a:t>
            </a:r>
            <a:r>
              <a:rPr lang="pt-PT" sz="2667" b="1" dirty="0" err="1">
                <a:solidFill>
                  <a:schemeClr val="accent5">
                    <a:lumMod val="75000"/>
                  </a:schemeClr>
                </a:solidFill>
                <a:latin typeface="Cambria" panose="02040503050406030204" pitchFamily="18" charset="0"/>
                <a:ea typeface="Cambria" panose="02040503050406030204" pitchFamily="18" charset="0"/>
              </a:rPr>
              <a:t>Deputies</a:t>
            </a:r>
            <a:r>
              <a:rPr lang="pt-PT" sz="2667" dirty="0">
                <a:solidFill>
                  <a:schemeClr val="accent5">
                    <a:lumMod val="75000"/>
                  </a:schemeClr>
                </a:solidFill>
                <a:latin typeface="Cambria" panose="02040503050406030204" pitchFamily="18" charset="0"/>
                <a:ea typeface="Cambria" panose="02040503050406030204" pitchFamily="18" charset="0"/>
              </a:rPr>
              <a:t>.</a:t>
            </a:r>
          </a:p>
          <a:p>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“SIP PT </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Reflexion</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pt-PT" sz="2667" dirty="0">
              <a:solidFill>
                <a:schemeClr val="accent5">
                  <a:lumMod val="75000"/>
                </a:schemeClr>
              </a:solidFill>
              <a:latin typeface="Cambria" panose="02040503050406030204" pitchFamily="18" charset="0"/>
              <a:ea typeface="Cambria" panose="02040503050406030204" pitchFamily="18" charset="0"/>
            </a:endParaRPr>
          </a:p>
          <a:p>
            <a:pPr marL="1253035" lvl="1" indent="-457189">
              <a:buFont typeface="+mj-lt"/>
              <a:buAutoNum type="arabicPeriod"/>
            </a:pPr>
            <a:r>
              <a:rPr lang="en-US" dirty="0">
                <a:solidFill>
                  <a:schemeClr val="accent5">
                    <a:lumMod val="75000"/>
                  </a:schemeClr>
                </a:solidFill>
                <a:latin typeface="Cambria" panose="02040503050406030204" pitchFamily="18" charset="0"/>
                <a:ea typeface="Cambria" panose="02040503050406030204" pitchFamily="18" charset="0"/>
              </a:rPr>
              <a:t>Prevalence of Pain in Portugal and its Impact on Health</a:t>
            </a:r>
          </a:p>
          <a:p>
            <a:pPr marL="1253035" lvl="1" indent="-457189">
              <a:buFont typeface="+mj-lt"/>
              <a:buAutoNum type="arabicPeriod"/>
            </a:pPr>
            <a:r>
              <a:rPr lang="en-US" dirty="0">
                <a:solidFill>
                  <a:schemeClr val="accent5">
                    <a:lumMod val="75000"/>
                  </a:schemeClr>
                </a:solidFill>
                <a:latin typeface="Cambria" panose="02040503050406030204" pitchFamily="18" charset="0"/>
                <a:ea typeface="Cambria" panose="02040503050406030204" pitchFamily="18" charset="0"/>
              </a:rPr>
              <a:t>Economic Impact of Chronic Pain</a:t>
            </a:r>
          </a:p>
          <a:p>
            <a:pPr marL="1253035" lvl="1" indent="-457189">
              <a:buFont typeface="+mj-lt"/>
              <a:buAutoNum type="arabicPeriod"/>
            </a:pPr>
            <a:r>
              <a:rPr lang="en-US" dirty="0">
                <a:solidFill>
                  <a:schemeClr val="accent5">
                    <a:lumMod val="75000"/>
                  </a:schemeClr>
                </a:solidFill>
                <a:latin typeface="Cambria" panose="02040503050406030204" pitchFamily="18" charset="0"/>
                <a:ea typeface="Cambria" panose="02040503050406030204" pitchFamily="18" charset="0"/>
              </a:rPr>
              <a:t>Chronic Pain and Employment</a:t>
            </a:r>
          </a:p>
          <a:p>
            <a:pPr marL="1253035" lvl="1" indent="-457189">
              <a:buFont typeface="+mj-lt"/>
              <a:buAutoNum type="arabicPeriod"/>
            </a:pPr>
            <a:r>
              <a:rPr lang="en-US" dirty="0">
                <a:solidFill>
                  <a:schemeClr val="accent5">
                    <a:lumMod val="75000"/>
                  </a:schemeClr>
                </a:solidFill>
                <a:latin typeface="Cambria" panose="02040503050406030204" pitchFamily="18" charset="0"/>
                <a:ea typeface="Cambria" panose="02040503050406030204" pitchFamily="18" charset="0"/>
              </a:rPr>
              <a:t>Pain and Mental Health</a:t>
            </a:r>
          </a:p>
          <a:p>
            <a:pPr marL="1253035" lvl="1" indent="-457189">
              <a:buFont typeface="+mj-lt"/>
              <a:buAutoNum type="arabicPeriod"/>
            </a:pPr>
            <a:r>
              <a:rPr lang="en-US" dirty="0">
                <a:solidFill>
                  <a:schemeClr val="accent5">
                    <a:lumMod val="75000"/>
                  </a:schemeClr>
                </a:solidFill>
                <a:latin typeface="Cambria" panose="02040503050406030204" pitchFamily="18" charset="0"/>
                <a:ea typeface="Cambria" panose="02040503050406030204" pitchFamily="18" charset="0"/>
              </a:rPr>
              <a:t>Implementation of ICD-11 and Chronic Pain</a:t>
            </a:r>
          </a:p>
          <a:p>
            <a:pPr marL="1253035" lvl="1" indent="-457189">
              <a:buFont typeface="+mj-lt"/>
              <a:buAutoNum type="arabicPeriod"/>
            </a:pPr>
            <a:r>
              <a:rPr lang="en-US" dirty="0">
                <a:solidFill>
                  <a:schemeClr val="accent5">
                    <a:lumMod val="75000"/>
                  </a:schemeClr>
                </a:solidFill>
                <a:latin typeface="Cambria" panose="02040503050406030204" pitchFamily="18" charset="0"/>
                <a:ea typeface="Cambria" panose="02040503050406030204" pitchFamily="18" charset="0"/>
              </a:rPr>
              <a:t>Digitalization of Pain Assessment and Quality Indicators</a:t>
            </a:r>
          </a:p>
          <a:p>
            <a:pPr marL="1253035" lvl="1" indent="-457189">
              <a:buFont typeface="+mj-lt"/>
              <a:buAutoNum type="arabicPeriod"/>
            </a:pPr>
            <a:r>
              <a:rPr lang="en-US" dirty="0">
                <a:solidFill>
                  <a:schemeClr val="accent5">
                    <a:lumMod val="75000"/>
                  </a:schemeClr>
                </a:solidFill>
                <a:latin typeface="Cambria" panose="02040503050406030204" pitchFamily="18" charset="0"/>
                <a:ea typeface="Cambria" panose="02040503050406030204" pitchFamily="18" charset="0"/>
              </a:rPr>
              <a:t>Health Policies Related to Pain</a:t>
            </a:r>
            <a:endParaRPr lang="pt-PT" dirty="0">
              <a:solidFill>
                <a:schemeClr val="accent5">
                  <a:lumMod val="75000"/>
                </a:schemeClr>
              </a:solidFill>
              <a:latin typeface="Cambria" panose="02040503050406030204" pitchFamily="18" charset="0"/>
              <a:ea typeface="Cambria" panose="02040503050406030204" pitchFamily="18" charset="0"/>
            </a:endParaRPr>
          </a:p>
          <a:p>
            <a:pPr marL="795847" indent="-609585">
              <a:buFont typeface="+mj-lt"/>
              <a:buAutoNum type="arabicPeriod"/>
            </a:pPr>
            <a:endParaRPr lang="pt-PT" sz="2667" dirty="0">
              <a:solidFill>
                <a:schemeClr val="accent5">
                  <a:lumMod val="75000"/>
                </a:schemeClr>
              </a:solidFill>
              <a:latin typeface="Cambria" panose="02040503050406030204" pitchFamily="18" charset="0"/>
              <a:ea typeface="Cambria" panose="02040503050406030204" pitchFamily="18" charset="0"/>
            </a:endParaRPr>
          </a:p>
        </p:txBody>
      </p:sp>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23</a:t>
            </a:fld>
            <a:endParaRPr lang="pt-PT" kern="0">
              <a:solidFill>
                <a:srgbClr val="97ABBC"/>
              </a:solidFill>
            </a:endParaRPr>
          </a:p>
        </p:txBody>
      </p:sp>
      <p:sp>
        <p:nvSpPr>
          <p:cNvPr id="7" name="Google Shape;93;p13"/>
          <p:cNvSpPr txBox="1">
            <a:spLocks noGrp="1"/>
          </p:cNvSpPr>
          <p:nvPr>
            <p:ph type="title"/>
          </p:nvPr>
        </p:nvSpPr>
        <p:spPr>
          <a:xfrm>
            <a:off x="915057" y="273259"/>
            <a:ext cx="10115833" cy="1494581"/>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br>
              <a:rPr lang="en-US" dirty="0">
                <a:solidFill>
                  <a:schemeClr val="accent1">
                    <a:lumMod val="75000"/>
                  </a:schemeClr>
                </a:solidFill>
                <a:latin typeface="Cambria" panose="02040503050406030204" pitchFamily="18" charset="0"/>
                <a:ea typeface="Cambria" panose="02040503050406030204" pitchFamily="18" charset="0"/>
              </a:rPr>
            </a:br>
            <a:r>
              <a:rPr lang="en-US"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END</a:t>
            </a:r>
            <a:r>
              <a:rPr lang="en-US" dirty="0">
                <a:solidFill>
                  <a:schemeClr val="accent1">
                    <a:lumMod val="75000"/>
                  </a:schemeClr>
                </a:solidFill>
                <a:latin typeface="Cambria" panose="02040503050406030204" pitchFamily="18" charset="0"/>
                <a:ea typeface="Cambria" panose="02040503050406030204" pitchFamily="18" charset="0"/>
              </a:rPr>
              <a:t> </a:t>
            </a:r>
            <a:r>
              <a:rPr lang="en-US"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2024</a:t>
            </a:r>
            <a:r>
              <a:rPr lang="pt-PT" sz="2400" b="1" dirty="0">
                <a:latin typeface="Cambria" panose="02040503050406030204" pitchFamily="18" charset="0"/>
                <a:ea typeface="Cambria" panose="02040503050406030204" pitchFamily="18" charset="0"/>
              </a:rPr>
              <a:t> </a:t>
            </a:r>
            <a:endParaRPr sz="2400" dirty="0">
              <a:solidFill>
                <a:schemeClr val="accent1">
                  <a:lumMod val="75000"/>
                </a:schemeClr>
              </a:solidFill>
              <a:latin typeface="Cambria" panose="02040503050406030204" pitchFamily="18" charset="0"/>
              <a:ea typeface="Cambria" panose="02040503050406030204" pitchFamily="18" charset="0"/>
            </a:endParaRPr>
          </a:p>
        </p:txBody>
      </p:sp>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2"/>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endParaRPr sz="1600" kern="0" dirty="0">
              <a:solidFill>
                <a:srgbClr val="677480"/>
              </a:solidFill>
              <a:latin typeface="Lato"/>
              <a:ea typeface="Lato"/>
              <a:cs typeface="Lato"/>
              <a:sym typeface="Lato"/>
            </a:endParaRPr>
          </a:p>
        </p:txBody>
      </p:sp>
      <p:pic>
        <p:nvPicPr>
          <p:cNvPr id="13" name="Imagem 12"/>
          <p:cNvPicPr/>
          <p:nvPr/>
        </p:nvPicPr>
        <p:blipFill>
          <a:blip r:embed="rId3">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Tree>
    <p:extLst>
      <p:ext uri="{BB962C8B-B14F-4D97-AF65-F5344CB8AC3E}">
        <p14:creationId xmlns:p14="http://schemas.microsoft.com/office/powerpoint/2010/main" val="2851906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p:cNvSpPr>
            <a:spLocks noGrp="1"/>
          </p:cNvSpPr>
          <p:nvPr>
            <p:ph type="body" idx="1"/>
          </p:nvPr>
        </p:nvSpPr>
        <p:spPr>
          <a:xfrm>
            <a:off x="964553" y="1840532"/>
            <a:ext cx="10342880" cy="4422045"/>
          </a:xfrm>
        </p:spPr>
        <p:txBody>
          <a:bodyPr/>
          <a:lstStyle/>
          <a:p>
            <a:pPr>
              <a:lnSpc>
                <a:spcPct val="150000"/>
              </a:lnSpc>
            </a:pPr>
            <a:r>
              <a:rPr lang="pt-PT" sz="2667" dirty="0">
                <a:solidFill>
                  <a:schemeClr val="accent5">
                    <a:lumMod val="75000"/>
                  </a:schemeClr>
                </a:solidFill>
                <a:latin typeface="Cambria" panose="02040503050406030204" pitchFamily="18" charset="0"/>
                <a:ea typeface="Cambria" panose="02040503050406030204" pitchFamily="18" charset="0"/>
              </a:rPr>
              <a:t>Active </a:t>
            </a:r>
            <a:r>
              <a:rPr lang="pt-PT" sz="2667" dirty="0" err="1">
                <a:solidFill>
                  <a:schemeClr val="accent5">
                    <a:lumMod val="75000"/>
                  </a:schemeClr>
                </a:solidFill>
                <a:latin typeface="Cambria" panose="02040503050406030204" pitchFamily="18" charset="0"/>
                <a:ea typeface="Cambria" panose="02040503050406030204" pitchFamily="18" charset="0"/>
              </a:rPr>
              <a:t>dissemination</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of</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translated</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Documents</a:t>
            </a:r>
            <a:endParaRPr lang="pt-PT" sz="2667" b="1" dirty="0">
              <a:solidFill>
                <a:schemeClr val="accent5">
                  <a:lumMod val="75000"/>
                </a:schemeClr>
              </a:solidFill>
              <a:latin typeface="Cambria" panose="02040503050406030204" pitchFamily="18" charset="0"/>
              <a:ea typeface="Cambria" panose="02040503050406030204" pitchFamily="18" charset="0"/>
            </a:endParaRPr>
          </a:p>
          <a:p>
            <a:pPr>
              <a:lnSpc>
                <a:spcPct val="150000"/>
              </a:lnSpc>
            </a:pPr>
            <a:r>
              <a:rPr lang="pt-PT" sz="2667" b="1" dirty="0" err="1">
                <a:solidFill>
                  <a:schemeClr val="accent5">
                    <a:lumMod val="75000"/>
                  </a:schemeClr>
                </a:solidFill>
                <a:latin typeface="Cambria" panose="02040503050406030204" pitchFamily="18" charset="0"/>
                <a:ea typeface="Cambria" panose="02040503050406030204" pitchFamily="18" charset="0"/>
              </a:rPr>
              <a:t>Stakeholders</a:t>
            </a:r>
            <a:r>
              <a:rPr lang="pt-PT" sz="2667" b="1" dirty="0">
                <a:solidFill>
                  <a:schemeClr val="accent5">
                    <a:lumMod val="75000"/>
                  </a:schemeClr>
                </a:solidFill>
                <a:latin typeface="Cambria" panose="02040503050406030204" pitchFamily="18" charset="0"/>
                <a:ea typeface="Cambria" panose="02040503050406030204" pitchFamily="18" charset="0"/>
              </a:rPr>
              <a:t> meeting</a:t>
            </a:r>
          </a:p>
          <a:p>
            <a:pPr>
              <a:lnSpc>
                <a:spcPct val="150000"/>
              </a:lnSpc>
            </a:pPr>
            <a:r>
              <a:rPr lang="pt-PT" sz="2667" dirty="0" err="1">
                <a:solidFill>
                  <a:schemeClr val="accent5">
                    <a:lumMod val="75000"/>
                  </a:schemeClr>
                </a:solidFill>
                <a:latin typeface="Cambria" panose="02040503050406030204" pitchFamily="18" charset="0"/>
                <a:ea typeface="Cambria" panose="02040503050406030204" pitchFamily="18" charset="0"/>
              </a:rPr>
              <a:t>Survey</a:t>
            </a:r>
            <a:r>
              <a:rPr lang="pt-PT" sz="2667" dirty="0">
                <a:solidFill>
                  <a:schemeClr val="accent5">
                    <a:lumMod val="75000"/>
                  </a:schemeClr>
                </a:solidFill>
                <a:latin typeface="Cambria" panose="02040503050406030204" pitchFamily="18" charset="0"/>
                <a:ea typeface="Cambria" panose="02040503050406030204" pitchFamily="18" charset="0"/>
              </a:rPr>
              <a:t> online </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Pain</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and</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Employment</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a:lnSpc>
                <a:spcPct val="150000"/>
              </a:lnSpc>
            </a:pPr>
            <a:endParaRPr lang="pt-PT" sz="2667" dirty="0">
              <a:solidFill>
                <a:schemeClr val="accent5">
                  <a:lumMod val="75000"/>
                </a:schemeClr>
              </a:solidFill>
              <a:latin typeface="Cambria" panose="02040503050406030204" pitchFamily="18" charset="0"/>
              <a:ea typeface="Cambria" panose="02040503050406030204" pitchFamily="18" charset="0"/>
            </a:endParaRPr>
          </a:p>
          <a:p>
            <a:endParaRPr lang="pt-PT" sz="2667" dirty="0">
              <a:solidFill>
                <a:schemeClr val="accent5">
                  <a:lumMod val="75000"/>
                </a:schemeClr>
              </a:solidFill>
              <a:latin typeface="Cambria" panose="02040503050406030204" pitchFamily="18" charset="0"/>
              <a:ea typeface="Cambria" panose="02040503050406030204" pitchFamily="18" charset="0"/>
            </a:endParaRPr>
          </a:p>
        </p:txBody>
      </p:sp>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24</a:t>
            </a:fld>
            <a:endParaRPr lang="pt-PT" kern="0">
              <a:solidFill>
                <a:srgbClr val="97ABBC"/>
              </a:solidFill>
            </a:endParaRPr>
          </a:p>
        </p:txBody>
      </p:sp>
      <p:sp>
        <p:nvSpPr>
          <p:cNvPr id="7" name="Google Shape;93;p13"/>
          <p:cNvSpPr txBox="1">
            <a:spLocks noGrp="1"/>
          </p:cNvSpPr>
          <p:nvPr>
            <p:ph type="title"/>
          </p:nvPr>
        </p:nvSpPr>
        <p:spPr>
          <a:xfrm>
            <a:off x="915057" y="273259"/>
            <a:ext cx="10115833" cy="1494581"/>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br>
              <a:rPr lang="en-US" dirty="0">
                <a:solidFill>
                  <a:schemeClr val="accent1">
                    <a:lumMod val="75000"/>
                  </a:schemeClr>
                </a:solidFill>
                <a:latin typeface="Cambria" panose="02040503050406030204" pitchFamily="18" charset="0"/>
                <a:ea typeface="Cambria" panose="02040503050406030204" pitchFamily="18" charset="0"/>
              </a:rPr>
            </a:br>
            <a:r>
              <a:rPr lang="en-US"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END</a:t>
            </a:r>
            <a:r>
              <a:rPr lang="en-US" dirty="0">
                <a:solidFill>
                  <a:schemeClr val="accent1">
                    <a:lumMod val="75000"/>
                  </a:schemeClr>
                </a:solidFill>
                <a:latin typeface="Cambria" panose="02040503050406030204" pitchFamily="18" charset="0"/>
                <a:ea typeface="Cambria" panose="02040503050406030204" pitchFamily="18" charset="0"/>
              </a:rPr>
              <a:t> </a:t>
            </a:r>
            <a:r>
              <a:rPr lang="en-US"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2024</a:t>
            </a:r>
            <a:r>
              <a:rPr lang="pt-PT" sz="2400" b="1" dirty="0">
                <a:latin typeface="Cambria" panose="02040503050406030204" pitchFamily="18" charset="0"/>
                <a:ea typeface="Cambria" panose="02040503050406030204" pitchFamily="18" charset="0"/>
              </a:rPr>
              <a:t> </a:t>
            </a:r>
            <a:endParaRPr sz="2400" dirty="0">
              <a:solidFill>
                <a:schemeClr val="accent1">
                  <a:lumMod val="75000"/>
                </a:schemeClr>
              </a:solidFill>
              <a:latin typeface="Cambria" panose="02040503050406030204" pitchFamily="18" charset="0"/>
              <a:ea typeface="Cambria" panose="02040503050406030204" pitchFamily="18" charset="0"/>
            </a:endParaRPr>
          </a:p>
        </p:txBody>
      </p:sp>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2"/>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endParaRPr sz="1600" kern="0" dirty="0">
              <a:solidFill>
                <a:srgbClr val="677480"/>
              </a:solidFill>
              <a:latin typeface="Lato"/>
              <a:ea typeface="Lato"/>
              <a:cs typeface="Lato"/>
              <a:sym typeface="Lato"/>
            </a:endParaRPr>
          </a:p>
        </p:txBody>
      </p:sp>
      <p:pic>
        <p:nvPicPr>
          <p:cNvPr id="13" name="Imagem 12"/>
          <p:cNvPicPr/>
          <p:nvPr/>
        </p:nvPicPr>
        <p:blipFill>
          <a:blip r:embed="rId3">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Tree>
    <p:extLst>
      <p:ext uri="{BB962C8B-B14F-4D97-AF65-F5344CB8AC3E}">
        <p14:creationId xmlns:p14="http://schemas.microsoft.com/office/powerpoint/2010/main" val="2281234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596503" y="3894016"/>
            <a:ext cx="11031053" cy="2070621"/>
          </a:xfrm>
          <a:prstGeom prst="rect">
            <a:avLst/>
          </a:prstGeom>
        </p:spPr>
        <p:txBody>
          <a:bodyPr spcFirstLastPara="1" wrap="square" lIns="121900" tIns="121900" rIns="121900" bIns="121900" anchor="t" anchorCtr="0">
            <a:noAutofit/>
          </a:bodyPr>
          <a:lstStyle/>
          <a:p>
            <a:pPr lvl="0" algn="ctr"/>
            <a:r>
              <a:rPr lang="en-US" sz="5333" dirty="0"/>
              <a:t>ACTION: policy priorities 2025</a:t>
            </a:r>
            <a:endParaRPr sz="5333" dirty="0">
              <a:solidFill>
                <a:schemeClr val="accent1">
                  <a:lumMod val="75000"/>
                </a:schemeClr>
              </a:solidFill>
              <a:latin typeface="Cambria" panose="02040503050406030204" pitchFamily="18" charset="0"/>
              <a:ea typeface="Cambria" panose="02040503050406030204" pitchFamily="18" charset="0"/>
            </a:endParaRPr>
          </a:p>
        </p:txBody>
      </p:sp>
      <p:pic>
        <p:nvPicPr>
          <p:cNvPr id="3" name="Imagem 2"/>
          <p:cNvPicPr/>
          <p:nvPr/>
        </p:nvPicPr>
        <p:blipFill>
          <a:blip r:embed="rId3">
            <a:extLst>
              <a:ext uri="{28A0092B-C50C-407E-A947-70E740481C1C}">
                <a14:useLocalDpi xmlns:a14="http://schemas.microsoft.com/office/drawing/2010/main" val="0"/>
              </a:ext>
            </a:extLst>
          </a:blip>
          <a:srcRect/>
          <a:stretch>
            <a:fillRect/>
          </a:stretch>
        </p:blipFill>
        <p:spPr bwMode="auto">
          <a:xfrm>
            <a:off x="253603" y="164472"/>
            <a:ext cx="1796868" cy="1821345"/>
          </a:xfrm>
          <a:prstGeom prst="rect">
            <a:avLst/>
          </a:prstGeom>
          <a:noFill/>
          <a:ln>
            <a:noFill/>
          </a:ln>
        </p:spPr>
      </p:pic>
      <p:pic>
        <p:nvPicPr>
          <p:cNvPr id="2" name="Imagem 1"/>
          <p:cNvPicPr>
            <a:picLocks noChangeAspect="1"/>
          </p:cNvPicPr>
          <p:nvPr/>
        </p:nvPicPr>
        <p:blipFill>
          <a:blip r:embed="rId4"/>
          <a:stretch>
            <a:fillRect/>
          </a:stretch>
        </p:blipFill>
        <p:spPr>
          <a:xfrm>
            <a:off x="2177471" y="259816"/>
            <a:ext cx="9720272" cy="1726000"/>
          </a:xfrm>
          <a:prstGeom prst="rect">
            <a:avLst/>
          </a:prstGeom>
        </p:spPr>
      </p:pic>
    </p:spTree>
    <p:extLst>
      <p:ext uri="{BB962C8B-B14F-4D97-AF65-F5344CB8AC3E}">
        <p14:creationId xmlns:p14="http://schemas.microsoft.com/office/powerpoint/2010/main" val="2265273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p:cNvSpPr>
            <a:spLocks noGrp="1"/>
          </p:cNvSpPr>
          <p:nvPr>
            <p:ph type="body" idx="1"/>
          </p:nvPr>
        </p:nvSpPr>
        <p:spPr>
          <a:xfrm>
            <a:off x="1046480" y="1689716"/>
            <a:ext cx="10342880" cy="4422045"/>
          </a:xfrm>
        </p:spPr>
        <p:txBody>
          <a:bodyPr/>
          <a:lstStyle/>
          <a:p>
            <a:r>
              <a:rPr lang="pt-PT" sz="2667" b="1" dirty="0">
                <a:solidFill>
                  <a:schemeClr val="accent5">
                    <a:lumMod val="75000"/>
                  </a:schemeClr>
                </a:solidFill>
                <a:latin typeface="Cambria" panose="02040503050406030204" pitchFamily="18" charset="0"/>
                <a:ea typeface="Cambria" panose="02040503050406030204" pitchFamily="18" charset="0"/>
              </a:rPr>
              <a:t>Research Project </a:t>
            </a:r>
            <a:r>
              <a:rPr lang="pt-PT" sz="2667" dirty="0" err="1">
                <a:solidFill>
                  <a:schemeClr val="accent5">
                    <a:lumMod val="75000"/>
                  </a:schemeClr>
                </a:solidFill>
                <a:latin typeface="Cambria" panose="02040503050406030204" pitchFamily="18" charset="0"/>
                <a:ea typeface="Cambria" panose="02040503050406030204" pitchFamily="18" charset="0"/>
              </a:rPr>
              <a:t>on</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Pain</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and</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pt-PT" sz="2667"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Employment</a:t>
            </a:r>
            <a:r>
              <a:rPr lang="pt-PT" sz="2667"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a:p>
            <a:pPr marL="186262" indent="0">
              <a:buNone/>
            </a:pP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University</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Partnership</a:t>
            </a:r>
            <a:r>
              <a:rPr lang="pt-PT" sz="2667" dirty="0">
                <a:solidFill>
                  <a:schemeClr val="accent5">
                    <a:lumMod val="75000"/>
                  </a:schemeClr>
                </a:solidFill>
                <a:latin typeface="Cambria" panose="02040503050406030204" pitchFamily="18" charset="0"/>
                <a:ea typeface="Cambria" panose="02040503050406030204" pitchFamily="18" charset="0"/>
              </a:rPr>
              <a:t>/</a:t>
            </a:r>
            <a:r>
              <a:rPr lang="pt-PT" sz="2667" dirty="0" err="1">
                <a:solidFill>
                  <a:schemeClr val="accent5">
                    <a:lumMod val="75000"/>
                  </a:schemeClr>
                </a:solidFill>
                <a:latin typeface="Cambria" panose="02040503050406030204" pitchFamily="18" charset="0"/>
                <a:ea typeface="Cambria" panose="02040503050406030204" pitchFamily="18" charset="0"/>
              </a:rPr>
              <a:t>Stakeholders</a:t>
            </a:r>
            <a:endParaRPr lang="pt-PT" sz="2667" dirty="0">
              <a:solidFill>
                <a:schemeClr val="accent5">
                  <a:lumMod val="75000"/>
                </a:schemeClr>
              </a:solidFill>
              <a:latin typeface="Cambria" panose="02040503050406030204" pitchFamily="18" charset="0"/>
              <a:ea typeface="Cambria" panose="02040503050406030204" pitchFamily="18" charset="0"/>
            </a:endParaRPr>
          </a:p>
          <a:p>
            <a:r>
              <a:rPr lang="en-US" sz="2667" dirty="0">
                <a:solidFill>
                  <a:schemeClr val="accent5">
                    <a:lumMod val="75000"/>
                  </a:schemeClr>
                </a:solidFill>
                <a:latin typeface="Cambria" panose="02040503050406030204" pitchFamily="18" charset="0"/>
                <a:ea typeface="Cambria" panose="02040503050406030204" pitchFamily="18" charset="0"/>
              </a:rPr>
              <a:t>Advocacy to captivate new </a:t>
            </a:r>
            <a:r>
              <a:rPr lang="en-US" sz="2667" b="1" dirty="0">
                <a:solidFill>
                  <a:schemeClr val="accent5">
                    <a:lumMod val="75000"/>
                  </a:schemeClr>
                </a:solidFill>
                <a:latin typeface="Cambria" panose="02040503050406030204" pitchFamily="18" charset="0"/>
                <a:ea typeface="Cambria" panose="02040503050406030204" pitchFamily="18" charset="0"/>
              </a:rPr>
              <a:t>Members</a:t>
            </a:r>
            <a:r>
              <a:rPr lang="en-US" sz="2667" dirty="0">
                <a:solidFill>
                  <a:schemeClr val="accent5">
                    <a:lumMod val="75000"/>
                  </a:schemeClr>
                </a:solidFill>
                <a:latin typeface="Cambria" panose="02040503050406030204" pitchFamily="18" charset="0"/>
                <a:ea typeface="Cambria" panose="02040503050406030204" pitchFamily="18" charset="0"/>
              </a:rPr>
              <a:t> and </a:t>
            </a:r>
            <a:r>
              <a:rPr lang="en-US" sz="2667" b="1" dirty="0">
                <a:solidFill>
                  <a:schemeClr val="accent5">
                    <a:lumMod val="75000"/>
                  </a:schemeClr>
                </a:solidFill>
                <a:latin typeface="Cambria" panose="02040503050406030204" pitchFamily="18" charset="0"/>
                <a:ea typeface="Cambria" panose="02040503050406030204" pitchFamily="18" charset="0"/>
              </a:rPr>
              <a:t>Partners</a:t>
            </a:r>
            <a:endParaRPr lang="pt-PT" sz="2667" b="1" dirty="0">
              <a:solidFill>
                <a:schemeClr val="accent5">
                  <a:lumMod val="75000"/>
                </a:schemeClr>
              </a:solidFill>
              <a:latin typeface="Cambria" panose="02040503050406030204" pitchFamily="18" charset="0"/>
              <a:ea typeface="Cambria" panose="02040503050406030204" pitchFamily="18" charset="0"/>
            </a:endParaRPr>
          </a:p>
          <a:p>
            <a:pPr marL="186262" indent="0">
              <a:buNone/>
            </a:pP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Patient</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Associations</a:t>
            </a:r>
            <a:r>
              <a:rPr lang="pt-PT" sz="2667" dirty="0">
                <a:solidFill>
                  <a:schemeClr val="accent5">
                    <a:lumMod val="75000"/>
                  </a:schemeClr>
                </a:solidFill>
                <a:latin typeface="Cambria" panose="02040503050406030204" pitchFamily="18" charset="0"/>
                <a:ea typeface="Cambria" panose="02040503050406030204" pitchFamily="18" charset="0"/>
              </a:rPr>
              <a:t> / </a:t>
            </a:r>
            <a:r>
              <a:rPr lang="pt-PT" sz="2667" dirty="0" err="1">
                <a:solidFill>
                  <a:schemeClr val="accent5">
                    <a:lumMod val="75000"/>
                  </a:schemeClr>
                </a:solidFill>
                <a:latin typeface="Cambria" panose="02040503050406030204" pitchFamily="18" charset="0"/>
                <a:ea typeface="Cambria" panose="02040503050406030204" pitchFamily="18" charset="0"/>
              </a:rPr>
              <a:t>Scientific</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Societies</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Health</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and</a:t>
            </a:r>
            <a:r>
              <a:rPr lang="pt-PT" sz="2667" dirty="0">
                <a:solidFill>
                  <a:schemeClr val="accent5">
                    <a:lumMod val="75000"/>
                  </a:schemeClr>
                </a:solidFill>
                <a:latin typeface="Cambria" panose="02040503050406030204" pitchFamily="18" charset="0"/>
                <a:ea typeface="Cambria" panose="02040503050406030204" pitchFamily="18" charset="0"/>
              </a:rPr>
              <a:t> Social </a:t>
            </a:r>
          </a:p>
          <a:p>
            <a:pPr marL="186262" indent="0">
              <a:buNone/>
            </a:pP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Organizations</a:t>
            </a:r>
            <a:endParaRPr lang="pt-PT" sz="2667" dirty="0">
              <a:solidFill>
                <a:schemeClr val="accent5">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r>
              <a:rPr lang="pt-PT" sz="2667" dirty="0" err="1">
                <a:solidFill>
                  <a:schemeClr val="accent5">
                    <a:lumMod val="75000"/>
                  </a:schemeClr>
                </a:solidFill>
                <a:latin typeface="Cambria" panose="02040503050406030204" pitchFamily="18" charset="0"/>
                <a:ea typeface="Cambria" panose="02040503050406030204" pitchFamily="18" charset="0"/>
              </a:rPr>
              <a:t>Dissemination</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dirty="0" err="1">
                <a:solidFill>
                  <a:schemeClr val="accent5">
                    <a:lumMod val="75000"/>
                  </a:schemeClr>
                </a:solidFill>
                <a:latin typeface="Cambria" panose="02040503050406030204" pitchFamily="18" charset="0"/>
                <a:ea typeface="Cambria" panose="02040503050406030204" pitchFamily="18" charset="0"/>
              </a:rPr>
              <a:t>of</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translated</a:t>
            </a:r>
            <a:r>
              <a:rPr lang="pt-PT" sz="2667" b="1" dirty="0">
                <a:solidFill>
                  <a:schemeClr val="accent5">
                    <a:lumMod val="75000"/>
                  </a:schemeClr>
                </a:solidFill>
                <a:latin typeface="Cambria" panose="02040503050406030204" pitchFamily="18" charset="0"/>
                <a:ea typeface="Cambria" panose="02040503050406030204" pitchFamily="18" charset="0"/>
              </a:rPr>
              <a:t> </a:t>
            </a:r>
            <a:r>
              <a:rPr lang="pt-PT" sz="2667" b="1" dirty="0" err="1">
                <a:solidFill>
                  <a:schemeClr val="accent5">
                    <a:lumMod val="75000"/>
                  </a:schemeClr>
                </a:solidFill>
                <a:latin typeface="Cambria" panose="02040503050406030204" pitchFamily="18" charset="0"/>
                <a:ea typeface="Cambria" panose="02040503050406030204" pitchFamily="18" charset="0"/>
              </a:rPr>
              <a:t>Documents</a:t>
            </a:r>
            <a:endParaRPr lang="pt-PT" sz="2667" b="1" dirty="0">
              <a:solidFill>
                <a:schemeClr val="accent5">
                  <a:lumMod val="75000"/>
                </a:schemeClr>
              </a:solidFill>
              <a:latin typeface="Cambria" panose="02040503050406030204" pitchFamily="18" charset="0"/>
              <a:ea typeface="Cambria" panose="02040503050406030204" pitchFamily="18" charset="0"/>
            </a:endParaRPr>
          </a:p>
          <a:p>
            <a:r>
              <a:rPr lang="pt-PT" sz="2667" dirty="0">
                <a:solidFill>
                  <a:schemeClr val="accent5">
                    <a:lumMod val="75000"/>
                  </a:schemeClr>
                </a:solidFill>
                <a:latin typeface="Cambria" panose="02040503050406030204" pitchFamily="18" charset="0"/>
                <a:ea typeface="Cambria" panose="02040503050406030204" pitchFamily="18" charset="0"/>
              </a:rPr>
              <a:t>A </a:t>
            </a:r>
            <a:r>
              <a:rPr lang="pt-PT" sz="2667" dirty="0" err="1">
                <a:solidFill>
                  <a:schemeClr val="accent5">
                    <a:lumMod val="75000"/>
                  </a:schemeClr>
                </a:solidFill>
                <a:latin typeface="Cambria" panose="02040503050406030204" pitchFamily="18" charset="0"/>
                <a:ea typeface="Cambria" panose="02040503050406030204" pitchFamily="18" charset="0"/>
              </a:rPr>
              <a:t>second</a:t>
            </a:r>
            <a:r>
              <a:rPr lang="pt-PT" sz="2667" dirty="0">
                <a:solidFill>
                  <a:schemeClr val="accent5">
                    <a:lumMod val="75000"/>
                  </a:schemeClr>
                </a:solidFill>
                <a:latin typeface="Cambria" panose="02040503050406030204" pitchFamily="18" charset="0"/>
                <a:ea typeface="Cambria" panose="02040503050406030204" pitchFamily="18" charset="0"/>
              </a:rPr>
              <a:t> </a:t>
            </a:r>
            <a:r>
              <a:rPr lang="pt-PT" sz="2667" b="1" dirty="0">
                <a:solidFill>
                  <a:schemeClr val="accent5">
                    <a:lumMod val="75000"/>
                  </a:schemeClr>
                </a:solidFill>
                <a:latin typeface="Cambria" panose="02040503050406030204" pitchFamily="18" charset="0"/>
                <a:ea typeface="Cambria" panose="02040503050406030204" pitchFamily="18" charset="0"/>
              </a:rPr>
              <a:t>Guide for </a:t>
            </a:r>
            <a:r>
              <a:rPr lang="pt-PT" sz="2667" b="1" dirty="0" err="1">
                <a:solidFill>
                  <a:schemeClr val="accent5">
                    <a:lumMod val="75000"/>
                  </a:schemeClr>
                </a:solidFill>
                <a:latin typeface="Cambria" panose="02040503050406030204" pitchFamily="18" charset="0"/>
                <a:ea typeface="Cambria" panose="02040503050406030204" pitchFamily="18" charset="0"/>
              </a:rPr>
              <a:t>Pain</a:t>
            </a:r>
            <a:r>
              <a:rPr lang="pt-PT" sz="2667" b="1" dirty="0">
                <a:solidFill>
                  <a:schemeClr val="accent5">
                    <a:lumMod val="75000"/>
                  </a:schemeClr>
                </a:solidFill>
                <a:latin typeface="Cambria" panose="02040503050406030204" pitchFamily="18" charset="0"/>
                <a:ea typeface="Cambria" panose="02040503050406030204" pitchFamily="18" charset="0"/>
              </a:rPr>
              <a:t> Medicine </a:t>
            </a:r>
            <a:r>
              <a:rPr lang="pt-PT" sz="2667" b="1" dirty="0" err="1">
                <a:solidFill>
                  <a:schemeClr val="accent5">
                    <a:lumMod val="75000"/>
                  </a:schemeClr>
                </a:solidFill>
                <a:latin typeface="Cambria" panose="02040503050406030204" pitchFamily="18" charset="0"/>
                <a:ea typeface="Cambria" panose="02040503050406030204" pitchFamily="18" charset="0"/>
              </a:rPr>
              <a:t>Consultations</a:t>
            </a:r>
            <a:endParaRPr lang="pt-PT" sz="2667" b="1" dirty="0">
              <a:solidFill>
                <a:schemeClr val="accent5">
                  <a:lumMod val="75000"/>
                </a:schemeClr>
              </a:solidFill>
              <a:latin typeface="Cambria" panose="02040503050406030204" pitchFamily="18" charset="0"/>
              <a:ea typeface="Cambria" panose="02040503050406030204" pitchFamily="18" charset="0"/>
            </a:endParaRPr>
          </a:p>
          <a:p>
            <a:endParaRPr lang="pt-PT" sz="2400" dirty="0">
              <a:solidFill>
                <a:srgbClr val="002060"/>
              </a:solidFill>
              <a:latin typeface="Cambria" panose="02040503050406030204" pitchFamily="18" charset="0"/>
              <a:ea typeface="Cambria" panose="02040503050406030204" pitchFamily="18" charset="0"/>
            </a:endParaRPr>
          </a:p>
          <a:p>
            <a:endParaRPr lang="pt-PT" sz="2400" dirty="0">
              <a:solidFill>
                <a:srgbClr val="002060"/>
              </a:solidFill>
              <a:latin typeface="Cambria" panose="02040503050406030204" pitchFamily="18" charset="0"/>
              <a:ea typeface="Cambria" panose="02040503050406030204" pitchFamily="18" charset="0"/>
            </a:endParaRPr>
          </a:p>
        </p:txBody>
      </p:sp>
      <p:sp>
        <p:nvSpPr>
          <p:cNvPr id="6" name="Marcador de Posição do Número do Diapositivo 5"/>
          <p:cNvSpPr>
            <a:spLocks noGrp="1"/>
          </p:cNvSpPr>
          <p:nvPr>
            <p:ph type="sldNum" idx="12"/>
          </p:nvPr>
        </p:nvSpPr>
        <p:spPr/>
        <p:txBody>
          <a:bodyPr/>
          <a:lstStyle/>
          <a:p>
            <a:pPr defTabSz="1219170">
              <a:buClr>
                <a:srgbClr val="000000"/>
              </a:buClr>
            </a:pPr>
            <a:fld id="{00000000-1234-1234-1234-123412341234}" type="slidenum">
              <a:rPr lang="pt-PT" kern="0">
                <a:solidFill>
                  <a:srgbClr val="97ABBC"/>
                </a:solidFill>
              </a:rPr>
              <a:pPr defTabSz="1219170">
                <a:buClr>
                  <a:srgbClr val="000000"/>
                </a:buClr>
              </a:pPr>
              <a:t>26</a:t>
            </a:fld>
            <a:endParaRPr lang="pt-PT" kern="0">
              <a:solidFill>
                <a:srgbClr val="97ABBC"/>
              </a:solidFill>
            </a:endParaRPr>
          </a:p>
        </p:txBody>
      </p:sp>
      <p:sp>
        <p:nvSpPr>
          <p:cNvPr id="7" name="Google Shape;93;p13"/>
          <p:cNvSpPr txBox="1">
            <a:spLocks noGrp="1"/>
          </p:cNvSpPr>
          <p:nvPr>
            <p:ph type="title"/>
          </p:nvPr>
        </p:nvSpPr>
        <p:spPr>
          <a:xfrm>
            <a:off x="915057" y="273259"/>
            <a:ext cx="10115833" cy="1494581"/>
          </a:xfrm>
          <a:prstGeom prst="rect">
            <a:avLst/>
          </a:prstGeom>
        </p:spPr>
        <p:txBody>
          <a:bodyPr spcFirstLastPara="1" wrap="square" lIns="121900" tIns="121900" rIns="121900" bIns="121900" anchor="b" anchorCtr="0">
            <a:noAutofit/>
          </a:bodyPr>
          <a:lstStyle/>
          <a:p>
            <a:pPr lvl="0" algn="ctr"/>
            <a:r>
              <a:rPr lang="en-US" dirty="0">
                <a:solidFill>
                  <a:schemeClr val="accent1">
                    <a:lumMod val="75000"/>
                  </a:schemeClr>
                </a:solidFill>
                <a:latin typeface="Cambria" panose="02040503050406030204" pitchFamily="18" charset="0"/>
                <a:ea typeface="Cambria" panose="02040503050406030204" pitchFamily="18" charset="0"/>
              </a:rPr>
              <a:t>Societal Impact of Pain Portugal – SIP PT </a:t>
            </a:r>
            <a:br>
              <a:rPr lang="en-US" dirty="0">
                <a:solidFill>
                  <a:schemeClr val="accent1">
                    <a:lumMod val="75000"/>
                  </a:schemeClr>
                </a:solidFill>
                <a:latin typeface="Cambria" panose="02040503050406030204" pitchFamily="18" charset="0"/>
                <a:ea typeface="Cambria" panose="02040503050406030204" pitchFamily="18" charset="0"/>
              </a:rPr>
            </a:br>
            <a:r>
              <a:rPr lang="en-US"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2025</a:t>
            </a:r>
            <a:r>
              <a:rPr lang="pt-PT" sz="2400" b="1" dirty="0">
                <a:latin typeface="Cambria" panose="02040503050406030204" pitchFamily="18" charset="0"/>
                <a:ea typeface="Cambria" panose="02040503050406030204" pitchFamily="18" charset="0"/>
              </a:rPr>
              <a:t>  </a:t>
            </a:r>
            <a:r>
              <a:rPr lang="pt-PT" b="1"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Priorities</a:t>
            </a:r>
            <a:endParaRPr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2" name="Google Shape;96;p13"/>
          <p:cNvSpPr txBox="1"/>
          <p:nvPr/>
        </p:nvSpPr>
        <p:spPr>
          <a:xfrm>
            <a:off x="116900" y="6111761"/>
            <a:ext cx="10390800" cy="826400"/>
          </a:xfrm>
          <a:prstGeom prst="rect">
            <a:avLst/>
          </a:prstGeom>
          <a:noFill/>
          <a:ln>
            <a:noFill/>
          </a:ln>
        </p:spPr>
        <p:txBody>
          <a:bodyPr spcFirstLastPara="1" wrap="square" lIns="121900" tIns="121900" rIns="121900" bIns="121900" anchor="t" anchorCtr="0">
            <a:noAutofit/>
          </a:bodyPr>
          <a:lstStyle/>
          <a:p>
            <a:pPr defTabSz="1219170">
              <a:spcBef>
                <a:spcPts val="1333"/>
              </a:spcBef>
              <a:buClr>
                <a:srgbClr val="000000"/>
              </a:buClr>
            </a:pPr>
            <a:r>
              <a:rPr lang="pt-PT" sz="1067" b="1" kern="0" dirty="0">
                <a:solidFill>
                  <a:srgbClr val="677480"/>
                </a:solidFill>
                <a:latin typeface="Cambria" panose="02040503050406030204" pitchFamily="18" charset="0"/>
                <a:ea typeface="Cambria" panose="02040503050406030204" pitchFamily="18" charset="0"/>
                <a:cs typeface="Lato"/>
                <a:sym typeface="Lato"/>
              </a:rPr>
              <a:t>P</a:t>
            </a:r>
            <a:r>
              <a:rPr lang="en" sz="1067" b="1" kern="0" dirty="0">
                <a:solidFill>
                  <a:srgbClr val="677480"/>
                </a:solidFill>
                <a:latin typeface="Cambria" panose="02040503050406030204" pitchFamily="18" charset="0"/>
                <a:ea typeface="Cambria" panose="02040503050406030204" pitchFamily="18" charset="0"/>
                <a:cs typeface="Lato"/>
                <a:sym typeface="Lato"/>
              </a:rPr>
              <a:t>ara mais informações consulte o site da SIP PT: </a:t>
            </a:r>
            <a:r>
              <a:rPr lang="pt-PT" sz="1067" b="1" kern="0" dirty="0">
                <a:solidFill>
                  <a:srgbClr val="677480"/>
                </a:solidFill>
                <a:latin typeface="Cambria" panose="02040503050406030204" pitchFamily="18" charset="0"/>
                <a:ea typeface="Cambria" panose="02040503050406030204" pitchFamily="18" charset="0"/>
                <a:cs typeface="Lato"/>
                <a:sym typeface="Lato"/>
                <a:hlinkClick r:id="rId2"/>
              </a:rPr>
              <a:t>https://sip-pt.pt/</a:t>
            </a:r>
            <a:endParaRPr lang="pt-PT" sz="1067" b="1" kern="0" dirty="0">
              <a:solidFill>
                <a:srgbClr val="677480"/>
              </a:solidFill>
              <a:latin typeface="Cambria" panose="02040503050406030204" pitchFamily="18" charset="0"/>
              <a:ea typeface="Cambria" panose="02040503050406030204" pitchFamily="18" charset="0"/>
              <a:cs typeface="Lato"/>
              <a:sym typeface="Lato"/>
            </a:endParaRPr>
          </a:p>
          <a:p>
            <a:pPr defTabSz="1219170">
              <a:spcBef>
                <a:spcPts val="1333"/>
              </a:spcBef>
              <a:buClr>
                <a:srgbClr val="000000"/>
              </a:buClr>
            </a:pPr>
            <a:r>
              <a:rPr lang="en" sz="1600" b="1" kern="0" dirty="0">
                <a:solidFill>
                  <a:srgbClr val="677480"/>
                </a:solidFill>
                <a:latin typeface="Lato"/>
                <a:ea typeface="Lato"/>
                <a:cs typeface="Lato"/>
                <a:sym typeface="Lato"/>
              </a:rPr>
              <a:t> </a:t>
            </a:r>
            <a:endParaRPr sz="1600" kern="0" dirty="0">
              <a:solidFill>
                <a:srgbClr val="677480"/>
              </a:solidFill>
              <a:latin typeface="Lato"/>
              <a:ea typeface="Lato"/>
              <a:cs typeface="Lato"/>
              <a:sym typeface="Lato"/>
            </a:endParaRPr>
          </a:p>
          <a:p>
            <a:pPr defTabSz="1219170">
              <a:spcBef>
                <a:spcPts val="1333"/>
              </a:spcBef>
              <a:spcAft>
                <a:spcPts val="1333"/>
              </a:spcAft>
              <a:buClr>
                <a:srgbClr val="000000"/>
              </a:buClr>
            </a:pPr>
            <a:r>
              <a:rPr lang="pt-PT" sz="1600" kern="0" dirty="0">
                <a:solidFill>
                  <a:srgbClr val="677480"/>
                </a:solidFill>
                <a:latin typeface="Lato"/>
                <a:ea typeface="Lato"/>
                <a:cs typeface="Lato"/>
                <a:sym typeface="Lato"/>
              </a:rPr>
              <a:t>=======</a:t>
            </a:r>
            <a:endParaRPr sz="1600" kern="0" dirty="0">
              <a:solidFill>
                <a:srgbClr val="677480"/>
              </a:solidFill>
              <a:latin typeface="Lato"/>
              <a:ea typeface="Lato"/>
              <a:cs typeface="Lato"/>
              <a:sym typeface="Lato"/>
            </a:endParaRPr>
          </a:p>
        </p:txBody>
      </p:sp>
      <p:pic>
        <p:nvPicPr>
          <p:cNvPr id="13" name="Imagem 12"/>
          <p:cNvPicPr/>
          <p:nvPr/>
        </p:nvPicPr>
        <p:blipFill>
          <a:blip r:embed="rId3">
            <a:extLst>
              <a:ext uri="{28A0092B-C50C-407E-A947-70E740481C1C}">
                <a14:useLocalDpi xmlns:a14="http://schemas.microsoft.com/office/drawing/2010/main" val="0"/>
              </a:ext>
            </a:extLst>
          </a:blip>
          <a:srcRect/>
          <a:stretch>
            <a:fillRect/>
          </a:stretch>
        </p:blipFill>
        <p:spPr bwMode="auto">
          <a:xfrm>
            <a:off x="10744768" y="0"/>
            <a:ext cx="1447233" cy="1416459"/>
          </a:xfrm>
          <a:prstGeom prst="rect">
            <a:avLst/>
          </a:prstGeom>
          <a:noFill/>
          <a:ln>
            <a:noFill/>
          </a:ln>
        </p:spPr>
      </p:pic>
    </p:spTree>
    <p:extLst>
      <p:ext uri="{BB962C8B-B14F-4D97-AF65-F5344CB8AC3E}">
        <p14:creationId xmlns:p14="http://schemas.microsoft.com/office/powerpoint/2010/main" val="2472957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6"/>
          <p:cNvSpPr txBox="1">
            <a:spLocks noGrp="1"/>
          </p:cNvSpPr>
          <p:nvPr>
            <p:ph type="sldNum" idx="12"/>
          </p:nvPr>
        </p:nvSpPr>
        <p:spPr>
          <a:xfrm>
            <a:off x="-167" y="6440375"/>
            <a:ext cx="12192000" cy="4180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7ABBC"/>
                </a:solidFill>
              </a:rPr>
              <a:pPr defTabSz="1219170">
                <a:buClr>
                  <a:srgbClr val="000000"/>
                </a:buClr>
              </a:pPr>
              <a:t>27</a:t>
            </a:fld>
            <a:endParaRPr kern="0">
              <a:solidFill>
                <a:srgbClr val="97ABBC"/>
              </a:solidFill>
            </a:endParaRPr>
          </a:p>
        </p:txBody>
      </p:sp>
      <p:pic>
        <p:nvPicPr>
          <p:cNvPr id="4" name="Imagem 3"/>
          <p:cNvPicPr/>
          <p:nvPr/>
        </p:nvPicPr>
        <p:blipFill>
          <a:blip r:embed="rId3">
            <a:extLst>
              <a:ext uri="{28A0092B-C50C-407E-A947-70E740481C1C}">
                <a14:useLocalDpi xmlns:a14="http://schemas.microsoft.com/office/drawing/2010/main" val="0"/>
              </a:ext>
            </a:extLst>
          </a:blip>
          <a:srcRect/>
          <a:stretch>
            <a:fillRect/>
          </a:stretch>
        </p:blipFill>
        <p:spPr bwMode="auto">
          <a:xfrm>
            <a:off x="10516168" y="165100"/>
            <a:ext cx="1447233" cy="1416459"/>
          </a:xfrm>
          <a:prstGeom prst="rect">
            <a:avLst/>
          </a:prstGeom>
          <a:noFill/>
          <a:ln>
            <a:noFill/>
          </a:ln>
        </p:spPr>
      </p:pic>
      <p:pic>
        <p:nvPicPr>
          <p:cNvPr id="3" name="Imagem 2"/>
          <p:cNvPicPr>
            <a:picLocks noChangeAspect="1"/>
          </p:cNvPicPr>
          <p:nvPr/>
        </p:nvPicPr>
        <p:blipFill>
          <a:blip r:embed="rId4"/>
          <a:stretch>
            <a:fillRect/>
          </a:stretch>
        </p:blipFill>
        <p:spPr>
          <a:xfrm>
            <a:off x="1323377" y="3073400"/>
            <a:ext cx="9916407" cy="2730499"/>
          </a:xfrm>
          <a:prstGeom prst="rect">
            <a:avLst/>
          </a:prstGeom>
        </p:spPr>
      </p:pic>
      <p:sp>
        <p:nvSpPr>
          <p:cNvPr id="8" name="CaixaDeTexto 7"/>
          <p:cNvSpPr txBox="1"/>
          <p:nvPr/>
        </p:nvSpPr>
        <p:spPr>
          <a:xfrm>
            <a:off x="3911600" y="873329"/>
            <a:ext cx="4826000" cy="995209"/>
          </a:xfrm>
          <a:prstGeom prst="rect">
            <a:avLst/>
          </a:prstGeom>
          <a:noFill/>
        </p:spPr>
        <p:txBody>
          <a:bodyPr wrap="square" rtlCol="0">
            <a:spAutoFit/>
          </a:bodyPr>
          <a:lstStyle/>
          <a:p>
            <a:pPr defTabSz="1219170">
              <a:buClr>
                <a:srgbClr val="000000"/>
              </a:buClr>
            </a:pPr>
            <a:r>
              <a:rPr lang="pt-PT" sz="5867" b="1" kern="0" dirty="0">
                <a:solidFill>
                  <a:srgbClr val="2185C5">
                    <a:lumMod val="75000"/>
                  </a:srgbClr>
                </a:solidFill>
                <a:latin typeface="Cambria" panose="02040503050406030204" pitchFamily="18" charset="0"/>
                <a:ea typeface="Cambria" panose="02040503050406030204" pitchFamily="18" charset="0"/>
                <a:cs typeface="Arial"/>
                <a:sym typeface="Arial"/>
              </a:rPr>
              <a:t>THANK YOU</a:t>
            </a:r>
          </a:p>
        </p:txBody>
      </p:sp>
    </p:spTree>
    <p:extLst>
      <p:ext uri="{BB962C8B-B14F-4D97-AF65-F5344CB8AC3E}">
        <p14:creationId xmlns:p14="http://schemas.microsoft.com/office/powerpoint/2010/main" val="3008292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9BE1D3-759A-033D-82DD-64A8ACAEA03A}"/>
              </a:ext>
            </a:extLst>
          </p:cNvPr>
          <p:cNvPicPr>
            <a:picLocks noChangeAspect="1"/>
          </p:cNvPicPr>
          <p:nvPr/>
        </p:nvPicPr>
        <p:blipFill>
          <a:blip r:embed="rId2"/>
          <a:srcRect t="25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6979D728-0EA0-DD40-CD16-3343F64BF7C5}"/>
              </a:ext>
            </a:extLst>
          </p:cNvPr>
          <p:cNvSpPr>
            <a:spLocks noGrp="1"/>
          </p:cNvSpPr>
          <p:nvPr>
            <p:ph type="ctrTitle"/>
          </p:nvPr>
        </p:nvSpPr>
        <p:spPr>
          <a:xfrm>
            <a:off x="5257424" y="3036367"/>
            <a:ext cx="6113246" cy="1416108"/>
          </a:xfrm>
        </p:spPr>
        <p:txBody>
          <a:bodyPr>
            <a:normAutofit/>
          </a:bodyPr>
          <a:lstStyle/>
          <a:p>
            <a:r>
              <a:rPr lang="nl-BE" dirty="0"/>
              <a:t>SIP BELGIUM</a:t>
            </a:r>
          </a:p>
        </p:txBody>
      </p:sp>
      <p:pic>
        <p:nvPicPr>
          <p:cNvPr id="5" name="Imagen 6" descr="Logotipo, nombre de la empresa&#10;&#10;Descripción generada automáticamente">
            <a:extLst>
              <a:ext uri="{FF2B5EF4-FFF2-40B4-BE49-F238E27FC236}">
                <a16:creationId xmlns:a16="http://schemas.microsoft.com/office/drawing/2014/main" id="{3EE150DC-EEAA-04D1-7A49-79CD2BA87A42}"/>
              </a:ext>
            </a:extLst>
          </p:cNvPr>
          <p:cNvPicPr>
            <a:picLocks noChangeAspect="1"/>
          </p:cNvPicPr>
          <p:nvPr/>
        </p:nvPicPr>
        <p:blipFill>
          <a:blip r:embed="rId3"/>
          <a:stretch>
            <a:fillRect/>
          </a:stretch>
        </p:blipFill>
        <p:spPr>
          <a:xfrm>
            <a:off x="746068" y="1121585"/>
            <a:ext cx="2506683" cy="3621529"/>
          </a:xfrm>
          <a:prstGeom prst="rect">
            <a:avLst/>
          </a:prstGeom>
        </p:spPr>
      </p:pic>
    </p:spTree>
    <p:extLst>
      <p:ext uri="{BB962C8B-B14F-4D97-AF65-F5344CB8AC3E}">
        <p14:creationId xmlns:p14="http://schemas.microsoft.com/office/powerpoint/2010/main" val="2808457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9BE1D3-759A-033D-82DD-64A8ACAEA03A}"/>
              </a:ext>
            </a:extLst>
          </p:cNvPr>
          <p:cNvPicPr>
            <a:picLocks noChangeAspect="1"/>
          </p:cNvPicPr>
          <p:nvPr/>
        </p:nvPicPr>
        <p:blipFill>
          <a:blip r:embed="rId2"/>
          <a:srcRect t="25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6979D728-0EA0-DD40-CD16-3343F64BF7C5}"/>
              </a:ext>
            </a:extLst>
          </p:cNvPr>
          <p:cNvSpPr>
            <a:spLocks noGrp="1"/>
          </p:cNvSpPr>
          <p:nvPr>
            <p:ph type="ctrTitle"/>
          </p:nvPr>
        </p:nvSpPr>
        <p:spPr>
          <a:xfrm>
            <a:off x="4672048" y="2369142"/>
            <a:ext cx="7322182" cy="3539430"/>
          </a:xfrm>
        </p:spPr>
        <p:txBody>
          <a:bodyPr>
            <a:noAutofit/>
          </a:bodyPr>
          <a:lstStyle/>
          <a:p>
            <a:r>
              <a:rPr lang="en-US" sz="3200" dirty="0"/>
              <a:t>Launch of the SIP Belgium national platform</a:t>
            </a:r>
            <a:br>
              <a:rPr lang="en-US" sz="3200" dirty="0"/>
            </a:br>
            <a:br>
              <a:rPr lang="en-US" sz="3200" dirty="0"/>
            </a:br>
            <a:r>
              <a:rPr lang="en-US" sz="3200" dirty="0"/>
              <a:t>First SIP Belgium steering committee meeting</a:t>
            </a:r>
            <a:br>
              <a:rPr lang="en-US" sz="3200" dirty="0"/>
            </a:br>
            <a:br>
              <a:rPr lang="en-US" sz="3200" dirty="0"/>
            </a:br>
            <a:r>
              <a:rPr lang="en-US" sz="3200" dirty="0"/>
              <a:t>New leadership – Omer Van Haute</a:t>
            </a:r>
            <a:br>
              <a:rPr lang="en-US" sz="3200" dirty="0"/>
            </a:br>
            <a:br>
              <a:rPr lang="en-US" sz="3200" dirty="0"/>
            </a:br>
            <a:r>
              <a:rPr lang="en-US" sz="3200" dirty="0"/>
              <a:t>New leadership - André </a:t>
            </a:r>
            <a:r>
              <a:rPr lang="en-US" sz="3200" dirty="0" err="1"/>
              <a:t>Mouraux</a:t>
            </a:r>
            <a:r>
              <a:rPr lang="en-US" sz="3200" dirty="0"/>
              <a:t> </a:t>
            </a:r>
            <a:r>
              <a:rPr lang="en-US" sz="3200"/>
              <a:t>&amp; Pijnpunt</a:t>
            </a:r>
            <a:br>
              <a:rPr lang="en-US" sz="3200" dirty="0"/>
            </a:br>
            <a:r>
              <a:rPr lang="en-US" sz="3200" dirty="0"/>
              <a:t>First stakeholders meeting September 13</a:t>
            </a:r>
            <a:r>
              <a:rPr lang="en-US" sz="3200" baseline="30000" dirty="0"/>
              <a:t>th</a:t>
            </a:r>
            <a:r>
              <a:rPr lang="en-US" sz="3200" dirty="0"/>
              <a:t> 2024 </a:t>
            </a:r>
            <a:br>
              <a:rPr lang="en-US" sz="3200" dirty="0"/>
            </a:br>
            <a:r>
              <a:rPr lang="en-US" sz="3200" dirty="0"/>
              <a:t>Next stakeholders meeting January 24</a:t>
            </a:r>
            <a:r>
              <a:rPr lang="en-US" sz="3200" baseline="30000" dirty="0"/>
              <a:t>th</a:t>
            </a:r>
            <a:r>
              <a:rPr lang="en-US" sz="3200" dirty="0"/>
              <a:t> 2025</a:t>
            </a:r>
            <a:endParaRPr lang="nl-BE" sz="3200" dirty="0"/>
          </a:p>
        </p:txBody>
      </p:sp>
      <p:pic>
        <p:nvPicPr>
          <p:cNvPr id="5" name="Imagen 6" descr="Logotipo, nombre de la empresa&#10;&#10;Descripción generada automáticamente">
            <a:extLst>
              <a:ext uri="{FF2B5EF4-FFF2-40B4-BE49-F238E27FC236}">
                <a16:creationId xmlns:a16="http://schemas.microsoft.com/office/drawing/2014/main" id="{3EE150DC-EEAA-04D1-7A49-79CD2BA87A42}"/>
              </a:ext>
            </a:extLst>
          </p:cNvPr>
          <p:cNvPicPr>
            <a:picLocks noChangeAspect="1"/>
          </p:cNvPicPr>
          <p:nvPr/>
        </p:nvPicPr>
        <p:blipFill>
          <a:blip r:embed="rId3"/>
          <a:stretch>
            <a:fillRect/>
          </a:stretch>
        </p:blipFill>
        <p:spPr>
          <a:xfrm>
            <a:off x="316433" y="1423951"/>
            <a:ext cx="2449857" cy="3539430"/>
          </a:xfrm>
          <a:prstGeom prst="rect">
            <a:avLst/>
          </a:prstGeom>
        </p:spPr>
      </p:pic>
      <p:sp>
        <p:nvSpPr>
          <p:cNvPr id="3" name="TextBox 2">
            <a:extLst>
              <a:ext uri="{FF2B5EF4-FFF2-40B4-BE49-F238E27FC236}">
                <a16:creationId xmlns:a16="http://schemas.microsoft.com/office/drawing/2014/main" id="{8CBE1D61-FFED-5F95-D611-5FCB590A8362}"/>
              </a:ext>
            </a:extLst>
          </p:cNvPr>
          <p:cNvSpPr txBox="1"/>
          <p:nvPr/>
        </p:nvSpPr>
        <p:spPr>
          <a:xfrm>
            <a:off x="2450034" y="1423951"/>
            <a:ext cx="1786919" cy="35394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150" normalizeH="0" baseline="0" noProof="0" dirty="0">
                <a:ln>
                  <a:noFill/>
                </a:ln>
                <a:solidFill>
                  <a:srgbClr val="FFFFFF"/>
                </a:solidFill>
                <a:effectLst/>
                <a:uLnTx/>
                <a:uFillTx/>
                <a:latin typeface="Seaford Display"/>
                <a:ea typeface="+mn-ea"/>
                <a:cs typeface="+mn-cs"/>
              </a:rPr>
              <a:t>2018</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BE" sz="3200" b="1" i="0" u="none" strike="noStrike" kern="1200" cap="none" spc="-150" normalizeH="0" baseline="0" noProof="0" dirty="0">
              <a:ln>
                <a:noFill/>
              </a:ln>
              <a:solidFill>
                <a:srgbClr val="FFFFFF"/>
              </a:solidFill>
              <a:effectLst/>
              <a:uLnTx/>
              <a:uFillTx/>
              <a:latin typeface="Seaford Display"/>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150" normalizeH="0" baseline="0" noProof="0" dirty="0">
                <a:ln>
                  <a:noFill/>
                </a:ln>
                <a:solidFill>
                  <a:srgbClr val="FFFFFF"/>
                </a:solidFill>
                <a:effectLst/>
                <a:uLnTx/>
                <a:uFillTx/>
                <a:latin typeface="Seaford Display"/>
                <a:ea typeface="+mn-ea"/>
                <a:cs typeface="+mn-cs"/>
              </a:rPr>
              <a:t>2019</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BE" sz="3200" b="1" i="0" u="none" strike="noStrike" kern="1200" cap="none" spc="-150" normalizeH="0" baseline="0" noProof="0" dirty="0">
              <a:ln>
                <a:noFill/>
              </a:ln>
              <a:solidFill>
                <a:srgbClr val="FFFFFF"/>
              </a:solidFill>
              <a:effectLst/>
              <a:uLnTx/>
              <a:uFillTx/>
              <a:latin typeface="Seaford Display"/>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150" normalizeH="0" baseline="0" noProof="0" dirty="0">
                <a:ln>
                  <a:noFill/>
                </a:ln>
                <a:solidFill>
                  <a:srgbClr val="FFFFFF"/>
                </a:solidFill>
                <a:effectLst/>
                <a:uLnTx/>
                <a:uFillTx/>
                <a:latin typeface="Seaford Display"/>
                <a:ea typeface="+mn-ea"/>
                <a:cs typeface="+mn-cs"/>
              </a:rPr>
              <a:t>2021</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BE" sz="3200" b="1" i="0" u="none" strike="noStrike" kern="1200" cap="none" spc="-150" normalizeH="0" baseline="0" noProof="0" dirty="0">
              <a:ln>
                <a:noFill/>
              </a:ln>
              <a:solidFill>
                <a:srgbClr val="FFFFFF"/>
              </a:solidFill>
              <a:effectLst/>
              <a:uLnTx/>
              <a:uFillTx/>
              <a:latin typeface="Seaford Display"/>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3200" b="1" i="0" u="none" strike="noStrike" kern="1200" cap="none" spc="-150" normalizeH="0" baseline="0" noProof="0" dirty="0">
                <a:ln>
                  <a:noFill/>
                </a:ln>
                <a:solidFill>
                  <a:srgbClr val="FFFFFF"/>
                </a:solidFill>
                <a:effectLst/>
                <a:uLnTx/>
                <a:uFillTx/>
                <a:latin typeface="Seaford Display"/>
                <a:ea typeface="+mn-ea"/>
                <a:cs typeface="+mn-cs"/>
              </a:rPr>
              <a:t>2024</a:t>
            </a:r>
          </a:p>
        </p:txBody>
      </p:sp>
      <p:sp>
        <p:nvSpPr>
          <p:cNvPr id="6" name="TextBox 5">
            <a:extLst>
              <a:ext uri="{FF2B5EF4-FFF2-40B4-BE49-F238E27FC236}">
                <a16:creationId xmlns:a16="http://schemas.microsoft.com/office/drawing/2014/main" id="{68C75D9D-089E-98E9-1A4D-C7273F500F29}"/>
              </a:ext>
            </a:extLst>
          </p:cNvPr>
          <p:cNvSpPr txBox="1"/>
          <p:nvPr/>
        </p:nvSpPr>
        <p:spPr>
          <a:xfrm>
            <a:off x="1703156" y="117039"/>
            <a:ext cx="288978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5400" b="1" i="0" u="none" strike="noStrike" kern="1200" cap="none" spc="0" normalizeH="0" baseline="0" noProof="0" dirty="0">
                <a:ln>
                  <a:noFill/>
                </a:ln>
                <a:solidFill>
                  <a:srgbClr val="FFFFFF"/>
                </a:solidFill>
                <a:effectLst/>
                <a:uLnTx/>
                <a:uFillTx/>
                <a:latin typeface="Tenorite"/>
                <a:ea typeface="+mn-ea"/>
                <a:cs typeface="+mn-cs"/>
              </a:rPr>
              <a:t>HISTORY</a:t>
            </a:r>
          </a:p>
        </p:txBody>
      </p:sp>
    </p:spTree>
    <p:extLst>
      <p:ext uri="{BB962C8B-B14F-4D97-AF65-F5344CB8AC3E}">
        <p14:creationId xmlns:p14="http://schemas.microsoft.com/office/powerpoint/2010/main" val="786248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269128" y="314280"/>
            <a:ext cx="3366248" cy="1033366"/>
          </a:xfrm>
        </p:spPr>
        <p:txBody>
          <a:bodyPr>
            <a:normAutofit/>
          </a:bodyPr>
          <a:lstStyle/>
          <a:p>
            <a:r>
              <a:rPr lang="en-GB" sz="4400" dirty="0">
                <a:solidFill>
                  <a:schemeClr val="accent1">
                    <a:lumMod val="75000"/>
                  </a:schemeClr>
                </a:solidFill>
                <a:latin typeface="Arial" panose="020B0604020202020204" pitchFamily="34" charset="0"/>
                <a:cs typeface="Arial" panose="020B0604020202020204" pitchFamily="34" charset="0"/>
              </a:rPr>
              <a:t>Welcome</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23" name="Subtítulo 2">
            <a:extLst>
              <a:ext uri="{FF2B5EF4-FFF2-40B4-BE49-F238E27FC236}">
                <a16:creationId xmlns:a16="http://schemas.microsoft.com/office/drawing/2014/main" id="{F6595FF9-0A58-F042-AA68-3B94064918DD}"/>
              </a:ext>
            </a:extLst>
          </p:cNvPr>
          <p:cNvSpPr>
            <a:spLocks noGrp="1"/>
          </p:cNvSpPr>
          <p:nvPr>
            <p:ph type="subTitle" idx="1"/>
          </p:nvPr>
        </p:nvSpPr>
        <p:spPr>
          <a:xfrm>
            <a:off x="1816121" y="5408148"/>
            <a:ext cx="4176906" cy="682079"/>
          </a:xfrm>
        </p:spPr>
        <p:txBody>
          <a:bodyPr>
            <a:noAutofit/>
          </a:bodyPr>
          <a:lstStyle/>
          <a:p>
            <a:r>
              <a:rPr lang="en-GB" sz="1800" b="1" dirty="0">
                <a:solidFill>
                  <a:schemeClr val="accent1">
                    <a:lumMod val="75000"/>
                  </a:schemeClr>
                </a:solidFill>
                <a:latin typeface="Arial" panose="020B0604020202020204" pitchFamily="34" charset="0"/>
                <a:cs typeface="Arial" panose="020B0604020202020204" pitchFamily="34" charset="0"/>
              </a:rPr>
              <a:t>Joanne O’Brien Kelly</a:t>
            </a:r>
          </a:p>
          <a:p>
            <a:r>
              <a:rPr lang="en-GB" sz="1800" dirty="0">
                <a:solidFill>
                  <a:schemeClr val="accent1">
                    <a:lumMod val="75000"/>
                  </a:schemeClr>
                </a:solidFill>
                <a:latin typeface="Arial" panose="020B0604020202020204" pitchFamily="34" charset="0"/>
                <a:cs typeface="Arial" panose="020B0604020202020204" pitchFamily="34" charset="0"/>
              </a:rPr>
              <a:t>EFIC Executive Board Member Advocacy Committee Co-Chair</a:t>
            </a:r>
          </a:p>
        </p:txBody>
      </p:sp>
      <p:sp>
        <p:nvSpPr>
          <p:cNvPr id="24" name="Subtítulo 2">
            <a:extLst>
              <a:ext uri="{FF2B5EF4-FFF2-40B4-BE49-F238E27FC236}">
                <a16:creationId xmlns:a16="http://schemas.microsoft.com/office/drawing/2014/main" id="{AFEC0340-CFEC-E44F-A80A-F7B20E1E15C9}"/>
              </a:ext>
            </a:extLst>
          </p:cNvPr>
          <p:cNvSpPr txBox="1">
            <a:spLocks/>
          </p:cNvSpPr>
          <p:nvPr/>
        </p:nvSpPr>
        <p:spPr>
          <a:xfrm>
            <a:off x="6750203" y="5408147"/>
            <a:ext cx="3363142" cy="68207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dirty="0" err="1">
                <a:solidFill>
                  <a:schemeClr val="accent1">
                    <a:lumMod val="75000"/>
                  </a:schemeClr>
                </a:solidFill>
                <a:latin typeface="Arial" panose="020B0604020202020204" pitchFamily="34" charset="0"/>
                <a:cs typeface="Arial" panose="020B0604020202020204" pitchFamily="34" charset="0"/>
              </a:rPr>
              <a:t>Liisa</a:t>
            </a:r>
            <a:r>
              <a:rPr lang="en-GB" sz="1800" b="1" dirty="0">
                <a:solidFill>
                  <a:schemeClr val="accent1">
                    <a:lumMod val="75000"/>
                  </a:schemeClr>
                </a:solidFill>
                <a:latin typeface="Arial" panose="020B0604020202020204" pitchFamily="34" charset="0"/>
                <a:cs typeface="Arial" panose="020B0604020202020204" pitchFamily="34" charset="0"/>
              </a:rPr>
              <a:t> </a:t>
            </a:r>
            <a:r>
              <a:rPr lang="en-GB" sz="1800" b="1" dirty="0" err="1">
                <a:solidFill>
                  <a:schemeClr val="accent1">
                    <a:lumMod val="75000"/>
                  </a:schemeClr>
                </a:solidFill>
                <a:latin typeface="Arial" panose="020B0604020202020204" pitchFamily="34" charset="0"/>
                <a:cs typeface="Arial" panose="020B0604020202020204" pitchFamily="34" charset="0"/>
              </a:rPr>
              <a:t>Jutila</a:t>
            </a:r>
            <a:endParaRPr lang="en-GB" sz="1800" b="1" dirty="0">
              <a:solidFill>
                <a:schemeClr val="accent1">
                  <a:lumMod val="75000"/>
                </a:schemeClr>
              </a:solidFill>
              <a:latin typeface="Arial" panose="020B0604020202020204" pitchFamily="34" charset="0"/>
              <a:cs typeface="Arial" panose="020B0604020202020204" pitchFamily="34" charset="0"/>
            </a:endParaRPr>
          </a:p>
          <a:p>
            <a:r>
              <a:rPr lang="en-GB" sz="1800" dirty="0">
                <a:solidFill>
                  <a:schemeClr val="accent1">
                    <a:lumMod val="75000"/>
                  </a:schemeClr>
                </a:solidFill>
                <a:latin typeface="Arial" panose="020B0604020202020204" pitchFamily="34" charset="0"/>
                <a:cs typeface="Arial" panose="020B0604020202020204" pitchFamily="34" charset="0"/>
              </a:rPr>
              <a:t>SIP – Co-Chair</a:t>
            </a:r>
          </a:p>
          <a:p>
            <a:r>
              <a:rPr lang="en-GB" sz="1800" dirty="0">
                <a:solidFill>
                  <a:schemeClr val="accent1">
                    <a:lumMod val="75000"/>
                  </a:schemeClr>
                </a:solidFill>
                <a:latin typeface="Arial" panose="020B0604020202020204" pitchFamily="34" charset="0"/>
                <a:cs typeface="Arial" panose="020B0604020202020204" pitchFamily="34" charset="0"/>
              </a:rPr>
              <a:t>PAE Board Member</a:t>
            </a:r>
          </a:p>
        </p:txBody>
      </p:sp>
      <p:pic>
        <p:nvPicPr>
          <p:cNvPr id="22" name="Imagen 21">
            <a:extLst>
              <a:ext uri="{FF2B5EF4-FFF2-40B4-BE49-F238E27FC236}">
                <a16:creationId xmlns:a16="http://schemas.microsoft.com/office/drawing/2014/main" id="{60B87DAD-8423-D747-9738-0DFCB1315E5F}"/>
              </a:ext>
            </a:extLst>
          </p:cNvPr>
          <p:cNvPicPr>
            <a:picLocks noChangeAspect="1"/>
          </p:cNvPicPr>
          <p:nvPr/>
        </p:nvPicPr>
        <p:blipFill>
          <a:blip r:embed="rId3"/>
          <a:srcRect t="14358" b="14358"/>
          <a:stretch/>
        </p:blipFill>
        <p:spPr>
          <a:xfrm>
            <a:off x="7028650" y="2047363"/>
            <a:ext cx="2806248" cy="2838738"/>
          </a:xfrm>
          <a:prstGeom prst="rect">
            <a:avLst/>
          </a:prstGeom>
          <a:effectLst>
            <a:softEdge rad="127000"/>
          </a:effectLst>
        </p:spPr>
      </p:pic>
      <p:pic>
        <p:nvPicPr>
          <p:cNvPr id="20" name="Imagen 19">
            <a:extLst>
              <a:ext uri="{FF2B5EF4-FFF2-40B4-BE49-F238E27FC236}">
                <a16:creationId xmlns:a16="http://schemas.microsoft.com/office/drawing/2014/main" id="{DFE6CD2F-5FA2-F04D-864B-3D8BE622EEF6}"/>
              </a:ext>
            </a:extLst>
          </p:cNvPr>
          <p:cNvPicPr>
            <a:picLocks noChangeAspect="1"/>
          </p:cNvPicPr>
          <p:nvPr/>
        </p:nvPicPr>
        <p:blipFill>
          <a:blip r:embed="rId4"/>
          <a:srcRect t="8125" b="8125"/>
          <a:stretch/>
        </p:blipFill>
        <p:spPr>
          <a:xfrm>
            <a:off x="2451738" y="2047363"/>
            <a:ext cx="2711614" cy="2838738"/>
          </a:xfrm>
          <a:prstGeom prst="rect">
            <a:avLst/>
          </a:prstGeom>
          <a:effectLst>
            <a:softEdge rad="127000"/>
          </a:effectLst>
        </p:spPr>
      </p:pic>
    </p:spTree>
    <p:extLst>
      <p:ext uri="{BB962C8B-B14F-4D97-AF65-F5344CB8AC3E}">
        <p14:creationId xmlns:p14="http://schemas.microsoft.com/office/powerpoint/2010/main" val="3369007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9BE1D3-759A-033D-82DD-64A8ACAEA03A}"/>
              </a:ext>
            </a:extLst>
          </p:cNvPr>
          <p:cNvPicPr>
            <a:picLocks noChangeAspect="1"/>
          </p:cNvPicPr>
          <p:nvPr/>
        </p:nvPicPr>
        <p:blipFill>
          <a:blip r:embed="rId2"/>
          <a:srcRect t="25000"/>
          <a:stretch/>
        </p:blipFill>
        <p:spPr>
          <a:xfrm>
            <a:off x="43738" y="10"/>
            <a:ext cx="12191980" cy="6857990"/>
          </a:xfrm>
          <a:prstGeom prst="rect">
            <a:avLst/>
          </a:prstGeom>
        </p:spPr>
      </p:pic>
      <p:sp>
        <p:nvSpPr>
          <p:cNvPr id="2" name="Title 1">
            <a:extLst>
              <a:ext uri="{FF2B5EF4-FFF2-40B4-BE49-F238E27FC236}">
                <a16:creationId xmlns:a16="http://schemas.microsoft.com/office/drawing/2014/main" id="{6979D728-0EA0-DD40-CD16-3343F64BF7C5}"/>
              </a:ext>
            </a:extLst>
          </p:cNvPr>
          <p:cNvSpPr>
            <a:spLocks noGrp="1"/>
          </p:cNvSpPr>
          <p:nvPr>
            <p:ph type="ctrTitle"/>
          </p:nvPr>
        </p:nvSpPr>
        <p:spPr>
          <a:xfrm>
            <a:off x="4592939" y="1416971"/>
            <a:ext cx="7056935" cy="3539430"/>
          </a:xfrm>
        </p:spPr>
        <p:txBody>
          <a:bodyPr>
            <a:noAutofit/>
          </a:bodyPr>
          <a:lstStyle/>
          <a:p>
            <a:r>
              <a:rPr lang="en-US" sz="2400" b="0" i="0" dirty="0">
                <a:solidFill>
                  <a:srgbClr val="000000"/>
                </a:solidFill>
                <a:effectLst/>
              </a:rPr>
              <a:t>SIP BE is a national multistakeholder platform whose aims are: </a:t>
            </a:r>
            <a:br>
              <a:rPr lang="en-US" sz="2400" b="0" i="0" dirty="0">
                <a:solidFill>
                  <a:srgbClr val="000000"/>
                </a:solidFill>
                <a:effectLst/>
              </a:rPr>
            </a:br>
            <a:br>
              <a:rPr lang="en-US" sz="2400" b="0" i="0" dirty="0">
                <a:solidFill>
                  <a:srgbClr val="000000"/>
                </a:solidFill>
                <a:effectLst/>
              </a:rPr>
            </a:br>
            <a:r>
              <a:rPr lang="en-US" sz="2400" b="0" i="0" dirty="0">
                <a:solidFill>
                  <a:srgbClr val="000000"/>
                </a:solidFill>
                <a:effectLst/>
              </a:rPr>
              <a:t>(1) to reduce the number of people suffering from pain through the implementation of better pain prevention strategies </a:t>
            </a:r>
            <a:br>
              <a:rPr lang="en-US" sz="2400" b="0" i="0" dirty="0">
                <a:solidFill>
                  <a:srgbClr val="000000"/>
                </a:solidFill>
                <a:effectLst/>
              </a:rPr>
            </a:br>
            <a:br>
              <a:rPr lang="en-US" sz="2400" b="0" i="0" dirty="0">
                <a:solidFill>
                  <a:srgbClr val="000000"/>
                </a:solidFill>
                <a:effectLst/>
              </a:rPr>
            </a:br>
            <a:r>
              <a:rPr lang="en-US" sz="2400" b="0" i="0" dirty="0">
                <a:solidFill>
                  <a:srgbClr val="000000"/>
                </a:solidFill>
                <a:effectLst/>
              </a:rPr>
              <a:t>(2) to improve the quality of life and function of people living within pain through the implementation of better pain management in Belgium.</a:t>
            </a:r>
            <a:endParaRPr lang="nl-BE" sz="2400" dirty="0"/>
          </a:p>
        </p:txBody>
      </p:sp>
      <p:pic>
        <p:nvPicPr>
          <p:cNvPr id="5" name="Imagen 6" descr="Logotipo, nombre de la empresa&#10;&#10;Descripción generada automáticamente">
            <a:extLst>
              <a:ext uri="{FF2B5EF4-FFF2-40B4-BE49-F238E27FC236}">
                <a16:creationId xmlns:a16="http://schemas.microsoft.com/office/drawing/2014/main" id="{3EE150DC-EEAA-04D1-7A49-79CD2BA87A42}"/>
              </a:ext>
            </a:extLst>
          </p:cNvPr>
          <p:cNvPicPr>
            <a:picLocks noChangeAspect="1"/>
          </p:cNvPicPr>
          <p:nvPr/>
        </p:nvPicPr>
        <p:blipFill>
          <a:blip r:embed="rId3"/>
          <a:stretch>
            <a:fillRect/>
          </a:stretch>
        </p:blipFill>
        <p:spPr>
          <a:xfrm>
            <a:off x="577025" y="1331857"/>
            <a:ext cx="2368599" cy="3422032"/>
          </a:xfrm>
          <a:prstGeom prst="rect">
            <a:avLst/>
          </a:prstGeom>
        </p:spPr>
      </p:pic>
      <p:sp>
        <p:nvSpPr>
          <p:cNvPr id="6" name="TextBox 5">
            <a:extLst>
              <a:ext uri="{FF2B5EF4-FFF2-40B4-BE49-F238E27FC236}">
                <a16:creationId xmlns:a16="http://schemas.microsoft.com/office/drawing/2014/main" id="{68C75D9D-089E-98E9-1A4D-C7273F500F29}"/>
              </a:ext>
            </a:extLst>
          </p:cNvPr>
          <p:cNvSpPr txBox="1"/>
          <p:nvPr/>
        </p:nvSpPr>
        <p:spPr>
          <a:xfrm>
            <a:off x="2729238" y="179266"/>
            <a:ext cx="43556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5400" b="1" i="0" u="none" strike="noStrike" kern="1200" cap="none" spc="0" normalizeH="0" baseline="0" noProof="0" dirty="0">
                <a:ln>
                  <a:noFill/>
                </a:ln>
                <a:solidFill>
                  <a:srgbClr val="FFFFFF"/>
                </a:solidFill>
                <a:effectLst/>
                <a:uLnTx/>
                <a:uFillTx/>
                <a:latin typeface="Tenorite"/>
                <a:ea typeface="+mn-ea"/>
                <a:cs typeface="+mn-cs"/>
              </a:rPr>
              <a:t>MAIN </a:t>
            </a:r>
            <a:r>
              <a:rPr kumimoji="0" lang="nl-BE" sz="5400" b="1" i="0" u="none" strike="noStrike" kern="1200" cap="none" spc="0" normalizeH="0" baseline="0" noProof="0" dirty="0">
                <a:ln>
                  <a:noFill/>
                </a:ln>
                <a:solidFill>
                  <a:srgbClr val="000000"/>
                </a:solidFill>
                <a:effectLst/>
                <a:uLnTx/>
                <a:uFillTx/>
                <a:latin typeface="Tenorite"/>
                <a:ea typeface="+mn-ea"/>
                <a:cs typeface="+mn-cs"/>
              </a:rPr>
              <a:t>GOALS</a:t>
            </a:r>
          </a:p>
        </p:txBody>
      </p:sp>
    </p:spTree>
    <p:extLst>
      <p:ext uri="{BB962C8B-B14F-4D97-AF65-F5344CB8AC3E}">
        <p14:creationId xmlns:p14="http://schemas.microsoft.com/office/powerpoint/2010/main" val="1930438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9BE1D3-759A-033D-82DD-64A8ACAEA03A}"/>
              </a:ext>
            </a:extLst>
          </p:cNvPr>
          <p:cNvPicPr>
            <a:picLocks noChangeAspect="1"/>
          </p:cNvPicPr>
          <p:nvPr/>
        </p:nvPicPr>
        <p:blipFill>
          <a:blip r:embed="rId2"/>
          <a:srcRect t="25000"/>
          <a:stretch/>
        </p:blipFill>
        <p:spPr>
          <a:xfrm>
            <a:off x="71658" y="10"/>
            <a:ext cx="12191980" cy="6857990"/>
          </a:xfrm>
          <a:prstGeom prst="rect">
            <a:avLst/>
          </a:prstGeom>
        </p:spPr>
      </p:pic>
      <p:sp>
        <p:nvSpPr>
          <p:cNvPr id="2" name="Title 1">
            <a:extLst>
              <a:ext uri="{FF2B5EF4-FFF2-40B4-BE49-F238E27FC236}">
                <a16:creationId xmlns:a16="http://schemas.microsoft.com/office/drawing/2014/main" id="{6979D728-0EA0-DD40-CD16-3343F64BF7C5}"/>
              </a:ext>
            </a:extLst>
          </p:cNvPr>
          <p:cNvSpPr>
            <a:spLocks noGrp="1"/>
          </p:cNvSpPr>
          <p:nvPr>
            <p:ph type="ctrTitle"/>
          </p:nvPr>
        </p:nvSpPr>
        <p:spPr>
          <a:xfrm>
            <a:off x="4641800" y="1200586"/>
            <a:ext cx="7056935" cy="5160190"/>
          </a:xfrm>
        </p:spPr>
        <p:txBody>
          <a:bodyPr>
            <a:noAutofit/>
          </a:bodyPr>
          <a:lstStyle/>
          <a:p>
            <a:pPr algn="l"/>
            <a:r>
              <a:rPr lang="en-US" sz="2800" b="0" i="0" dirty="0">
                <a:solidFill>
                  <a:srgbClr val="000000"/>
                </a:solidFill>
                <a:effectLst/>
              </a:rPr>
              <a:t>(1) Advocate for </a:t>
            </a:r>
            <a:r>
              <a:rPr lang="en-US" sz="2800" b="1" i="0" dirty="0">
                <a:effectLst/>
              </a:rPr>
              <a:t>improved education and awareness </a:t>
            </a:r>
            <a:r>
              <a:rPr lang="en-US" sz="2800" b="0" i="0" dirty="0">
                <a:solidFill>
                  <a:srgbClr val="000000"/>
                </a:solidFill>
                <a:effectLst/>
              </a:rPr>
              <a:t>of pain and its societal impact.</a:t>
            </a:r>
            <a:br>
              <a:rPr lang="en-US" sz="2800" b="0" i="0" dirty="0">
                <a:solidFill>
                  <a:srgbClr val="000000"/>
                </a:solidFill>
                <a:effectLst/>
              </a:rPr>
            </a:br>
            <a:br>
              <a:rPr lang="en-US" sz="2800" b="0" i="0" dirty="0">
                <a:solidFill>
                  <a:srgbClr val="000000"/>
                </a:solidFill>
                <a:effectLst/>
              </a:rPr>
            </a:br>
            <a:r>
              <a:rPr lang="en-US" sz="2800" b="0" i="0" dirty="0">
                <a:solidFill>
                  <a:srgbClr val="000000"/>
                </a:solidFill>
                <a:effectLst/>
              </a:rPr>
              <a:t>(2) Advocate for the use of </a:t>
            </a:r>
            <a:r>
              <a:rPr lang="en-US" sz="2800" b="1" i="0" dirty="0">
                <a:solidFill>
                  <a:srgbClr val="000000"/>
                </a:solidFill>
                <a:effectLst/>
              </a:rPr>
              <a:t>pain as a health quality indicator,</a:t>
            </a:r>
            <a:r>
              <a:rPr lang="en-US" sz="2800" b="0" i="0" dirty="0">
                <a:solidFill>
                  <a:srgbClr val="000000"/>
                </a:solidFill>
                <a:effectLst/>
              </a:rPr>
              <a:t> and the need for quantitative data that would allow monitoring the prevalence and societal impact of pain.</a:t>
            </a:r>
            <a:br>
              <a:rPr lang="en-US" sz="2800" b="0" i="0" dirty="0">
                <a:solidFill>
                  <a:srgbClr val="000000"/>
                </a:solidFill>
                <a:effectLst/>
              </a:rPr>
            </a:br>
            <a:br>
              <a:rPr lang="en-US" sz="2800" b="0" i="0" dirty="0">
                <a:solidFill>
                  <a:srgbClr val="000000"/>
                </a:solidFill>
                <a:effectLst/>
              </a:rPr>
            </a:br>
            <a:r>
              <a:rPr lang="en-US" sz="2800" b="0" i="0" dirty="0">
                <a:solidFill>
                  <a:srgbClr val="000000"/>
                </a:solidFill>
                <a:effectLst/>
              </a:rPr>
              <a:t>(3) Advocate for </a:t>
            </a:r>
            <a:r>
              <a:rPr lang="en-US" sz="2800" b="1" i="0" dirty="0">
                <a:solidFill>
                  <a:srgbClr val="000000"/>
                </a:solidFill>
                <a:effectLst/>
              </a:rPr>
              <a:t>improved and timely access to care for patients with pain </a:t>
            </a:r>
            <a:r>
              <a:rPr lang="en-US" sz="2800" b="0" i="0" dirty="0">
                <a:solidFill>
                  <a:srgbClr val="000000"/>
                </a:solidFill>
                <a:effectLst/>
              </a:rPr>
              <a:t>by integrating specialist pain management services into a coordinated network that includes first-line healthcare professionals.</a:t>
            </a:r>
          </a:p>
        </p:txBody>
      </p:sp>
      <p:pic>
        <p:nvPicPr>
          <p:cNvPr id="5" name="Imagen 6" descr="Logotipo, nombre de la empresa&#10;&#10;Descripción generada automáticamente">
            <a:extLst>
              <a:ext uri="{FF2B5EF4-FFF2-40B4-BE49-F238E27FC236}">
                <a16:creationId xmlns:a16="http://schemas.microsoft.com/office/drawing/2014/main" id="{3EE150DC-EEAA-04D1-7A49-79CD2BA87A42}"/>
              </a:ext>
            </a:extLst>
          </p:cNvPr>
          <p:cNvPicPr>
            <a:picLocks noChangeAspect="1"/>
          </p:cNvPicPr>
          <p:nvPr/>
        </p:nvPicPr>
        <p:blipFill>
          <a:blip r:embed="rId3"/>
          <a:stretch>
            <a:fillRect/>
          </a:stretch>
        </p:blipFill>
        <p:spPr>
          <a:xfrm>
            <a:off x="595939" y="1470010"/>
            <a:ext cx="2251963" cy="3253522"/>
          </a:xfrm>
          <a:prstGeom prst="rect">
            <a:avLst/>
          </a:prstGeom>
        </p:spPr>
      </p:pic>
      <p:sp>
        <p:nvSpPr>
          <p:cNvPr id="6" name="TextBox 5">
            <a:extLst>
              <a:ext uri="{FF2B5EF4-FFF2-40B4-BE49-F238E27FC236}">
                <a16:creationId xmlns:a16="http://schemas.microsoft.com/office/drawing/2014/main" id="{68C75D9D-089E-98E9-1A4D-C7273F500F29}"/>
              </a:ext>
            </a:extLst>
          </p:cNvPr>
          <p:cNvSpPr txBox="1"/>
          <p:nvPr/>
        </p:nvSpPr>
        <p:spPr>
          <a:xfrm>
            <a:off x="1758996" y="200206"/>
            <a:ext cx="651946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5400" b="1" i="0" u="none" strike="noStrike" kern="1200" cap="none" spc="0" normalizeH="0" baseline="0" noProof="0" dirty="0">
                <a:ln>
                  <a:noFill/>
                </a:ln>
                <a:solidFill>
                  <a:srgbClr val="FFFFFF"/>
                </a:solidFill>
                <a:effectLst/>
                <a:uLnTx/>
                <a:uFillTx/>
                <a:latin typeface="Tenorite"/>
                <a:ea typeface="+mn-ea"/>
                <a:cs typeface="+mn-cs"/>
              </a:rPr>
              <a:t>SPECIFIC </a:t>
            </a:r>
            <a:r>
              <a:rPr kumimoji="0" lang="nl-BE" sz="5400" b="1" i="0" u="none" strike="noStrike" kern="1200" cap="none" spc="0" normalizeH="0" baseline="0" noProof="0" dirty="0">
                <a:ln>
                  <a:noFill/>
                </a:ln>
                <a:solidFill>
                  <a:srgbClr val="000000"/>
                </a:solidFill>
                <a:effectLst/>
                <a:uLnTx/>
                <a:uFillTx/>
                <a:latin typeface="Tenorite"/>
                <a:ea typeface="+mn-ea"/>
                <a:cs typeface="+mn-cs"/>
              </a:rPr>
              <a:t>GOALS</a:t>
            </a:r>
          </a:p>
        </p:txBody>
      </p:sp>
    </p:spTree>
    <p:extLst>
      <p:ext uri="{BB962C8B-B14F-4D97-AF65-F5344CB8AC3E}">
        <p14:creationId xmlns:p14="http://schemas.microsoft.com/office/powerpoint/2010/main" val="1516307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4823723" y="339408"/>
            <a:ext cx="2544555" cy="3517141"/>
          </a:xfrm>
          <a:custGeom>
            <a:avLst/>
            <a:gdLst/>
            <a:ahLst/>
            <a:cxnLst/>
            <a:rect l="l" t="t" r="r" b="b"/>
            <a:pathLst>
              <a:path w="3816833" h="5275711">
                <a:moveTo>
                  <a:pt x="0" y="0"/>
                </a:moveTo>
                <a:lnTo>
                  <a:pt x="3816832" y="0"/>
                </a:lnTo>
                <a:lnTo>
                  <a:pt x="3816832" y="5275712"/>
                </a:lnTo>
                <a:lnTo>
                  <a:pt x="0" y="5275712"/>
                </a:lnTo>
                <a:lnTo>
                  <a:pt x="0" y="0"/>
                </a:lnTo>
                <a:close/>
              </a:path>
            </a:pathLst>
          </a:custGeom>
          <a:blipFill>
            <a:blip r:embed="rId3"/>
            <a:stretch>
              <a:fillRect/>
            </a:stretch>
          </a:blipFill>
        </p:spPr>
      </p:sp>
      <p:sp>
        <p:nvSpPr>
          <p:cNvPr id="4" name="TextBox 4"/>
          <p:cNvSpPr txBox="1"/>
          <p:nvPr/>
        </p:nvSpPr>
        <p:spPr>
          <a:xfrm>
            <a:off x="1202906" y="3963640"/>
            <a:ext cx="9786188" cy="1311962"/>
          </a:xfrm>
          <a:prstGeom prst="rect">
            <a:avLst/>
          </a:prstGeom>
        </p:spPr>
        <p:txBody>
          <a:bodyPr lIns="0" tIns="0" rIns="0" bIns="0" rtlCol="0" anchor="t">
            <a:spAutoFit/>
          </a:bodyPr>
          <a:lstStyle/>
          <a:p>
            <a:pPr algn="ctr" defTabSz="609630">
              <a:lnSpc>
                <a:spcPts val="10901"/>
              </a:lnSpc>
            </a:pPr>
            <a:r>
              <a:rPr lang="en-US" sz="7786">
                <a:solidFill>
                  <a:srgbClr val="0D0F68"/>
                </a:solidFill>
                <a:latin typeface="Yeseva One"/>
                <a:ea typeface="Yeseva One"/>
                <a:cs typeface="Yeseva One"/>
                <a:sym typeface="Yeseva One"/>
              </a:rPr>
              <a:t>Ireland</a:t>
            </a:r>
          </a:p>
        </p:txBody>
      </p:sp>
    </p:spTree>
    <p:extLst>
      <p:ext uri="{BB962C8B-B14F-4D97-AF65-F5344CB8AC3E}">
        <p14:creationId xmlns:p14="http://schemas.microsoft.com/office/powerpoint/2010/main" val="277377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701675" y="685800"/>
            <a:ext cx="10820400" cy="54864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sp>
        <p:sp>
          <p:nvSpPr>
            <p:cNvPr id="5" name="TextBox 5"/>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7794460" y="457201"/>
            <a:ext cx="4775770" cy="1360923"/>
            <a:chOff x="0" y="0"/>
            <a:chExt cx="1886724" cy="537649"/>
          </a:xfrm>
        </p:grpSpPr>
        <p:sp>
          <p:nvSpPr>
            <p:cNvPr id="7" name="Freeform 7"/>
            <p:cNvSpPr/>
            <p:nvPr/>
          </p:nvSpPr>
          <p:spPr>
            <a:xfrm>
              <a:off x="0" y="0"/>
              <a:ext cx="1886724" cy="537649"/>
            </a:xfrm>
            <a:custGeom>
              <a:avLst/>
              <a:gdLst/>
              <a:ahLst/>
              <a:cxnLst/>
              <a:rect l="l" t="t" r="r" b="b"/>
              <a:pathLst>
                <a:path w="1886724" h="537649">
                  <a:moveTo>
                    <a:pt x="55117" y="0"/>
                  </a:moveTo>
                  <a:lnTo>
                    <a:pt x="1831607" y="0"/>
                  </a:lnTo>
                  <a:cubicBezTo>
                    <a:pt x="1862047" y="0"/>
                    <a:pt x="1886724" y="24677"/>
                    <a:pt x="1886724" y="55117"/>
                  </a:cubicBezTo>
                  <a:lnTo>
                    <a:pt x="1886724" y="482532"/>
                  </a:lnTo>
                  <a:cubicBezTo>
                    <a:pt x="1886724" y="497150"/>
                    <a:pt x="1880917" y="511169"/>
                    <a:pt x="1870581" y="521506"/>
                  </a:cubicBezTo>
                  <a:cubicBezTo>
                    <a:pt x="1860244" y="531842"/>
                    <a:pt x="1846225" y="537649"/>
                    <a:pt x="1831607" y="537649"/>
                  </a:cubicBezTo>
                  <a:lnTo>
                    <a:pt x="55117" y="537649"/>
                  </a:lnTo>
                  <a:cubicBezTo>
                    <a:pt x="40499" y="537649"/>
                    <a:pt x="26480" y="531842"/>
                    <a:pt x="16143" y="521506"/>
                  </a:cubicBezTo>
                  <a:cubicBezTo>
                    <a:pt x="5807" y="511169"/>
                    <a:pt x="0" y="497150"/>
                    <a:pt x="0" y="482532"/>
                  </a:cubicBezTo>
                  <a:lnTo>
                    <a:pt x="0" y="55117"/>
                  </a:lnTo>
                  <a:cubicBezTo>
                    <a:pt x="0" y="40499"/>
                    <a:pt x="5807" y="26480"/>
                    <a:pt x="16143" y="16143"/>
                  </a:cubicBezTo>
                  <a:cubicBezTo>
                    <a:pt x="26480" y="5807"/>
                    <a:pt x="40499" y="0"/>
                    <a:pt x="55117" y="0"/>
                  </a:cubicBezTo>
                  <a:close/>
                </a:path>
              </a:pathLst>
            </a:custGeom>
            <a:solidFill>
              <a:srgbClr val="0D0F68"/>
            </a:solidFill>
          </p:spPr>
        </p:sp>
        <p:sp>
          <p:nvSpPr>
            <p:cNvPr id="8" name="TextBox 8"/>
            <p:cNvSpPr txBox="1"/>
            <p:nvPr/>
          </p:nvSpPr>
          <p:spPr>
            <a:xfrm>
              <a:off x="0" y="-38100"/>
              <a:ext cx="1886724" cy="57574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8357592" y="585213"/>
            <a:ext cx="3649504" cy="1044132"/>
          </a:xfrm>
          <a:prstGeom prst="rect">
            <a:avLst/>
          </a:prstGeom>
        </p:spPr>
        <p:txBody>
          <a:bodyPr lIns="0" tIns="0" rIns="0" bIns="0" rtlCol="0" anchor="t">
            <a:spAutoFit/>
          </a:bodyPr>
          <a:lstStyle/>
          <a:p>
            <a:pPr algn="ctr" defTabSz="609630">
              <a:lnSpc>
                <a:spcPts val="4200"/>
              </a:lnSpc>
            </a:pPr>
            <a:r>
              <a:rPr lang="en-US" sz="3000">
                <a:solidFill>
                  <a:srgbClr val="FFFFFF"/>
                </a:solidFill>
                <a:latin typeface="Yeseva One"/>
                <a:ea typeface="Yeseva One"/>
                <a:cs typeface="Yeseva One"/>
                <a:sym typeface="Yeseva One"/>
              </a:rPr>
              <a:t>National Pain Prevelance</a:t>
            </a:r>
          </a:p>
        </p:txBody>
      </p:sp>
      <p:sp>
        <p:nvSpPr>
          <p:cNvPr id="10" name="TextBox 10"/>
          <p:cNvSpPr txBox="1"/>
          <p:nvPr/>
        </p:nvSpPr>
        <p:spPr>
          <a:xfrm>
            <a:off x="7164844" y="4101014"/>
            <a:ext cx="4250390" cy="1055161"/>
          </a:xfrm>
          <a:prstGeom prst="rect">
            <a:avLst/>
          </a:prstGeom>
        </p:spPr>
        <p:txBody>
          <a:bodyPr lIns="0" tIns="0" rIns="0" bIns="0" rtlCol="0" anchor="t">
            <a:spAutoFit/>
          </a:bodyPr>
          <a:lstStyle/>
          <a:p>
            <a:pPr defTabSz="609630">
              <a:lnSpc>
                <a:spcPts val="2800"/>
              </a:lnSpc>
            </a:pPr>
            <a:r>
              <a:rPr lang="en-US" sz="2000">
                <a:solidFill>
                  <a:srgbClr val="0D0F68"/>
                </a:solidFill>
                <a:latin typeface="Garet"/>
                <a:ea typeface="Garet"/>
                <a:cs typeface="Garet"/>
                <a:sym typeface="Garet"/>
              </a:rPr>
              <a:t>Total cost per annum of all chronic pain patients amounted to €5.3bn or 2.2% of national GDP. </a:t>
            </a:r>
          </a:p>
        </p:txBody>
      </p:sp>
      <p:sp>
        <p:nvSpPr>
          <p:cNvPr id="11" name="TextBox 11"/>
          <p:cNvSpPr txBox="1"/>
          <p:nvPr/>
        </p:nvSpPr>
        <p:spPr>
          <a:xfrm>
            <a:off x="1981200" y="2188385"/>
            <a:ext cx="4250390" cy="696088"/>
          </a:xfrm>
          <a:prstGeom prst="rect">
            <a:avLst/>
          </a:prstGeom>
        </p:spPr>
        <p:txBody>
          <a:bodyPr lIns="0" tIns="0" rIns="0" bIns="0" rtlCol="0" anchor="t">
            <a:spAutoFit/>
          </a:bodyPr>
          <a:lstStyle/>
          <a:p>
            <a:pPr defTabSz="609630">
              <a:lnSpc>
                <a:spcPts val="2800"/>
              </a:lnSpc>
            </a:pPr>
            <a:r>
              <a:rPr lang="en-US" sz="2000" dirty="0">
                <a:solidFill>
                  <a:srgbClr val="0D0F68"/>
                </a:solidFill>
                <a:latin typeface="Garet"/>
                <a:ea typeface="Garet"/>
                <a:cs typeface="Garet"/>
                <a:sym typeface="Garet"/>
              </a:rPr>
              <a:t>Chronic pain is estimated to affect 13-36% of the Irish population</a:t>
            </a:r>
          </a:p>
        </p:txBody>
      </p:sp>
      <p:sp>
        <p:nvSpPr>
          <p:cNvPr id="12" name="TextBox 12"/>
          <p:cNvSpPr txBox="1"/>
          <p:nvPr/>
        </p:nvSpPr>
        <p:spPr>
          <a:xfrm>
            <a:off x="1808064" y="4116889"/>
            <a:ext cx="4250390" cy="1055161"/>
          </a:xfrm>
          <a:prstGeom prst="rect">
            <a:avLst/>
          </a:prstGeom>
        </p:spPr>
        <p:txBody>
          <a:bodyPr lIns="0" tIns="0" rIns="0" bIns="0" rtlCol="0" anchor="t">
            <a:spAutoFit/>
          </a:bodyPr>
          <a:lstStyle/>
          <a:p>
            <a:pPr defTabSz="609630">
              <a:lnSpc>
                <a:spcPts val="2800"/>
              </a:lnSpc>
            </a:pPr>
            <a:r>
              <a:rPr lang="en-US" sz="2000" dirty="0">
                <a:solidFill>
                  <a:srgbClr val="0D0F68"/>
                </a:solidFill>
                <a:latin typeface="Garet"/>
                <a:ea typeface="Garet"/>
                <a:cs typeface="Garet"/>
                <a:sym typeface="Garet"/>
              </a:rPr>
              <a:t>37% of those with chronic pain were moderate to severely disabled by their pain </a:t>
            </a:r>
          </a:p>
        </p:txBody>
      </p:sp>
      <p:sp>
        <p:nvSpPr>
          <p:cNvPr id="13" name="TextBox 13"/>
          <p:cNvSpPr txBox="1"/>
          <p:nvPr/>
        </p:nvSpPr>
        <p:spPr>
          <a:xfrm>
            <a:off x="7164843" y="2189283"/>
            <a:ext cx="4250390" cy="696088"/>
          </a:xfrm>
          <a:prstGeom prst="rect">
            <a:avLst/>
          </a:prstGeom>
        </p:spPr>
        <p:txBody>
          <a:bodyPr lIns="0" tIns="0" rIns="0" bIns="0" rtlCol="0" anchor="t">
            <a:spAutoFit/>
          </a:bodyPr>
          <a:lstStyle/>
          <a:p>
            <a:pPr defTabSz="609630">
              <a:lnSpc>
                <a:spcPts val="2800"/>
              </a:lnSpc>
            </a:pPr>
            <a:r>
              <a:rPr lang="en-US" sz="2000" dirty="0">
                <a:solidFill>
                  <a:srgbClr val="0D0F68"/>
                </a:solidFill>
                <a:latin typeface="Garet"/>
                <a:ea typeface="Garet"/>
                <a:cs typeface="Garet"/>
                <a:sym typeface="Garet"/>
              </a:rPr>
              <a:t>33.4% of those with chronic pain reported a HADS-D score of &gt;8</a:t>
            </a:r>
          </a:p>
        </p:txBody>
      </p:sp>
    </p:spTree>
    <p:extLst>
      <p:ext uri="{BB962C8B-B14F-4D97-AF65-F5344CB8AC3E}">
        <p14:creationId xmlns:p14="http://schemas.microsoft.com/office/powerpoint/2010/main" val="2346444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685800" y="685800"/>
            <a:ext cx="10820400" cy="54864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sp>
        <p:sp>
          <p:nvSpPr>
            <p:cNvPr id="5" name="TextBox 5"/>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7794460" y="457201"/>
            <a:ext cx="4775770" cy="1360923"/>
            <a:chOff x="0" y="0"/>
            <a:chExt cx="1886724" cy="537649"/>
          </a:xfrm>
        </p:grpSpPr>
        <p:sp>
          <p:nvSpPr>
            <p:cNvPr id="7" name="Freeform 7"/>
            <p:cNvSpPr/>
            <p:nvPr/>
          </p:nvSpPr>
          <p:spPr>
            <a:xfrm>
              <a:off x="0" y="0"/>
              <a:ext cx="1886724" cy="537649"/>
            </a:xfrm>
            <a:custGeom>
              <a:avLst/>
              <a:gdLst/>
              <a:ahLst/>
              <a:cxnLst/>
              <a:rect l="l" t="t" r="r" b="b"/>
              <a:pathLst>
                <a:path w="1886724" h="537649">
                  <a:moveTo>
                    <a:pt x="55117" y="0"/>
                  </a:moveTo>
                  <a:lnTo>
                    <a:pt x="1831607" y="0"/>
                  </a:lnTo>
                  <a:cubicBezTo>
                    <a:pt x="1862047" y="0"/>
                    <a:pt x="1886724" y="24677"/>
                    <a:pt x="1886724" y="55117"/>
                  </a:cubicBezTo>
                  <a:lnTo>
                    <a:pt x="1886724" y="482532"/>
                  </a:lnTo>
                  <a:cubicBezTo>
                    <a:pt x="1886724" y="497150"/>
                    <a:pt x="1880917" y="511169"/>
                    <a:pt x="1870581" y="521506"/>
                  </a:cubicBezTo>
                  <a:cubicBezTo>
                    <a:pt x="1860244" y="531842"/>
                    <a:pt x="1846225" y="537649"/>
                    <a:pt x="1831607" y="537649"/>
                  </a:cubicBezTo>
                  <a:lnTo>
                    <a:pt x="55117" y="537649"/>
                  </a:lnTo>
                  <a:cubicBezTo>
                    <a:pt x="40499" y="537649"/>
                    <a:pt x="26480" y="531842"/>
                    <a:pt x="16143" y="521506"/>
                  </a:cubicBezTo>
                  <a:cubicBezTo>
                    <a:pt x="5807" y="511169"/>
                    <a:pt x="0" y="497150"/>
                    <a:pt x="0" y="482532"/>
                  </a:cubicBezTo>
                  <a:lnTo>
                    <a:pt x="0" y="55117"/>
                  </a:lnTo>
                  <a:cubicBezTo>
                    <a:pt x="0" y="40499"/>
                    <a:pt x="5807" y="26480"/>
                    <a:pt x="16143" y="16143"/>
                  </a:cubicBezTo>
                  <a:cubicBezTo>
                    <a:pt x="26480" y="5807"/>
                    <a:pt x="40499" y="0"/>
                    <a:pt x="55117" y="0"/>
                  </a:cubicBezTo>
                  <a:close/>
                </a:path>
              </a:pathLst>
            </a:custGeom>
            <a:solidFill>
              <a:srgbClr val="0D0F68"/>
            </a:solidFill>
          </p:spPr>
        </p:sp>
        <p:sp>
          <p:nvSpPr>
            <p:cNvPr id="8" name="TextBox 8"/>
            <p:cNvSpPr txBox="1"/>
            <p:nvPr/>
          </p:nvSpPr>
          <p:spPr>
            <a:xfrm>
              <a:off x="0" y="-38100"/>
              <a:ext cx="1886724" cy="57574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8357592" y="585213"/>
            <a:ext cx="3649504" cy="505523"/>
          </a:xfrm>
          <a:prstGeom prst="rect">
            <a:avLst/>
          </a:prstGeom>
        </p:spPr>
        <p:txBody>
          <a:bodyPr lIns="0" tIns="0" rIns="0" bIns="0" rtlCol="0" anchor="t">
            <a:spAutoFit/>
          </a:bodyPr>
          <a:lstStyle/>
          <a:p>
            <a:pPr algn="ctr" defTabSz="609630">
              <a:lnSpc>
                <a:spcPts val="4200"/>
              </a:lnSpc>
            </a:pPr>
            <a:r>
              <a:rPr lang="en-US" sz="3000">
                <a:solidFill>
                  <a:srgbClr val="FFFFFF"/>
                </a:solidFill>
                <a:latin typeface="Yeseva One"/>
                <a:ea typeface="Yeseva One"/>
                <a:cs typeface="Yeseva One"/>
                <a:sym typeface="Yeseva One"/>
              </a:rPr>
              <a:t>Chronic Pain Services</a:t>
            </a:r>
          </a:p>
        </p:txBody>
      </p:sp>
      <p:sp>
        <p:nvSpPr>
          <p:cNvPr id="10" name="TextBox 10"/>
          <p:cNvSpPr txBox="1"/>
          <p:nvPr/>
        </p:nvSpPr>
        <p:spPr>
          <a:xfrm>
            <a:off x="1785715" y="1099562"/>
            <a:ext cx="4250390" cy="1773306"/>
          </a:xfrm>
          <a:prstGeom prst="rect">
            <a:avLst/>
          </a:prstGeom>
        </p:spPr>
        <p:txBody>
          <a:bodyPr lIns="0" tIns="0" rIns="0" bIns="0" rtlCol="0" anchor="t">
            <a:spAutoFit/>
          </a:bodyPr>
          <a:lstStyle/>
          <a:p>
            <a:pPr defTabSz="609630">
              <a:lnSpc>
                <a:spcPts val="2800"/>
              </a:lnSpc>
            </a:pPr>
            <a:r>
              <a:rPr lang="en-US" sz="2000">
                <a:solidFill>
                  <a:srgbClr val="0D0F68"/>
                </a:solidFill>
                <a:latin typeface="Garet"/>
                <a:ea typeface="Garet"/>
                <a:cs typeface="Garet"/>
                <a:sym typeface="Garet"/>
              </a:rPr>
              <a:t>Ireland operates as a government funded public healthcare system which is administered by a state-run organisation known as the Health Service Executive (HSE)</a:t>
            </a:r>
          </a:p>
        </p:txBody>
      </p:sp>
      <p:sp>
        <p:nvSpPr>
          <p:cNvPr id="11" name="TextBox 11"/>
          <p:cNvSpPr txBox="1"/>
          <p:nvPr/>
        </p:nvSpPr>
        <p:spPr>
          <a:xfrm>
            <a:off x="1785715" y="3873155"/>
            <a:ext cx="4250390" cy="696088"/>
          </a:xfrm>
          <a:prstGeom prst="rect">
            <a:avLst/>
          </a:prstGeom>
        </p:spPr>
        <p:txBody>
          <a:bodyPr lIns="0" tIns="0" rIns="0" bIns="0" rtlCol="0" anchor="t">
            <a:spAutoFit/>
          </a:bodyPr>
          <a:lstStyle/>
          <a:p>
            <a:pPr defTabSz="609630">
              <a:lnSpc>
                <a:spcPts val="2800"/>
              </a:lnSpc>
            </a:pPr>
            <a:r>
              <a:rPr lang="en-US" sz="2000">
                <a:solidFill>
                  <a:srgbClr val="0D0F68"/>
                </a:solidFill>
                <a:latin typeface="Garet"/>
                <a:ea typeface="Garet"/>
                <a:cs typeface="Garet"/>
                <a:sym typeface="Garet"/>
              </a:rPr>
              <a:t>16 hospitals operate a chronic pain management service</a:t>
            </a:r>
          </a:p>
        </p:txBody>
      </p:sp>
      <p:sp>
        <p:nvSpPr>
          <p:cNvPr id="12" name="TextBox 12"/>
          <p:cNvSpPr txBox="1"/>
          <p:nvPr/>
        </p:nvSpPr>
        <p:spPr>
          <a:xfrm>
            <a:off x="7164844" y="1941310"/>
            <a:ext cx="4250390" cy="1055161"/>
          </a:xfrm>
          <a:prstGeom prst="rect">
            <a:avLst/>
          </a:prstGeom>
        </p:spPr>
        <p:txBody>
          <a:bodyPr lIns="0" tIns="0" rIns="0" bIns="0" rtlCol="0" anchor="t">
            <a:spAutoFit/>
          </a:bodyPr>
          <a:lstStyle/>
          <a:p>
            <a:pPr defTabSz="609630">
              <a:lnSpc>
                <a:spcPts val="2800"/>
              </a:lnSpc>
            </a:pPr>
            <a:r>
              <a:rPr lang="en-US" sz="2000">
                <a:solidFill>
                  <a:srgbClr val="0D0F68"/>
                </a:solidFill>
                <a:latin typeface="Garet"/>
                <a:ea typeface="Garet"/>
                <a:cs typeface="Garet"/>
                <a:sym typeface="Garet"/>
              </a:rPr>
              <a:t>Nursing -0.67 WTE per 100,000</a:t>
            </a:r>
          </a:p>
          <a:p>
            <a:pPr defTabSz="609630">
              <a:lnSpc>
                <a:spcPts val="2800"/>
              </a:lnSpc>
            </a:pPr>
            <a:r>
              <a:rPr lang="en-US" sz="2000">
                <a:solidFill>
                  <a:srgbClr val="0D0F68"/>
                </a:solidFill>
                <a:latin typeface="Garet"/>
                <a:ea typeface="Garet"/>
                <a:cs typeface="Garet"/>
                <a:sym typeface="Garet"/>
              </a:rPr>
              <a:t>Physiotherapy - 0.2 WTE per 100,000</a:t>
            </a:r>
          </a:p>
          <a:p>
            <a:pPr defTabSz="609630">
              <a:lnSpc>
                <a:spcPts val="2800"/>
              </a:lnSpc>
            </a:pPr>
            <a:r>
              <a:rPr lang="en-US" sz="2000">
                <a:solidFill>
                  <a:srgbClr val="0D0F68"/>
                </a:solidFill>
                <a:latin typeface="Garet"/>
                <a:ea typeface="Garet"/>
                <a:cs typeface="Garet"/>
                <a:sym typeface="Garet"/>
              </a:rPr>
              <a:t>Psychology - 0.16 WTE per 100,000</a:t>
            </a:r>
          </a:p>
        </p:txBody>
      </p:sp>
      <p:sp>
        <p:nvSpPr>
          <p:cNvPr id="13" name="TextBox 13"/>
          <p:cNvSpPr txBox="1"/>
          <p:nvPr/>
        </p:nvSpPr>
        <p:spPr>
          <a:xfrm>
            <a:off x="7164844" y="3873155"/>
            <a:ext cx="4250390" cy="696088"/>
          </a:xfrm>
          <a:prstGeom prst="rect">
            <a:avLst/>
          </a:prstGeom>
        </p:spPr>
        <p:txBody>
          <a:bodyPr lIns="0" tIns="0" rIns="0" bIns="0" rtlCol="0" anchor="t">
            <a:spAutoFit/>
          </a:bodyPr>
          <a:lstStyle/>
          <a:p>
            <a:pPr defTabSz="609630">
              <a:lnSpc>
                <a:spcPts val="2800"/>
              </a:lnSpc>
            </a:pPr>
            <a:r>
              <a:rPr lang="en-US" sz="2000">
                <a:solidFill>
                  <a:srgbClr val="0D0F68"/>
                </a:solidFill>
                <a:latin typeface="Garet"/>
                <a:ea typeface="Garet"/>
                <a:cs typeface="Garet"/>
                <a:sym typeface="Garet"/>
              </a:rPr>
              <a:t>11,932 new referrals on OPD waiting list</a:t>
            </a:r>
          </a:p>
          <a:p>
            <a:pPr defTabSz="609630">
              <a:lnSpc>
                <a:spcPts val="2800"/>
              </a:lnSpc>
            </a:pPr>
            <a:r>
              <a:rPr lang="en-US" sz="2000">
                <a:solidFill>
                  <a:srgbClr val="0D0F68"/>
                </a:solidFill>
                <a:latin typeface="Garet"/>
                <a:ea typeface="Garet"/>
                <a:cs typeface="Garet"/>
                <a:sym typeface="Garet"/>
              </a:rPr>
              <a:t>3034 waiting &gt;18 months </a:t>
            </a:r>
          </a:p>
        </p:txBody>
      </p:sp>
      <p:sp>
        <p:nvSpPr>
          <p:cNvPr id="14" name="TextBox 14"/>
          <p:cNvSpPr txBox="1"/>
          <p:nvPr/>
        </p:nvSpPr>
        <p:spPr>
          <a:xfrm>
            <a:off x="1785715" y="4974783"/>
            <a:ext cx="4250390" cy="696088"/>
          </a:xfrm>
          <a:prstGeom prst="rect">
            <a:avLst/>
          </a:prstGeom>
        </p:spPr>
        <p:txBody>
          <a:bodyPr lIns="0" tIns="0" rIns="0" bIns="0" rtlCol="0" anchor="t">
            <a:spAutoFit/>
          </a:bodyPr>
          <a:lstStyle/>
          <a:p>
            <a:pPr defTabSz="609630">
              <a:lnSpc>
                <a:spcPts val="2800"/>
              </a:lnSpc>
            </a:pPr>
            <a:r>
              <a:rPr lang="en-US" sz="2000">
                <a:solidFill>
                  <a:srgbClr val="0D0F68"/>
                </a:solidFill>
                <a:latin typeface="Garet"/>
                <a:ea typeface="Garet"/>
                <a:cs typeface="Garet"/>
                <a:sym typeface="Garet"/>
              </a:rPr>
              <a:t>27 consultants which equates to 0.55 consultants per 100,000 capita</a:t>
            </a:r>
          </a:p>
        </p:txBody>
      </p:sp>
      <p:sp>
        <p:nvSpPr>
          <p:cNvPr id="15" name="TextBox 15"/>
          <p:cNvSpPr txBox="1"/>
          <p:nvPr/>
        </p:nvSpPr>
        <p:spPr>
          <a:xfrm>
            <a:off x="7164844" y="4974783"/>
            <a:ext cx="4250390" cy="696088"/>
          </a:xfrm>
          <a:prstGeom prst="rect">
            <a:avLst/>
          </a:prstGeom>
        </p:spPr>
        <p:txBody>
          <a:bodyPr lIns="0" tIns="0" rIns="0" bIns="0" rtlCol="0" anchor="t">
            <a:spAutoFit/>
          </a:bodyPr>
          <a:lstStyle/>
          <a:p>
            <a:pPr defTabSz="609630">
              <a:lnSpc>
                <a:spcPts val="2800"/>
              </a:lnSpc>
            </a:pPr>
            <a:r>
              <a:rPr lang="en-US" sz="2000">
                <a:solidFill>
                  <a:srgbClr val="0D0F68"/>
                </a:solidFill>
                <a:latin typeface="Garet"/>
                <a:ea typeface="Garet"/>
                <a:cs typeface="Garet"/>
                <a:sym typeface="Garet"/>
              </a:rPr>
              <a:t>3496 on pain procedure waiting list</a:t>
            </a:r>
          </a:p>
          <a:p>
            <a:pPr defTabSz="609630">
              <a:lnSpc>
                <a:spcPts val="2800"/>
              </a:lnSpc>
            </a:pPr>
            <a:r>
              <a:rPr lang="en-US" sz="2000">
                <a:solidFill>
                  <a:srgbClr val="0D0F68"/>
                </a:solidFill>
                <a:latin typeface="Garet"/>
                <a:ea typeface="Garet"/>
                <a:cs typeface="Garet"/>
                <a:sym typeface="Garet"/>
              </a:rPr>
              <a:t>196 waiting &gt; 18 months</a:t>
            </a:r>
          </a:p>
        </p:txBody>
      </p:sp>
    </p:spTree>
    <p:extLst>
      <p:ext uri="{BB962C8B-B14F-4D97-AF65-F5344CB8AC3E}">
        <p14:creationId xmlns:p14="http://schemas.microsoft.com/office/powerpoint/2010/main" val="608733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685800" y="685800"/>
            <a:ext cx="10820400" cy="54864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sp>
        <p:sp>
          <p:nvSpPr>
            <p:cNvPr id="5" name="TextBox 5"/>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7734564" y="279859"/>
            <a:ext cx="4775770" cy="811882"/>
            <a:chOff x="0" y="0"/>
            <a:chExt cx="1886724" cy="320744"/>
          </a:xfrm>
        </p:grpSpPr>
        <p:sp>
          <p:nvSpPr>
            <p:cNvPr id="7" name="Freeform 7"/>
            <p:cNvSpPr/>
            <p:nvPr/>
          </p:nvSpPr>
          <p:spPr>
            <a:xfrm>
              <a:off x="0" y="0"/>
              <a:ext cx="1886724" cy="320744"/>
            </a:xfrm>
            <a:custGeom>
              <a:avLst/>
              <a:gdLst/>
              <a:ahLst/>
              <a:cxnLst/>
              <a:rect l="l" t="t" r="r" b="b"/>
              <a:pathLst>
                <a:path w="1886724" h="320744">
                  <a:moveTo>
                    <a:pt x="55117" y="0"/>
                  </a:moveTo>
                  <a:lnTo>
                    <a:pt x="1831607" y="0"/>
                  </a:lnTo>
                  <a:cubicBezTo>
                    <a:pt x="1862047" y="0"/>
                    <a:pt x="1886724" y="24677"/>
                    <a:pt x="1886724" y="55117"/>
                  </a:cubicBezTo>
                  <a:lnTo>
                    <a:pt x="1886724" y="265627"/>
                  </a:lnTo>
                  <a:cubicBezTo>
                    <a:pt x="1886724" y="280245"/>
                    <a:pt x="1880917" y="294264"/>
                    <a:pt x="1870581" y="304600"/>
                  </a:cubicBezTo>
                  <a:cubicBezTo>
                    <a:pt x="1860244" y="314937"/>
                    <a:pt x="1846225" y="320744"/>
                    <a:pt x="1831607" y="320744"/>
                  </a:cubicBezTo>
                  <a:lnTo>
                    <a:pt x="55117" y="320744"/>
                  </a:lnTo>
                  <a:cubicBezTo>
                    <a:pt x="40499" y="320744"/>
                    <a:pt x="26480" y="314937"/>
                    <a:pt x="16143" y="304600"/>
                  </a:cubicBezTo>
                  <a:cubicBezTo>
                    <a:pt x="5807" y="294264"/>
                    <a:pt x="0" y="280245"/>
                    <a:pt x="0" y="265627"/>
                  </a:cubicBezTo>
                  <a:lnTo>
                    <a:pt x="0" y="55117"/>
                  </a:lnTo>
                  <a:cubicBezTo>
                    <a:pt x="0" y="40499"/>
                    <a:pt x="5807" y="26480"/>
                    <a:pt x="16143" y="16143"/>
                  </a:cubicBezTo>
                  <a:cubicBezTo>
                    <a:pt x="26480" y="5807"/>
                    <a:pt x="40499" y="0"/>
                    <a:pt x="55117" y="0"/>
                  </a:cubicBezTo>
                  <a:close/>
                </a:path>
              </a:pathLst>
            </a:custGeom>
            <a:solidFill>
              <a:srgbClr val="0D0F68"/>
            </a:solidFill>
          </p:spPr>
        </p:sp>
        <p:sp>
          <p:nvSpPr>
            <p:cNvPr id="8" name="TextBox 8"/>
            <p:cNvSpPr txBox="1"/>
            <p:nvPr/>
          </p:nvSpPr>
          <p:spPr>
            <a:xfrm>
              <a:off x="0" y="-38100"/>
              <a:ext cx="1886724" cy="3588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8297697" y="400051"/>
            <a:ext cx="3649504" cy="505523"/>
          </a:xfrm>
          <a:prstGeom prst="rect">
            <a:avLst/>
          </a:prstGeom>
        </p:spPr>
        <p:txBody>
          <a:bodyPr lIns="0" tIns="0" rIns="0" bIns="0" rtlCol="0" anchor="t">
            <a:spAutoFit/>
          </a:bodyPr>
          <a:lstStyle/>
          <a:p>
            <a:pPr algn="ctr" defTabSz="609630">
              <a:lnSpc>
                <a:spcPts val="4200"/>
              </a:lnSpc>
            </a:pPr>
            <a:r>
              <a:rPr lang="en-US" sz="3000">
                <a:solidFill>
                  <a:srgbClr val="FFFFFF"/>
                </a:solidFill>
                <a:latin typeface="Yeseva One"/>
                <a:ea typeface="Yeseva One"/>
                <a:cs typeface="Yeseva One"/>
                <a:sym typeface="Yeseva One"/>
              </a:rPr>
              <a:t>2024 agenda</a:t>
            </a:r>
          </a:p>
        </p:txBody>
      </p:sp>
      <p:sp>
        <p:nvSpPr>
          <p:cNvPr id="10" name="TextBox 10"/>
          <p:cNvSpPr txBox="1"/>
          <p:nvPr/>
        </p:nvSpPr>
        <p:spPr>
          <a:xfrm>
            <a:off x="2749929" y="1253158"/>
            <a:ext cx="6692143" cy="674031"/>
          </a:xfrm>
          <a:prstGeom prst="rect">
            <a:avLst/>
          </a:prstGeom>
        </p:spPr>
        <p:txBody>
          <a:bodyPr lIns="0" tIns="0" rIns="0" bIns="0" rtlCol="0" anchor="t">
            <a:spAutoFit/>
          </a:bodyPr>
          <a:lstStyle/>
          <a:p>
            <a:pPr algn="ctr" defTabSz="609630">
              <a:lnSpc>
                <a:spcPts val="5600"/>
              </a:lnSpc>
            </a:pPr>
            <a:r>
              <a:rPr lang="en-US" sz="4000">
                <a:solidFill>
                  <a:srgbClr val="0D0F68"/>
                </a:solidFill>
                <a:latin typeface="Yeseva One"/>
                <a:ea typeface="Yeseva One"/>
                <a:cs typeface="Yeseva One"/>
                <a:sym typeface="Yeseva One"/>
              </a:rPr>
              <a:t>Ireland </a:t>
            </a:r>
          </a:p>
        </p:txBody>
      </p:sp>
      <p:grpSp>
        <p:nvGrpSpPr>
          <p:cNvPr id="11" name="Group 11"/>
          <p:cNvGrpSpPr/>
          <p:nvPr/>
        </p:nvGrpSpPr>
        <p:grpSpPr>
          <a:xfrm>
            <a:off x="1065217" y="2400300"/>
            <a:ext cx="3252523" cy="3363983"/>
            <a:chOff x="0" y="0"/>
            <a:chExt cx="1416693" cy="1465241"/>
          </a:xfrm>
        </p:grpSpPr>
        <p:sp>
          <p:nvSpPr>
            <p:cNvPr id="12" name="Freeform 12"/>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sp>
        <p:sp>
          <p:nvSpPr>
            <p:cNvPr id="13" name="TextBox 13"/>
            <p:cNvSpPr txBox="1"/>
            <p:nvPr/>
          </p:nvSpPr>
          <p:spPr>
            <a:xfrm>
              <a:off x="0" y="-38100"/>
              <a:ext cx="1416693" cy="15033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p:cNvGrpSpPr/>
          <p:nvPr/>
        </p:nvGrpSpPr>
        <p:grpSpPr>
          <a:xfrm>
            <a:off x="4537192" y="2400300"/>
            <a:ext cx="3252523" cy="3363983"/>
            <a:chOff x="0" y="0"/>
            <a:chExt cx="1416693" cy="1465241"/>
          </a:xfrm>
        </p:grpSpPr>
        <p:sp>
          <p:nvSpPr>
            <p:cNvPr id="15" name="Freeform 15"/>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sp>
        <p:sp>
          <p:nvSpPr>
            <p:cNvPr id="16" name="TextBox 16"/>
            <p:cNvSpPr txBox="1"/>
            <p:nvPr/>
          </p:nvSpPr>
          <p:spPr>
            <a:xfrm>
              <a:off x="0" y="-38100"/>
              <a:ext cx="1416693" cy="15033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7" name="Group 17"/>
          <p:cNvGrpSpPr/>
          <p:nvPr/>
        </p:nvGrpSpPr>
        <p:grpSpPr>
          <a:xfrm>
            <a:off x="8009167" y="2400300"/>
            <a:ext cx="3252523" cy="3363983"/>
            <a:chOff x="0" y="0"/>
            <a:chExt cx="1416693" cy="1465241"/>
          </a:xfrm>
        </p:grpSpPr>
        <p:sp>
          <p:nvSpPr>
            <p:cNvPr id="18" name="Freeform 18"/>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sp>
        <p:sp>
          <p:nvSpPr>
            <p:cNvPr id="19" name="TextBox 19"/>
            <p:cNvSpPr txBox="1"/>
            <p:nvPr/>
          </p:nvSpPr>
          <p:spPr>
            <a:xfrm>
              <a:off x="0" y="-38100"/>
              <a:ext cx="1416693" cy="15033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0" name="TextBox 20"/>
          <p:cNvSpPr txBox="1"/>
          <p:nvPr/>
        </p:nvSpPr>
        <p:spPr>
          <a:xfrm>
            <a:off x="1250910" y="2751962"/>
            <a:ext cx="2998037" cy="1414233"/>
          </a:xfrm>
          <a:prstGeom prst="rect">
            <a:avLst/>
          </a:prstGeom>
        </p:spPr>
        <p:txBody>
          <a:bodyPr lIns="0" tIns="0" rIns="0" bIns="0" rtlCol="0" anchor="t">
            <a:spAutoFit/>
          </a:bodyPr>
          <a:lstStyle/>
          <a:p>
            <a:pPr algn="ctr" defTabSz="609630">
              <a:lnSpc>
                <a:spcPts val="2800"/>
              </a:lnSpc>
            </a:pPr>
            <a:r>
              <a:rPr lang="en-US" sz="2000">
                <a:solidFill>
                  <a:srgbClr val="FBFBFB"/>
                </a:solidFill>
                <a:latin typeface="Garet"/>
                <a:ea typeface="Garet"/>
                <a:cs typeface="Garet"/>
                <a:sym typeface="Garet"/>
              </a:rPr>
              <a:t>Re-established in 2024  with representation from Chronic Pain Ireland and Irish Pain Society</a:t>
            </a:r>
          </a:p>
        </p:txBody>
      </p:sp>
      <p:sp>
        <p:nvSpPr>
          <p:cNvPr id="21" name="TextBox 21"/>
          <p:cNvSpPr txBox="1"/>
          <p:nvPr/>
        </p:nvSpPr>
        <p:spPr>
          <a:xfrm>
            <a:off x="4664435" y="2751962"/>
            <a:ext cx="2998037" cy="2132379"/>
          </a:xfrm>
          <a:prstGeom prst="rect">
            <a:avLst/>
          </a:prstGeom>
        </p:spPr>
        <p:txBody>
          <a:bodyPr lIns="0" tIns="0" rIns="0" bIns="0" rtlCol="0" anchor="t">
            <a:spAutoFit/>
          </a:bodyPr>
          <a:lstStyle/>
          <a:p>
            <a:pPr algn="ctr" defTabSz="609630">
              <a:lnSpc>
                <a:spcPts val="2800"/>
              </a:lnSpc>
            </a:pPr>
            <a:r>
              <a:rPr lang="en-US" sz="2000" dirty="0">
                <a:solidFill>
                  <a:srgbClr val="FBFBFB"/>
                </a:solidFill>
                <a:latin typeface="Garet"/>
                <a:ea typeface="Garet"/>
                <a:cs typeface="Garet"/>
                <a:sym typeface="Garet"/>
              </a:rPr>
              <a:t>Actively seeking representation from other </a:t>
            </a:r>
            <a:r>
              <a:rPr lang="en-US" sz="2000" dirty="0" err="1">
                <a:solidFill>
                  <a:srgbClr val="FBFBFB"/>
                </a:solidFill>
                <a:latin typeface="Garet"/>
                <a:ea typeface="Garet"/>
                <a:cs typeface="Garet"/>
                <a:sym typeface="Garet"/>
              </a:rPr>
              <a:t>organisations</a:t>
            </a:r>
            <a:r>
              <a:rPr lang="en-US" sz="2000" dirty="0">
                <a:solidFill>
                  <a:srgbClr val="FBFBFB"/>
                </a:solidFill>
                <a:latin typeface="Garet"/>
                <a:ea typeface="Garet"/>
                <a:cs typeface="Garet"/>
                <a:sym typeface="Garet"/>
              </a:rPr>
              <a:t> with an interest in chronic pain to develop a key stakeholder forum  </a:t>
            </a:r>
          </a:p>
        </p:txBody>
      </p:sp>
      <p:sp>
        <p:nvSpPr>
          <p:cNvPr id="22" name="TextBox 22"/>
          <p:cNvSpPr txBox="1"/>
          <p:nvPr/>
        </p:nvSpPr>
        <p:spPr>
          <a:xfrm>
            <a:off x="8136410" y="2751962"/>
            <a:ext cx="2998037" cy="1414233"/>
          </a:xfrm>
          <a:prstGeom prst="rect">
            <a:avLst/>
          </a:prstGeom>
        </p:spPr>
        <p:txBody>
          <a:bodyPr lIns="0" tIns="0" rIns="0" bIns="0" rtlCol="0" anchor="t">
            <a:spAutoFit/>
          </a:bodyPr>
          <a:lstStyle/>
          <a:p>
            <a:pPr algn="ctr" defTabSz="609630">
              <a:lnSpc>
                <a:spcPts val="2800"/>
              </a:lnSpc>
            </a:pPr>
            <a:r>
              <a:rPr lang="en-US" sz="2000" dirty="0">
                <a:solidFill>
                  <a:srgbClr val="FBFBFB"/>
                </a:solidFill>
                <a:latin typeface="Garet"/>
                <a:ea typeface="Garet"/>
                <a:cs typeface="Garet"/>
                <a:sym typeface="Garet"/>
              </a:rPr>
              <a:t>Taking guidance from other national platforms on how to establish the Irish SIP platform</a:t>
            </a:r>
          </a:p>
        </p:txBody>
      </p:sp>
    </p:spTree>
    <p:extLst>
      <p:ext uri="{BB962C8B-B14F-4D97-AF65-F5344CB8AC3E}">
        <p14:creationId xmlns:p14="http://schemas.microsoft.com/office/powerpoint/2010/main" val="212220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685800" y="685800"/>
            <a:ext cx="10820400" cy="5486400"/>
            <a:chOff x="0" y="0"/>
            <a:chExt cx="4274726" cy="2167467"/>
          </a:xfrm>
        </p:grpSpPr>
        <p:sp>
          <p:nvSpPr>
            <p:cNvPr id="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sp>
        <p:sp>
          <p:nvSpPr>
            <p:cNvPr id="5" name="TextBox 5"/>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7734564" y="685800"/>
            <a:ext cx="4775770" cy="811882"/>
            <a:chOff x="0" y="0"/>
            <a:chExt cx="1886724" cy="320744"/>
          </a:xfrm>
        </p:grpSpPr>
        <p:sp>
          <p:nvSpPr>
            <p:cNvPr id="7" name="Freeform 7"/>
            <p:cNvSpPr/>
            <p:nvPr/>
          </p:nvSpPr>
          <p:spPr>
            <a:xfrm>
              <a:off x="0" y="0"/>
              <a:ext cx="1886724" cy="320744"/>
            </a:xfrm>
            <a:custGeom>
              <a:avLst/>
              <a:gdLst/>
              <a:ahLst/>
              <a:cxnLst/>
              <a:rect l="l" t="t" r="r" b="b"/>
              <a:pathLst>
                <a:path w="1886724" h="320744">
                  <a:moveTo>
                    <a:pt x="55117" y="0"/>
                  </a:moveTo>
                  <a:lnTo>
                    <a:pt x="1831607" y="0"/>
                  </a:lnTo>
                  <a:cubicBezTo>
                    <a:pt x="1862047" y="0"/>
                    <a:pt x="1886724" y="24677"/>
                    <a:pt x="1886724" y="55117"/>
                  </a:cubicBezTo>
                  <a:lnTo>
                    <a:pt x="1886724" y="265627"/>
                  </a:lnTo>
                  <a:cubicBezTo>
                    <a:pt x="1886724" y="280245"/>
                    <a:pt x="1880917" y="294264"/>
                    <a:pt x="1870581" y="304600"/>
                  </a:cubicBezTo>
                  <a:cubicBezTo>
                    <a:pt x="1860244" y="314937"/>
                    <a:pt x="1846225" y="320744"/>
                    <a:pt x="1831607" y="320744"/>
                  </a:cubicBezTo>
                  <a:lnTo>
                    <a:pt x="55117" y="320744"/>
                  </a:lnTo>
                  <a:cubicBezTo>
                    <a:pt x="40499" y="320744"/>
                    <a:pt x="26480" y="314937"/>
                    <a:pt x="16143" y="304600"/>
                  </a:cubicBezTo>
                  <a:cubicBezTo>
                    <a:pt x="5807" y="294264"/>
                    <a:pt x="0" y="280245"/>
                    <a:pt x="0" y="265627"/>
                  </a:cubicBezTo>
                  <a:lnTo>
                    <a:pt x="0" y="55117"/>
                  </a:lnTo>
                  <a:cubicBezTo>
                    <a:pt x="0" y="40499"/>
                    <a:pt x="5807" y="26480"/>
                    <a:pt x="16143" y="16143"/>
                  </a:cubicBezTo>
                  <a:cubicBezTo>
                    <a:pt x="26480" y="5807"/>
                    <a:pt x="40499" y="0"/>
                    <a:pt x="55117" y="0"/>
                  </a:cubicBezTo>
                  <a:close/>
                </a:path>
              </a:pathLst>
            </a:custGeom>
            <a:solidFill>
              <a:srgbClr val="0D0F68"/>
            </a:solidFill>
          </p:spPr>
        </p:sp>
        <p:sp>
          <p:nvSpPr>
            <p:cNvPr id="8" name="TextBox 8"/>
            <p:cNvSpPr txBox="1"/>
            <p:nvPr/>
          </p:nvSpPr>
          <p:spPr>
            <a:xfrm>
              <a:off x="0" y="-38100"/>
              <a:ext cx="1886724" cy="35884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p:nvPr/>
        </p:nvSpPr>
        <p:spPr>
          <a:xfrm>
            <a:off x="8297697" y="805992"/>
            <a:ext cx="3649504" cy="505523"/>
          </a:xfrm>
          <a:prstGeom prst="rect">
            <a:avLst/>
          </a:prstGeom>
        </p:spPr>
        <p:txBody>
          <a:bodyPr lIns="0" tIns="0" rIns="0" bIns="0" rtlCol="0" anchor="t">
            <a:spAutoFit/>
          </a:bodyPr>
          <a:lstStyle/>
          <a:p>
            <a:pPr algn="ctr" defTabSz="609630">
              <a:lnSpc>
                <a:spcPts val="4200"/>
              </a:lnSpc>
            </a:pPr>
            <a:r>
              <a:rPr lang="en-US" sz="3000">
                <a:solidFill>
                  <a:srgbClr val="FFFFFF"/>
                </a:solidFill>
                <a:latin typeface="Yeseva One"/>
                <a:ea typeface="Yeseva One"/>
                <a:cs typeface="Yeseva One"/>
                <a:sym typeface="Yeseva One"/>
              </a:rPr>
              <a:t>2025 Priorities</a:t>
            </a:r>
          </a:p>
        </p:txBody>
      </p:sp>
      <p:sp>
        <p:nvSpPr>
          <p:cNvPr id="10" name="TextBox 10"/>
          <p:cNvSpPr txBox="1"/>
          <p:nvPr/>
        </p:nvSpPr>
        <p:spPr>
          <a:xfrm>
            <a:off x="2749929" y="1253158"/>
            <a:ext cx="6692143" cy="674031"/>
          </a:xfrm>
          <a:prstGeom prst="rect">
            <a:avLst/>
          </a:prstGeom>
        </p:spPr>
        <p:txBody>
          <a:bodyPr lIns="0" tIns="0" rIns="0" bIns="0" rtlCol="0" anchor="t">
            <a:spAutoFit/>
          </a:bodyPr>
          <a:lstStyle/>
          <a:p>
            <a:pPr algn="ctr" defTabSz="609630">
              <a:lnSpc>
                <a:spcPts val="5600"/>
              </a:lnSpc>
            </a:pPr>
            <a:r>
              <a:rPr lang="en-US" sz="4000">
                <a:solidFill>
                  <a:srgbClr val="0D0F68"/>
                </a:solidFill>
                <a:latin typeface="Yeseva One"/>
                <a:ea typeface="Yeseva One"/>
                <a:cs typeface="Yeseva One"/>
                <a:sym typeface="Yeseva One"/>
              </a:rPr>
              <a:t>Ireland </a:t>
            </a:r>
          </a:p>
        </p:txBody>
      </p:sp>
      <p:grpSp>
        <p:nvGrpSpPr>
          <p:cNvPr id="11" name="Group 11"/>
          <p:cNvGrpSpPr/>
          <p:nvPr/>
        </p:nvGrpSpPr>
        <p:grpSpPr>
          <a:xfrm>
            <a:off x="1065217" y="2400300"/>
            <a:ext cx="3252523" cy="3363983"/>
            <a:chOff x="0" y="0"/>
            <a:chExt cx="1416693" cy="1465241"/>
          </a:xfrm>
        </p:grpSpPr>
        <p:sp>
          <p:nvSpPr>
            <p:cNvPr id="12" name="Freeform 12"/>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sp>
        <p:sp>
          <p:nvSpPr>
            <p:cNvPr id="13" name="TextBox 13"/>
            <p:cNvSpPr txBox="1"/>
            <p:nvPr/>
          </p:nvSpPr>
          <p:spPr>
            <a:xfrm>
              <a:off x="0" y="-38100"/>
              <a:ext cx="1416693" cy="15033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p:cNvGrpSpPr/>
          <p:nvPr/>
        </p:nvGrpSpPr>
        <p:grpSpPr>
          <a:xfrm>
            <a:off x="4537192" y="2400300"/>
            <a:ext cx="3252523" cy="3363983"/>
            <a:chOff x="0" y="0"/>
            <a:chExt cx="1416693" cy="1465241"/>
          </a:xfrm>
        </p:grpSpPr>
        <p:sp>
          <p:nvSpPr>
            <p:cNvPr id="15" name="Freeform 15"/>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sp>
        <p:sp>
          <p:nvSpPr>
            <p:cNvPr id="16" name="TextBox 16"/>
            <p:cNvSpPr txBox="1"/>
            <p:nvPr/>
          </p:nvSpPr>
          <p:spPr>
            <a:xfrm>
              <a:off x="0" y="-38100"/>
              <a:ext cx="1416693" cy="15033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7" name="Group 17"/>
          <p:cNvGrpSpPr/>
          <p:nvPr/>
        </p:nvGrpSpPr>
        <p:grpSpPr>
          <a:xfrm>
            <a:off x="8009167" y="2400300"/>
            <a:ext cx="3252523" cy="3363983"/>
            <a:chOff x="0" y="0"/>
            <a:chExt cx="1416693" cy="1465241"/>
          </a:xfrm>
        </p:grpSpPr>
        <p:sp>
          <p:nvSpPr>
            <p:cNvPr id="18" name="Freeform 18"/>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sp>
        <p:sp>
          <p:nvSpPr>
            <p:cNvPr id="19" name="TextBox 19"/>
            <p:cNvSpPr txBox="1"/>
            <p:nvPr/>
          </p:nvSpPr>
          <p:spPr>
            <a:xfrm>
              <a:off x="0" y="-38100"/>
              <a:ext cx="1416693" cy="15033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0" name="TextBox 20"/>
          <p:cNvSpPr txBox="1"/>
          <p:nvPr/>
        </p:nvSpPr>
        <p:spPr>
          <a:xfrm>
            <a:off x="1250910" y="2548762"/>
            <a:ext cx="2998037" cy="2132379"/>
          </a:xfrm>
          <a:prstGeom prst="rect">
            <a:avLst/>
          </a:prstGeom>
        </p:spPr>
        <p:txBody>
          <a:bodyPr lIns="0" tIns="0" rIns="0" bIns="0" rtlCol="0" anchor="t">
            <a:spAutoFit/>
          </a:bodyPr>
          <a:lstStyle/>
          <a:p>
            <a:pPr algn="ctr" defTabSz="609630">
              <a:lnSpc>
                <a:spcPts val="2800"/>
              </a:lnSpc>
            </a:pPr>
            <a:r>
              <a:rPr lang="en-US" sz="2000" dirty="0">
                <a:solidFill>
                  <a:srgbClr val="FBFBFB"/>
                </a:solidFill>
                <a:latin typeface="Garet"/>
                <a:ea typeface="Garet"/>
                <a:cs typeface="Garet"/>
                <a:sym typeface="Garet"/>
              </a:rPr>
              <a:t>National Model of Care in development - Once established the Irish SIP platform will identify how model may be utilised to support platform needs</a:t>
            </a:r>
          </a:p>
        </p:txBody>
      </p:sp>
      <p:sp>
        <p:nvSpPr>
          <p:cNvPr id="21" name="TextBox 21"/>
          <p:cNvSpPr txBox="1"/>
          <p:nvPr/>
        </p:nvSpPr>
        <p:spPr>
          <a:xfrm>
            <a:off x="4664435" y="2628623"/>
            <a:ext cx="2998037" cy="2132379"/>
          </a:xfrm>
          <a:prstGeom prst="rect">
            <a:avLst/>
          </a:prstGeom>
        </p:spPr>
        <p:txBody>
          <a:bodyPr lIns="0" tIns="0" rIns="0" bIns="0" rtlCol="0" anchor="t">
            <a:spAutoFit/>
          </a:bodyPr>
          <a:lstStyle/>
          <a:p>
            <a:pPr algn="ctr" defTabSz="609630">
              <a:lnSpc>
                <a:spcPts val="2800"/>
              </a:lnSpc>
            </a:pPr>
            <a:r>
              <a:rPr lang="en-US" sz="2000" dirty="0">
                <a:solidFill>
                  <a:srgbClr val="FBFBFB"/>
                </a:solidFill>
                <a:latin typeface="Garet"/>
                <a:ea typeface="Garet"/>
                <a:cs typeface="Garet"/>
                <a:sym typeface="Garet"/>
              </a:rPr>
              <a:t>This will guide how the SIP book of evidence can be utilised to support requests for additional supports for the Irish Chronic Pain Population and services</a:t>
            </a:r>
          </a:p>
        </p:txBody>
      </p:sp>
      <p:sp>
        <p:nvSpPr>
          <p:cNvPr id="22" name="TextBox 22"/>
          <p:cNvSpPr txBox="1"/>
          <p:nvPr/>
        </p:nvSpPr>
        <p:spPr>
          <a:xfrm>
            <a:off x="8138965" y="2705100"/>
            <a:ext cx="2998037" cy="1055161"/>
          </a:xfrm>
          <a:prstGeom prst="rect">
            <a:avLst/>
          </a:prstGeom>
        </p:spPr>
        <p:txBody>
          <a:bodyPr lIns="0" tIns="0" rIns="0" bIns="0" rtlCol="0" anchor="t">
            <a:spAutoFit/>
          </a:bodyPr>
          <a:lstStyle/>
          <a:p>
            <a:pPr algn="ctr" defTabSz="609630">
              <a:lnSpc>
                <a:spcPts val="2800"/>
              </a:lnSpc>
            </a:pPr>
            <a:r>
              <a:rPr lang="en-US" sz="2000" dirty="0">
                <a:solidFill>
                  <a:srgbClr val="FBFBFB"/>
                </a:solidFill>
                <a:latin typeface="Garet"/>
                <a:ea typeface="Garet"/>
                <a:cs typeface="Garet"/>
                <a:sym typeface="Garet"/>
              </a:rPr>
              <a:t>Identify national platform priorities to facilitate future planning  </a:t>
            </a:r>
          </a:p>
        </p:txBody>
      </p:sp>
    </p:spTree>
    <p:extLst>
      <p:ext uri="{BB962C8B-B14F-4D97-AF65-F5344CB8AC3E}">
        <p14:creationId xmlns:p14="http://schemas.microsoft.com/office/powerpoint/2010/main" val="2845571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a:stretch>
          </a:blipFill>
        </p:spPr>
      </p:sp>
      <p:sp>
        <p:nvSpPr>
          <p:cNvPr id="3" name="Freeform 3"/>
          <p:cNvSpPr/>
          <p:nvPr/>
        </p:nvSpPr>
        <p:spPr>
          <a:xfrm>
            <a:off x="4753845" y="685800"/>
            <a:ext cx="2544555" cy="3517141"/>
          </a:xfrm>
          <a:custGeom>
            <a:avLst/>
            <a:gdLst/>
            <a:ahLst/>
            <a:cxnLst/>
            <a:rect l="l" t="t" r="r" b="b"/>
            <a:pathLst>
              <a:path w="3816833" h="5275711">
                <a:moveTo>
                  <a:pt x="0" y="0"/>
                </a:moveTo>
                <a:lnTo>
                  <a:pt x="3816832" y="0"/>
                </a:lnTo>
                <a:lnTo>
                  <a:pt x="3816832" y="5275711"/>
                </a:lnTo>
                <a:lnTo>
                  <a:pt x="0" y="5275711"/>
                </a:lnTo>
                <a:lnTo>
                  <a:pt x="0" y="0"/>
                </a:lnTo>
                <a:close/>
              </a:path>
            </a:pathLst>
          </a:custGeom>
          <a:blipFill>
            <a:blip r:embed="rId3"/>
            <a:stretch>
              <a:fillRect/>
            </a:stretch>
          </a:blipFill>
        </p:spPr>
      </p:sp>
      <p:sp>
        <p:nvSpPr>
          <p:cNvPr id="4" name="TextBox 4"/>
          <p:cNvSpPr txBox="1"/>
          <p:nvPr/>
        </p:nvSpPr>
        <p:spPr>
          <a:xfrm>
            <a:off x="1133028" y="4596421"/>
            <a:ext cx="9786188" cy="1311962"/>
          </a:xfrm>
          <a:prstGeom prst="rect">
            <a:avLst/>
          </a:prstGeom>
        </p:spPr>
        <p:txBody>
          <a:bodyPr lIns="0" tIns="0" rIns="0" bIns="0" rtlCol="0" anchor="t">
            <a:spAutoFit/>
          </a:bodyPr>
          <a:lstStyle/>
          <a:p>
            <a:pPr algn="ctr" defTabSz="609630">
              <a:lnSpc>
                <a:spcPts val="10901"/>
              </a:lnSpc>
            </a:pPr>
            <a:r>
              <a:rPr lang="en-US" sz="7786">
                <a:solidFill>
                  <a:srgbClr val="0D0F68"/>
                </a:solidFill>
                <a:latin typeface="Yeseva One"/>
                <a:ea typeface="Yeseva One"/>
                <a:cs typeface="Yeseva One"/>
                <a:sym typeface="Yeseva One"/>
              </a:rPr>
              <a:t>Thank You</a:t>
            </a:r>
          </a:p>
        </p:txBody>
      </p:sp>
    </p:spTree>
    <p:extLst>
      <p:ext uri="{BB962C8B-B14F-4D97-AF65-F5344CB8AC3E}">
        <p14:creationId xmlns:p14="http://schemas.microsoft.com/office/powerpoint/2010/main" val="2224572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defTabSz="609630"/>
            <a:endParaRPr lang="en-GB" sz="4800">
              <a:solidFill>
                <a:prstClr val="black"/>
              </a:solidFill>
              <a:latin typeface="Century Gothic" panose="020B0502020202020204"/>
            </a:endParaRPr>
          </a:p>
        </p:txBody>
      </p:sp>
      <p:pic>
        <p:nvPicPr>
          <p:cNvPr id="15" name="Picture 14">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print">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17" name="Straight Connector 16">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8" name="Picture 7" descr="MHN logo (1).jpg"/>
          <p:cNvPicPr>
            <a:picLocks noChangeAspect="1"/>
          </p:cNvPicPr>
          <p:nvPr/>
        </p:nvPicPr>
        <p:blipFill>
          <a:blip r:embed="rId3" cstate="print"/>
          <a:stretch>
            <a:fillRect/>
          </a:stretch>
        </p:blipFill>
        <p:spPr>
          <a:xfrm>
            <a:off x="5892800" y="947057"/>
            <a:ext cx="4322261" cy="2268903"/>
          </a:xfrm>
          <a:prstGeom prst="rect">
            <a:avLst/>
          </a:prstGeom>
          <a:effectLst>
            <a:outerShdw blurRad="50800" dist="38100" dir="2700000" algn="tl" rotWithShape="0">
              <a:prstClr val="black">
                <a:alpha val="40000"/>
              </a:prstClr>
            </a:outerShdw>
          </a:effectLst>
        </p:spPr>
      </p:pic>
      <p:sp>
        <p:nvSpPr>
          <p:cNvPr id="5" name="Text Placeholder 2"/>
          <p:cNvSpPr txBox="1">
            <a:spLocks/>
          </p:cNvSpPr>
          <p:nvPr/>
        </p:nvSpPr>
        <p:spPr>
          <a:xfrm>
            <a:off x="285709" y="4453518"/>
            <a:ext cx="10972800" cy="576063"/>
          </a:xfrm>
          <a:prstGeom prst="rect">
            <a:avLst/>
          </a:prstGeom>
        </p:spPr>
        <p:txBody>
          <a:bodyPr vert="horz" lIns="121920" tIns="60960" rIns="121920" bIns="60960" rtlCol="0">
            <a:no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defTabSz="609630"/>
            <a:endParaRPr lang="en-US" sz="3200" b="1" dirty="0">
              <a:solidFill>
                <a:srgbClr val="BC410A">
                  <a:lumMod val="7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B9781249-A550-CB1E-82EA-E655FF9D3880}"/>
              </a:ext>
            </a:extLst>
          </p:cNvPr>
          <p:cNvPicPr>
            <a:picLocks noChangeAspect="1"/>
          </p:cNvPicPr>
          <p:nvPr/>
        </p:nvPicPr>
        <p:blipFill>
          <a:blip r:embed="rId4"/>
          <a:stretch>
            <a:fillRect/>
          </a:stretch>
        </p:blipFill>
        <p:spPr>
          <a:xfrm>
            <a:off x="1009691" y="1076112"/>
            <a:ext cx="2068755" cy="3613209"/>
          </a:xfrm>
          <a:prstGeom prst="rect">
            <a:avLst/>
          </a:prstGeom>
        </p:spPr>
      </p:pic>
      <p:sp>
        <p:nvSpPr>
          <p:cNvPr id="3" name="TextBox 2">
            <a:extLst>
              <a:ext uri="{FF2B5EF4-FFF2-40B4-BE49-F238E27FC236}">
                <a16:creationId xmlns:a16="http://schemas.microsoft.com/office/drawing/2014/main" id="{A9AB86B9-B0FA-51FF-CF5D-1073DBC29A9E}"/>
              </a:ext>
            </a:extLst>
          </p:cNvPr>
          <p:cNvSpPr txBox="1"/>
          <p:nvPr/>
        </p:nvSpPr>
        <p:spPr>
          <a:xfrm>
            <a:off x="4724400" y="3784600"/>
            <a:ext cx="6534109" cy="2185214"/>
          </a:xfrm>
          <a:prstGeom prst="rect">
            <a:avLst/>
          </a:prstGeom>
          <a:noFill/>
        </p:spPr>
        <p:txBody>
          <a:bodyPr wrap="square" rtlCol="0">
            <a:spAutoFit/>
          </a:bodyPr>
          <a:lstStyle/>
          <a:p>
            <a:pPr defTabSz="609630"/>
            <a:r>
              <a:rPr lang="mt-MT" sz="4000" dirty="0" err="1">
                <a:solidFill>
                  <a:prstClr val="black"/>
                </a:solidFill>
                <a:latin typeface="ADLaM Display" panose="020F0502020204030204" pitchFamily="2" charset="0"/>
                <a:ea typeface="ADLaM Display" panose="020F0502020204030204" pitchFamily="2" charset="0"/>
                <a:cs typeface="ADLaM Display" panose="020F0502020204030204" pitchFamily="2" charset="0"/>
              </a:rPr>
              <a:t>Update</a:t>
            </a:r>
            <a:r>
              <a:rPr lang="mt-MT" sz="4000" dirty="0">
                <a:solidFill>
                  <a:prstClr val="black"/>
                </a:solidFill>
                <a:latin typeface="ADLaM Display" panose="020F0502020204030204" pitchFamily="2" charset="0"/>
                <a:ea typeface="ADLaM Display" panose="020F0502020204030204" pitchFamily="2" charset="0"/>
                <a:cs typeface="ADLaM Display" panose="020F0502020204030204" pitchFamily="2" charset="0"/>
              </a:rPr>
              <a:t> </a:t>
            </a:r>
            <a:r>
              <a:rPr lang="mt-MT" sz="4000" dirty="0" err="1">
                <a:solidFill>
                  <a:prstClr val="black"/>
                </a:solidFill>
                <a:latin typeface="ADLaM Display" panose="020F0502020204030204" pitchFamily="2" charset="0"/>
                <a:ea typeface="ADLaM Display" panose="020F0502020204030204" pitchFamily="2" charset="0"/>
                <a:cs typeface="ADLaM Display" panose="020F0502020204030204" pitchFamily="2" charset="0"/>
              </a:rPr>
              <a:t>on</a:t>
            </a:r>
            <a:r>
              <a:rPr lang="mt-MT" sz="4000" dirty="0">
                <a:solidFill>
                  <a:prstClr val="black"/>
                </a:solidFill>
                <a:latin typeface="ADLaM Display" panose="020F0502020204030204" pitchFamily="2" charset="0"/>
                <a:ea typeface="ADLaM Display" panose="020F0502020204030204" pitchFamily="2" charset="0"/>
                <a:cs typeface="ADLaM Display" panose="020F0502020204030204" pitchFamily="2" charset="0"/>
              </a:rPr>
              <a:t> SIP Malta </a:t>
            </a:r>
          </a:p>
          <a:p>
            <a:pPr defTabSz="609630"/>
            <a:endParaRPr lang="mt-MT" sz="2400" dirty="0">
              <a:solidFill>
                <a:prstClr val="black"/>
              </a:solidFill>
              <a:latin typeface="ADLaM Display" panose="020F0502020204030204" pitchFamily="2" charset="0"/>
              <a:ea typeface="ADLaM Display" panose="020F0502020204030204" pitchFamily="2" charset="0"/>
              <a:cs typeface="ADLaM Display" panose="020F0502020204030204" pitchFamily="2" charset="0"/>
            </a:endParaRPr>
          </a:p>
          <a:p>
            <a:pPr defTabSz="609630"/>
            <a:endParaRPr lang="mt-MT" sz="2400" dirty="0">
              <a:solidFill>
                <a:prstClr val="black"/>
              </a:solidFill>
              <a:latin typeface="ADLaM Display" panose="020F0502020204030204" pitchFamily="2" charset="0"/>
              <a:ea typeface="ADLaM Display" panose="020F0502020204030204" pitchFamily="2" charset="0"/>
              <a:cs typeface="ADLaM Display" panose="020F0502020204030204" pitchFamily="2" charset="0"/>
            </a:endParaRPr>
          </a:p>
          <a:p>
            <a:pPr algn="r" defTabSz="609630"/>
            <a:r>
              <a:rPr lang="mt-MT" sz="2400" dirty="0">
                <a:solidFill>
                  <a:prstClr val="black"/>
                </a:solidFill>
                <a:latin typeface="ADLaM Display" panose="020F0502020204030204" pitchFamily="2" charset="0"/>
                <a:ea typeface="ADLaM Display" panose="020F0502020204030204" pitchFamily="2" charset="0"/>
                <a:cs typeface="ADLaM Display" panose="020F0502020204030204" pitchFamily="2" charset="0"/>
              </a:rPr>
              <a:t>Gertrude Buttigieg</a:t>
            </a:r>
          </a:p>
          <a:p>
            <a:pPr algn="r" defTabSz="609630"/>
            <a:r>
              <a:rPr lang="mt-MT" sz="2400" dirty="0" err="1">
                <a:solidFill>
                  <a:prstClr val="black"/>
                </a:solidFill>
                <a:latin typeface="ADLaM Display" panose="020F0502020204030204" pitchFamily="2" charset="0"/>
                <a:ea typeface="ADLaM Display" panose="020F0502020204030204" pitchFamily="2" charset="0"/>
                <a:cs typeface="ADLaM Display" panose="020F0502020204030204" pitchFamily="2" charset="0"/>
              </a:rPr>
              <a:t>October</a:t>
            </a:r>
            <a:r>
              <a:rPr lang="mt-MT" sz="2400" dirty="0">
                <a:solidFill>
                  <a:prstClr val="black"/>
                </a:solidFill>
                <a:latin typeface="ADLaM Display" panose="020F0502020204030204" pitchFamily="2" charset="0"/>
                <a:ea typeface="ADLaM Display" panose="020F0502020204030204" pitchFamily="2" charset="0"/>
                <a:cs typeface="ADLaM Display" panose="020F0502020204030204" pitchFamily="2" charset="0"/>
              </a:rPr>
              <a:t> 2024</a:t>
            </a:r>
            <a:endParaRPr lang="en-GB" sz="2400" dirty="0">
              <a:solidFill>
                <a:prstClr val="black"/>
              </a:solidFill>
              <a:latin typeface="ADLaM Display" panose="020F0502020204030204" pitchFamily="2"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2758252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22EA398-4374-4CF8-8C8E-B9D0809688A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49"/>
          </a:xfrm>
          <a:prstGeom prst="rect">
            <a:avLst/>
          </a:prstGeom>
        </p:spPr>
      </p:pic>
      <p:sp>
        <p:nvSpPr>
          <p:cNvPr id="51" name="Rectangle 50">
            <a:extLst>
              <a:ext uri="{FF2B5EF4-FFF2-40B4-BE49-F238E27FC236}">
                <a16:creationId xmlns:a16="http://schemas.microsoft.com/office/drawing/2014/main" id="{FA94FCAD-3B63-47CA-BA7E-CFC913279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defTabSz="609630"/>
            <a:endParaRPr lang="en-GB" sz="4800">
              <a:solidFill>
                <a:prstClr val="black"/>
              </a:solidFill>
              <a:latin typeface="Century Gothic" panose="020B0502020202020204"/>
            </a:endParaRPr>
          </a:p>
        </p:txBody>
      </p:sp>
      <p:cxnSp>
        <p:nvCxnSpPr>
          <p:cNvPr id="53" name="Straight Connector 52">
            <a:extLst>
              <a:ext uri="{FF2B5EF4-FFF2-40B4-BE49-F238E27FC236}">
                <a16:creationId xmlns:a16="http://schemas.microsoft.com/office/drawing/2014/main" id="{4D9F0A52-8CBD-446F-8787-23B80892C7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8"/>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57F12F91-6DD5-4D95-9D16-82166B4C1A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2" name="Title 1">
            <a:extLst>
              <a:ext uri="{FF2B5EF4-FFF2-40B4-BE49-F238E27FC236}">
                <a16:creationId xmlns:a16="http://schemas.microsoft.com/office/drawing/2014/main" id="{9E29F224-83B9-4610-8554-0E26049DD68C}"/>
              </a:ext>
            </a:extLst>
          </p:cNvPr>
          <p:cNvSpPr>
            <a:spLocks noGrp="1"/>
          </p:cNvSpPr>
          <p:nvPr>
            <p:ph type="title"/>
          </p:nvPr>
        </p:nvSpPr>
        <p:spPr>
          <a:xfrm>
            <a:off x="1130269" y="953324"/>
            <a:ext cx="9603275" cy="1049235"/>
          </a:xfrm>
        </p:spPr>
        <p:txBody>
          <a:bodyPr vert="horz" lIns="121920" tIns="60960" rIns="121920" bIns="60960" rtlCol="0" anchor="t">
            <a:no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defTabSz="1219261"/>
            <a:r>
              <a:rPr lang="en-US" sz="4267" dirty="0"/>
              <a:t>2023 </a:t>
            </a:r>
          </a:p>
        </p:txBody>
      </p:sp>
      <p:pic>
        <p:nvPicPr>
          <p:cNvPr id="20" name="Picture 19" descr="A collage of people working in a store&#10;&#10;Description automatically generated">
            <a:extLst>
              <a:ext uri="{FF2B5EF4-FFF2-40B4-BE49-F238E27FC236}">
                <a16:creationId xmlns:a16="http://schemas.microsoft.com/office/drawing/2014/main" id="{A66B4467-C8F8-04AF-C2C5-8634F0C97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257" y="1737713"/>
            <a:ext cx="2426287" cy="2444620"/>
          </a:xfrm>
          <a:prstGeom prst="rect">
            <a:avLst/>
          </a:prstGeom>
        </p:spPr>
      </p:pic>
      <p:sp>
        <p:nvSpPr>
          <p:cNvPr id="3" name="Content Placeholder 2">
            <a:extLst>
              <a:ext uri="{FF2B5EF4-FFF2-40B4-BE49-F238E27FC236}">
                <a16:creationId xmlns:a16="http://schemas.microsoft.com/office/drawing/2014/main" id="{3BB1471F-D532-49DA-A756-8239318470AE}"/>
              </a:ext>
            </a:extLst>
          </p:cNvPr>
          <p:cNvSpPr>
            <a:spLocks noGrp="1"/>
          </p:cNvSpPr>
          <p:nvPr>
            <p:ph sz="half" idx="1"/>
          </p:nvPr>
        </p:nvSpPr>
        <p:spPr>
          <a:xfrm>
            <a:off x="5080000" y="973610"/>
            <a:ext cx="6584619" cy="4931066"/>
          </a:xfrm>
        </p:spPr>
        <p:txBody>
          <a:bodyPr vert="horz" lIns="121920" tIns="60960" rIns="121920" bIns="60960" rtlCol="0" anchor="t">
            <a:no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indent="0" defTabSz="1219261">
              <a:lnSpc>
                <a:spcPct val="110000"/>
              </a:lnSpc>
              <a:buNone/>
            </a:pPr>
            <a:r>
              <a:rPr lang="en-GB" sz="2133" dirty="0"/>
              <a:t>The Malta Health Network (MNH) together with the lead partners Platform of Patient Organizations (POP), organizations that represent people with chronic disease in Spain and Malta respectively, have prepared the Guide </a:t>
            </a:r>
            <a:r>
              <a:rPr lang="en-GB" sz="2133" b="1" dirty="0"/>
              <a:t>“Managing people with chronic diseases in the work environment’ </a:t>
            </a:r>
            <a:r>
              <a:rPr lang="en-GB" sz="2133" dirty="0"/>
              <a:t>with the aim of giving visibility to the situation of people living with a chronic disease</a:t>
            </a:r>
            <a:r>
              <a:rPr lang="mt-MT" sz="2133" dirty="0"/>
              <a:t>, including </a:t>
            </a:r>
            <a:r>
              <a:rPr lang="mt-MT" sz="2133" dirty="0" err="1"/>
              <a:t>chronic</a:t>
            </a:r>
            <a:r>
              <a:rPr lang="mt-MT" sz="2133" dirty="0"/>
              <a:t> </a:t>
            </a:r>
            <a:r>
              <a:rPr lang="mt-MT" sz="2133" dirty="0" err="1"/>
              <a:t>pain</a:t>
            </a:r>
            <a:r>
              <a:rPr lang="en-GB" sz="2133" dirty="0"/>
              <a:t> and contributing to their full labour and social inclusion. This project was carried out with funding from Erasmus Plus Programme.   </a:t>
            </a:r>
          </a:p>
        </p:txBody>
      </p:sp>
      <p:pic>
        <p:nvPicPr>
          <p:cNvPr id="7" name="Picture 6">
            <a:extLst>
              <a:ext uri="{FF2B5EF4-FFF2-40B4-BE49-F238E27FC236}">
                <a16:creationId xmlns:a16="http://schemas.microsoft.com/office/drawing/2014/main" id="{53EF3648-25BB-21CE-F3C6-66D928A626B0}"/>
              </a:ext>
            </a:extLst>
          </p:cNvPr>
          <p:cNvPicPr>
            <a:picLocks noChangeAspect="1"/>
          </p:cNvPicPr>
          <p:nvPr/>
        </p:nvPicPr>
        <p:blipFill>
          <a:blip r:embed="rId5"/>
          <a:stretch>
            <a:fillRect/>
          </a:stretch>
        </p:blipFill>
        <p:spPr>
          <a:xfrm>
            <a:off x="3135790" y="4066024"/>
            <a:ext cx="1944210" cy="1944210"/>
          </a:xfrm>
          <a:prstGeom prst="rect">
            <a:avLst/>
          </a:prstGeom>
        </p:spPr>
      </p:pic>
    </p:spTree>
    <p:extLst>
      <p:ext uri="{BB962C8B-B14F-4D97-AF65-F5344CB8AC3E}">
        <p14:creationId xmlns:p14="http://schemas.microsoft.com/office/powerpoint/2010/main" val="1168257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346879" y="245533"/>
            <a:ext cx="7291877" cy="1033366"/>
          </a:xfrm>
        </p:spPr>
        <p:txBody>
          <a:bodyPr>
            <a:normAutofit fontScale="90000"/>
          </a:bodyPr>
          <a:lstStyle/>
          <a:p>
            <a:r>
              <a:rPr lang="en-GB" sz="5200" dirty="0">
                <a:solidFill>
                  <a:schemeClr val="accent1">
                    <a:lumMod val="75000"/>
                  </a:schemeClr>
                </a:solidFill>
              </a:rPr>
              <a:t>The Societal Impact of Pain</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3"/>
          <a:stretch>
            <a:fillRect/>
          </a:stretch>
        </p:blipFill>
        <p:spPr>
          <a:xfrm>
            <a:off x="11235662" y="5872757"/>
            <a:ext cx="507899" cy="718741"/>
          </a:xfrm>
          <a:prstGeom prst="rect">
            <a:avLst/>
          </a:prstGeom>
        </p:spPr>
      </p:pic>
      <p:sp>
        <p:nvSpPr>
          <p:cNvPr id="17" name="CuadroTexto 16">
            <a:extLst>
              <a:ext uri="{FF2B5EF4-FFF2-40B4-BE49-F238E27FC236}">
                <a16:creationId xmlns:a16="http://schemas.microsoft.com/office/drawing/2014/main" id="{14AA6B3B-6E58-8F43-9607-A1C65E797810}"/>
              </a:ext>
            </a:extLst>
          </p:cNvPr>
          <p:cNvSpPr txBox="1"/>
          <p:nvPr/>
        </p:nvSpPr>
        <p:spPr>
          <a:xfrm>
            <a:off x="1133322" y="1539043"/>
            <a:ext cx="9925050" cy="4370427"/>
          </a:xfrm>
          <a:prstGeom prst="rect">
            <a:avLst/>
          </a:prstGeom>
          <a:noFill/>
        </p:spPr>
        <p:txBody>
          <a:bodyPr wrap="square" rtlCol="0">
            <a:spAutoFit/>
          </a:bodyPr>
          <a:lstStyle/>
          <a:p>
            <a:pPr algn="just" rtl="0" fontAlgn="base"/>
            <a:r>
              <a:rPr lang="en-GB" sz="2000" b="1" i="0" u="none" strike="noStrike" dirty="0">
                <a:solidFill>
                  <a:srgbClr val="1F4E7C"/>
                </a:solidFill>
                <a:effectLst/>
                <a:latin typeface="Calibri" panose="020F0502020204030204" pitchFamily="34" charset="0"/>
              </a:rPr>
              <a:t>The ‘Societal Impact of Pain’ (SIP) platform is a multi-stakeholder partnership led by the </a:t>
            </a:r>
            <a:r>
              <a:rPr lang="en-GB" sz="2000" b="1" i="0" u="sng" strike="noStrike" dirty="0">
                <a:solidFill>
                  <a:srgbClr val="1F4E7C"/>
                </a:solidFill>
                <a:effectLst/>
                <a:latin typeface="Calibri" panose="020F0502020204030204" pitchFamily="34" charset="0"/>
                <a:hlinkClick r:id="rId4"/>
              </a:rPr>
              <a:t>European Pain Federation EFIC</a:t>
            </a:r>
            <a:r>
              <a:rPr lang="en-GB" sz="2000" b="1" i="0" u="none" strike="noStrike" dirty="0">
                <a:solidFill>
                  <a:srgbClr val="1F4E7C"/>
                </a:solidFill>
                <a:effectLst/>
                <a:latin typeface="Calibri" panose="020F0502020204030204" pitchFamily="34" charset="0"/>
              </a:rPr>
              <a:t> and </a:t>
            </a:r>
            <a:r>
              <a:rPr lang="en-GB" sz="2000" b="1" i="0" u="sng" strike="noStrike" dirty="0">
                <a:solidFill>
                  <a:srgbClr val="1F4E7C"/>
                </a:solidFill>
                <a:effectLst/>
                <a:latin typeface="Calibri" panose="020F0502020204030204" pitchFamily="34" charset="0"/>
                <a:hlinkClick r:id="rId5"/>
              </a:rPr>
              <a:t>Pain Alliance Europe (PAE)</a:t>
            </a:r>
            <a:r>
              <a:rPr lang="en-GB" sz="2000" b="1" i="0" u="none" strike="noStrike" dirty="0">
                <a:solidFill>
                  <a:srgbClr val="1F4E7C"/>
                </a:solidFill>
                <a:effectLst/>
                <a:latin typeface="Calibri" panose="020F0502020204030204" pitchFamily="34" charset="0"/>
              </a:rPr>
              <a:t>, which aims to raise awareness of pain and change pain policies.</a:t>
            </a:r>
            <a:r>
              <a:rPr lang="en-US" sz="2000" b="0" i="0" dirty="0">
                <a:effectLst/>
                <a:latin typeface="Calibri" panose="020F0502020204030204" pitchFamily="34" charset="0"/>
              </a:rPr>
              <a:t>​</a:t>
            </a:r>
            <a:endParaRPr lang="en-US" sz="2000" b="0" i="0" dirty="0">
              <a:effectLst/>
            </a:endParaRPr>
          </a:p>
          <a:p>
            <a:pPr algn="just" rtl="0" fontAlgn="base"/>
            <a:r>
              <a:rPr lang="en-GB" sz="2000" b="0" i="0" dirty="0">
                <a:effectLst/>
                <a:latin typeface="Calibri" panose="020F0502020204030204" pitchFamily="34" charset="0"/>
              </a:rPr>
              <a:t>​</a:t>
            </a:r>
            <a:endParaRPr lang="en-GB" sz="2000" b="0" i="0" dirty="0">
              <a:effectLst/>
            </a:endParaRPr>
          </a:p>
          <a:p>
            <a:pPr algn="just" rtl="0" fontAlgn="base"/>
            <a:r>
              <a:rPr lang="en-GB" sz="2000" b="1" i="0" u="none" strike="noStrike" dirty="0">
                <a:solidFill>
                  <a:srgbClr val="1F4E7C"/>
                </a:solidFill>
                <a:effectLst/>
                <a:latin typeface="Calibri" panose="020F0502020204030204" pitchFamily="34" charset="0"/>
              </a:rPr>
              <a:t>The platform provides opportunities for discussion for health care professionals, pain advocacy groups, politicians, healthcare insurance providers, representatives of health authorities, regulators, and budget holders.</a:t>
            </a:r>
            <a:r>
              <a:rPr lang="en-GB" sz="2000" b="0" i="0" dirty="0">
                <a:effectLst/>
                <a:latin typeface="Calibri" panose="020F0502020204030204" pitchFamily="34" charset="0"/>
              </a:rPr>
              <a:t>​</a:t>
            </a:r>
            <a:endParaRPr lang="en-GB" sz="2000" b="0" i="0" dirty="0">
              <a:effectLst/>
            </a:endParaRPr>
          </a:p>
          <a:p>
            <a:pPr algn="just" rtl="0" fontAlgn="base"/>
            <a:r>
              <a:rPr lang="en-GB" sz="2000" b="0" i="0" dirty="0">
                <a:effectLst/>
                <a:latin typeface="Calibri" panose="020F0502020204030204" pitchFamily="34" charset="0"/>
              </a:rPr>
              <a:t>​</a:t>
            </a:r>
            <a:endParaRPr lang="en-GB" sz="2000" b="0" i="0" dirty="0">
              <a:effectLst/>
            </a:endParaRPr>
          </a:p>
          <a:p>
            <a:pPr algn="just" rtl="0" fontAlgn="base"/>
            <a:r>
              <a:rPr lang="en-GB" sz="2000" b="1" i="0" u="none" strike="noStrike" dirty="0">
                <a:solidFill>
                  <a:srgbClr val="1F4E7C"/>
                </a:solidFill>
                <a:effectLst/>
                <a:latin typeface="Calibri" panose="020F0502020204030204" pitchFamily="34" charset="0"/>
              </a:rPr>
              <a:t>The scientific framework of the SIP platform is under the responsibility of EFIC, and the strategic direction of the project is defined by both partners. The pharmaceutical companies </a:t>
            </a:r>
            <a:r>
              <a:rPr lang="en-GB" sz="2000" b="1" i="0" u="sng" strike="noStrike" dirty="0">
                <a:solidFill>
                  <a:srgbClr val="1F4E7C"/>
                </a:solidFill>
                <a:effectLst/>
                <a:latin typeface="Calibri" panose="020F0502020204030204" pitchFamily="34" charset="0"/>
                <a:hlinkClick r:id="rId6"/>
              </a:rPr>
              <a:t>Grünenthal GmbH</a:t>
            </a:r>
            <a:r>
              <a:rPr lang="en-GB" sz="2000" b="1" i="0" u="none" strike="noStrike" dirty="0">
                <a:solidFill>
                  <a:srgbClr val="1F4E7C"/>
                </a:solidFill>
                <a:effectLst/>
                <a:latin typeface="Calibri" panose="020F0502020204030204" pitchFamily="34" charset="0"/>
              </a:rPr>
              <a:t> and </a:t>
            </a:r>
            <a:r>
              <a:rPr lang="en-GB" sz="2000" b="1" i="0" u="sng" strike="noStrike" dirty="0">
                <a:solidFill>
                  <a:srgbClr val="1F4E7C"/>
                </a:solidFill>
                <a:effectLst/>
                <a:latin typeface="Calibri" panose="020F0502020204030204" pitchFamily="34" charset="0"/>
                <a:hlinkClick r:id="rId7"/>
              </a:rPr>
              <a:t>GSK</a:t>
            </a:r>
            <a:r>
              <a:rPr lang="en-GB" sz="2000" b="1" i="0" u="none" strike="noStrike" dirty="0">
                <a:solidFill>
                  <a:srgbClr val="1F4E7C"/>
                </a:solidFill>
                <a:effectLst/>
                <a:latin typeface="Calibri" panose="020F0502020204030204" pitchFamily="34" charset="0"/>
              </a:rPr>
              <a:t> are the main sponsors of the Societal Impact of Pain (SIP) platform.</a:t>
            </a:r>
            <a:r>
              <a:rPr lang="en-GB" sz="2000" b="0" i="0" dirty="0">
                <a:effectLst/>
                <a:latin typeface="Calibri" panose="020F0502020204030204" pitchFamily="34" charset="0"/>
              </a:rPr>
              <a:t>​</a:t>
            </a:r>
            <a:endParaRPr lang="en-GB" sz="2000" b="0" i="0" dirty="0">
              <a:effectLst/>
            </a:endParaRPr>
          </a:p>
          <a:p>
            <a:pPr algn="just" rtl="0" fontAlgn="base"/>
            <a:r>
              <a:rPr lang="en-GB" sz="2000" b="0" i="0" dirty="0">
                <a:effectLst/>
                <a:latin typeface="Calibri" panose="020F0502020204030204" pitchFamily="34" charset="0"/>
              </a:rPr>
              <a:t>​</a:t>
            </a:r>
            <a:endParaRPr lang="en-GB" sz="2000" b="0" i="0" dirty="0">
              <a:effectLst/>
            </a:endParaRPr>
          </a:p>
          <a:p>
            <a:endParaRPr lang="en-GB" dirty="0"/>
          </a:p>
        </p:txBody>
      </p:sp>
    </p:spTree>
    <p:extLst>
      <p:ext uri="{BB962C8B-B14F-4D97-AF65-F5344CB8AC3E}">
        <p14:creationId xmlns:p14="http://schemas.microsoft.com/office/powerpoint/2010/main" val="1851381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22EA398-4374-4CF8-8C8E-B9D0809688A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12192000" cy="742949"/>
          </a:xfrm>
          <a:prstGeom prst="rect">
            <a:avLst/>
          </a:prstGeom>
        </p:spPr>
      </p:pic>
      <p:sp>
        <p:nvSpPr>
          <p:cNvPr id="51" name="Rectangle 50">
            <a:extLst>
              <a:ext uri="{FF2B5EF4-FFF2-40B4-BE49-F238E27FC236}">
                <a16:creationId xmlns:a16="http://schemas.microsoft.com/office/drawing/2014/main" id="{FA94FCAD-3B63-47CA-BA7E-CFC913279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defTabSz="609630"/>
            <a:endParaRPr lang="en-GB" sz="4800">
              <a:solidFill>
                <a:prstClr val="black"/>
              </a:solidFill>
              <a:latin typeface="Century Gothic" panose="020B0502020202020204"/>
            </a:endParaRPr>
          </a:p>
        </p:txBody>
      </p:sp>
      <p:cxnSp>
        <p:nvCxnSpPr>
          <p:cNvPr id="53" name="Straight Connector 52">
            <a:extLst>
              <a:ext uri="{FF2B5EF4-FFF2-40B4-BE49-F238E27FC236}">
                <a16:creationId xmlns:a16="http://schemas.microsoft.com/office/drawing/2014/main" id="{4D9F0A52-8CBD-446F-8787-23B80892C7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8"/>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57F12F91-6DD5-4D95-9D16-82166B4C1A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2" name="Title 1">
            <a:extLst>
              <a:ext uri="{FF2B5EF4-FFF2-40B4-BE49-F238E27FC236}">
                <a16:creationId xmlns:a16="http://schemas.microsoft.com/office/drawing/2014/main" id="{9E29F224-83B9-4610-8554-0E26049DD68C}"/>
              </a:ext>
            </a:extLst>
          </p:cNvPr>
          <p:cNvSpPr>
            <a:spLocks noGrp="1"/>
          </p:cNvSpPr>
          <p:nvPr>
            <p:ph type="title"/>
          </p:nvPr>
        </p:nvSpPr>
        <p:spPr>
          <a:xfrm>
            <a:off x="1130269" y="953324"/>
            <a:ext cx="3504568" cy="2475677"/>
          </a:xfrm>
        </p:spPr>
        <p:txBody>
          <a:bodyPr vert="horz" lIns="121920" tIns="60960" rIns="121920" bIns="60960" rtlCol="0" anchor="t">
            <a:no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defTabSz="1219261"/>
            <a:r>
              <a:rPr lang="en-US" sz="2133" dirty="0"/>
              <a:t>202</a:t>
            </a:r>
            <a:r>
              <a:rPr lang="mt-MT" sz="2133" dirty="0"/>
              <a:t>4</a:t>
            </a:r>
            <a:r>
              <a:rPr lang="en-US" sz="2133" dirty="0"/>
              <a:t> </a:t>
            </a:r>
            <a:r>
              <a:rPr lang="mt-MT" sz="2133" dirty="0" err="1"/>
              <a:t>Thanks</a:t>
            </a:r>
            <a:r>
              <a:rPr lang="mt-MT" sz="2133" dirty="0"/>
              <a:t> to </a:t>
            </a:r>
            <a:r>
              <a:rPr lang="mt-MT" sz="2133" dirty="0" err="1"/>
              <a:t>Funding</a:t>
            </a:r>
            <a:r>
              <a:rPr lang="mt-MT" sz="2133" dirty="0"/>
              <a:t> </a:t>
            </a:r>
            <a:r>
              <a:rPr lang="mt-MT" sz="2133" dirty="0" err="1"/>
              <a:t>through</a:t>
            </a:r>
            <a:r>
              <a:rPr lang="mt-MT" sz="2133" dirty="0"/>
              <a:t> the </a:t>
            </a:r>
            <a:r>
              <a:rPr lang="mt-MT" sz="2133" dirty="0" err="1"/>
              <a:t>Voluntary</a:t>
            </a:r>
            <a:r>
              <a:rPr lang="mt-MT" sz="2133" dirty="0"/>
              <a:t> Organisations Projects </a:t>
            </a:r>
            <a:r>
              <a:rPr lang="mt-MT" sz="2133" dirty="0" err="1"/>
              <a:t>SchemeVOPs</a:t>
            </a:r>
            <a:r>
              <a:rPr lang="mt-MT" sz="2133" dirty="0"/>
              <a:t>(2023) </a:t>
            </a:r>
            <a:r>
              <a:rPr lang="mt-MT" sz="2133" dirty="0" err="1"/>
              <a:t>produced</a:t>
            </a:r>
            <a:r>
              <a:rPr lang="mt-MT" sz="2133" dirty="0"/>
              <a:t> 5 videos     </a:t>
            </a:r>
            <a:br>
              <a:rPr lang="mt-MT" sz="2133" dirty="0"/>
            </a:br>
            <a:r>
              <a:rPr lang="mt-MT" sz="2133" dirty="0"/>
              <a:t>2  in Maltese </a:t>
            </a:r>
            <a:br>
              <a:rPr lang="mt-MT" sz="2133" dirty="0"/>
            </a:br>
            <a:r>
              <a:rPr lang="mt-MT" sz="2133" dirty="0"/>
              <a:t>3 in English</a:t>
            </a:r>
            <a:br>
              <a:rPr lang="mt-MT" sz="2133" dirty="0"/>
            </a:br>
            <a:r>
              <a:rPr lang="mt-MT" sz="4267" dirty="0"/>
              <a:t> </a:t>
            </a:r>
            <a:endParaRPr lang="en-US" sz="4267" dirty="0"/>
          </a:p>
        </p:txBody>
      </p:sp>
      <p:sp>
        <p:nvSpPr>
          <p:cNvPr id="3" name="Content Placeholder 2">
            <a:extLst>
              <a:ext uri="{FF2B5EF4-FFF2-40B4-BE49-F238E27FC236}">
                <a16:creationId xmlns:a16="http://schemas.microsoft.com/office/drawing/2014/main" id="{3BB1471F-D532-49DA-A756-8239318470AE}"/>
              </a:ext>
            </a:extLst>
          </p:cNvPr>
          <p:cNvSpPr>
            <a:spLocks noGrp="1"/>
          </p:cNvSpPr>
          <p:nvPr>
            <p:ph sz="half" idx="1"/>
          </p:nvPr>
        </p:nvSpPr>
        <p:spPr>
          <a:xfrm>
            <a:off x="6705600" y="973610"/>
            <a:ext cx="4959019" cy="1944343"/>
          </a:xfrm>
        </p:spPr>
        <p:txBody>
          <a:bodyPr vert="horz" lIns="121920" tIns="60960" rIns="121920" bIns="60960" rtlCol="0" anchor="t">
            <a:no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indent="0" defTabSz="1219261">
              <a:lnSpc>
                <a:spcPct val="110000"/>
              </a:lnSpc>
              <a:buNone/>
            </a:pPr>
            <a:r>
              <a:rPr lang="en-GB" sz="2133" dirty="0"/>
              <a:t>   </a:t>
            </a:r>
            <a:endParaRPr lang="mt-MT" sz="2133" dirty="0"/>
          </a:p>
          <a:p>
            <a:pPr indent="0" defTabSz="1219261">
              <a:lnSpc>
                <a:spcPct val="110000"/>
              </a:lnSpc>
              <a:buNone/>
            </a:pPr>
            <a:endParaRPr lang="mt-MT" sz="2133" dirty="0"/>
          </a:p>
          <a:p>
            <a:pPr indent="0" defTabSz="1219261">
              <a:lnSpc>
                <a:spcPct val="110000"/>
              </a:lnSpc>
              <a:buNone/>
            </a:pPr>
            <a:r>
              <a:rPr lang="mt-MT" sz="2133" dirty="0"/>
              <a:t>          </a:t>
            </a:r>
          </a:p>
          <a:p>
            <a:pPr indent="0" defTabSz="1219261">
              <a:lnSpc>
                <a:spcPct val="110000"/>
              </a:lnSpc>
              <a:buNone/>
            </a:pPr>
            <a:endParaRPr lang="mt-MT" sz="2133" dirty="0"/>
          </a:p>
          <a:p>
            <a:pPr indent="0" defTabSz="1219261">
              <a:lnSpc>
                <a:spcPct val="110000"/>
              </a:lnSpc>
              <a:buNone/>
            </a:pPr>
            <a:r>
              <a:rPr lang="mt-MT" sz="2133" dirty="0"/>
              <a:t> </a:t>
            </a:r>
            <a:endParaRPr lang="en-GB" sz="2133" dirty="0"/>
          </a:p>
        </p:txBody>
      </p:sp>
      <p:sp>
        <p:nvSpPr>
          <p:cNvPr id="16" name="TextBox 15">
            <a:extLst>
              <a:ext uri="{FF2B5EF4-FFF2-40B4-BE49-F238E27FC236}">
                <a16:creationId xmlns:a16="http://schemas.microsoft.com/office/drawing/2014/main" id="{1E6FCBCE-98D4-2A9A-29A2-2DAE0EF3E386}"/>
              </a:ext>
            </a:extLst>
          </p:cNvPr>
          <p:cNvSpPr txBox="1"/>
          <p:nvPr/>
        </p:nvSpPr>
        <p:spPr>
          <a:xfrm>
            <a:off x="555523" y="4363239"/>
            <a:ext cx="10750219" cy="1200329"/>
          </a:xfrm>
          <a:prstGeom prst="rect">
            <a:avLst/>
          </a:prstGeom>
          <a:noFill/>
        </p:spPr>
        <p:txBody>
          <a:bodyPr wrap="square" rtlCol="0">
            <a:spAutoFit/>
          </a:bodyPr>
          <a:lstStyle/>
          <a:p>
            <a:pPr defTabSz="609630"/>
            <a:r>
              <a:rPr lang="mt-MT" sz="2400" dirty="0" err="1">
                <a:solidFill>
                  <a:prstClr val="black"/>
                </a:solidFill>
                <a:latin typeface="Century Gothic" panose="020B0502020202020204"/>
                <a:hlinkClick r:id="rId4"/>
              </a:rPr>
              <a:t>Patient</a:t>
            </a:r>
            <a:r>
              <a:rPr lang="mt-MT" sz="2400" dirty="0">
                <a:solidFill>
                  <a:prstClr val="black"/>
                </a:solidFill>
                <a:latin typeface="Century Gothic" panose="020B0502020202020204"/>
                <a:hlinkClick r:id="rId4"/>
              </a:rPr>
              <a:t> </a:t>
            </a:r>
            <a:r>
              <a:rPr lang="mt-MT" sz="2400" dirty="0" err="1">
                <a:solidFill>
                  <a:prstClr val="black"/>
                </a:solidFill>
                <a:latin typeface="Century Gothic" panose="020B0502020202020204"/>
                <a:hlinkClick r:id="rId4"/>
              </a:rPr>
              <a:t>Empowerment</a:t>
            </a:r>
            <a:r>
              <a:rPr lang="mt-MT" sz="2400" dirty="0">
                <a:solidFill>
                  <a:prstClr val="black"/>
                </a:solidFill>
                <a:latin typeface="Century Gothic" panose="020B0502020202020204"/>
                <a:hlinkClick r:id="rId4"/>
              </a:rPr>
              <a:t>    </a:t>
            </a:r>
            <a:r>
              <a:rPr lang="mt-MT" sz="2400" dirty="0">
                <a:solidFill>
                  <a:prstClr val="black"/>
                </a:solidFill>
                <a:latin typeface="Century Gothic" panose="020B0502020202020204"/>
              </a:rPr>
              <a:t>					</a:t>
            </a:r>
            <a:r>
              <a:rPr lang="mt-MT" sz="2400" dirty="0">
                <a:solidFill>
                  <a:prstClr val="black"/>
                </a:solidFill>
                <a:latin typeface="Century Gothic" panose="020B0502020202020204"/>
                <a:hlinkClick r:id="rId5"/>
              </a:rPr>
              <a:t>Self-Management </a:t>
            </a:r>
            <a:endParaRPr lang="mt-MT" sz="2400" dirty="0">
              <a:solidFill>
                <a:prstClr val="black"/>
              </a:solidFill>
              <a:latin typeface="Century Gothic" panose="020B0502020202020204"/>
            </a:endParaRPr>
          </a:p>
          <a:p>
            <a:pPr defTabSz="609630"/>
            <a:endParaRPr lang="mt-MT" sz="2400" dirty="0">
              <a:solidFill>
                <a:prstClr val="black"/>
              </a:solidFill>
              <a:latin typeface="Century Gothic" panose="020B0502020202020204"/>
            </a:endParaRPr>
          </a:p>
          <a:p>
            <a:pPr defTabSz="609630"/>
            <a:r>
              <a:rPr lang="mt-MT" sz="2400" dirty="0">
                <a:solidFill>
                  <a:prstClr val="black"/>
                </a:solidFill>
                <a:latin typeface="Century Gothic" panose="020B0502020202020204"/>
                <a:hlinkClick r:id="rId6"/>
              </a:rPr>
              <a:t>Professional-</a:t>
            </a:r>
            <a:r>
              <a:rPr lang="mt-MT" sz="2400" dirty="0" err="1">
                <a:solidFill>
                  <a:prstClr val="black"/>
                </a:solidFill>
                <a:latin typeface="Century Gothic" panose="020B0502020202020204"/>
                <a:hlinkClick r:id="rId6"/>
              </a:rPr>
              <a:t>Patient</a:t>
            </a:r>
            <a:r>
              <a:rPr lang="mt-MT" sz="2400" dirty="0">
                <a:solidFill>
                  <a:prstClr val="black"/>
                </a:solidFill>
                <a:latin typeface="Century Gothic" panose="020B0502020202020204"/>
                <a:hlinkClick r:id="rId6"/>
              </a:rPr>
              <a:t> </a:t>
            </a:r>
            <a:r>
              <a:rPr lang="mt-MT" sz="2400" dirty="0" err="1">
                <a:solidFill>
                  <a:prstClr val="black"/>
                </a:solidFill>
                <a:latin typeface="Century Gothic" panose="020B0502020202020204"/>
                <a:hlinkClick r:id="rId6"/>
              </a:rPr>
              <a:t>Communication</a:t>
            </a:r>
            <a:r>
              <a:rPr lang="mt-MT" sz="2400" dirty="0">
                <a:solidFill>
                  <a:prstClr val="black"/>
                </a:solidFill>
                <a:latin typeface="Century Gothic" panose="020B0502020202020204"/>
                <a:hlinkClick r:id="rId6"/>
              </a:rPr>
              <a:t> </a:t>
            </a:r>
            <a:endParaRPr lang="en-GB" sz="2400" dirty="0">
              <a:solidFill>
                <a:prstClr val="black"/>
              </a:solidFill>
              <a:latin typeface="Century Gothic" panose="020B0502020202020204"/>
            </a:endParaRPr>
          </a:p>
        </p:txBody>
      </p:sp>
      <p:pic>
        <p:nvPicPr>
          <p:cNvPr id="18" name="Picture 17" descr="A person sitting in a chair&#10;&#10;Description automatically generated">
            <a:extLst>
              <a:ext uri="{FF2B5EF4-FFF2-40B4-BE49-F238E27FC236}">
                <a16:creationId xmlns:a16="http://schemas.microsoft.com/office/drawing/2014/main" id="{8DB5D320-0432-3D1E-604F-1822591BC3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2219" y="949780"/>
            <a:ext cx="6502400" cy="2032000"/>
          </a:xfrm>
          <a:prstGeom prst="rect">
            <a:avLst/>
          </a:prstGeom>
        </p:spPr>
      </p:pic>
    </p:spTree>
    <p:extLst>
      <p:ext uri="{BB962C8B-B14F-4D97-AF65-F5344CB8AC3E}">
        <p14:creationId xmlns:p14="http://schemas.microsoft.com/office/powerpoint/2010/main" val="1697589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71867" t="-3631" r="-74156" b="-2747"/>
            </a:stretch>
          </a:blipFill>
        </p:spPr>
        <p:txBody>
          <a:bodyPr/>
          <a:lstStyle/>
          <a:p>
            <a:pPr defTabSz="609630"/>
            <a:endParaRPr lang="en-GB" sz="1200">
              <a:solidFill>
                <a:prstClr val="black"/>
              </a:solidFill>
              <a:latin typeface="Calibri"/>
            </a:endParaRPr>
          </a:p>
        </p:txBody>
      </p:sp>
      <p:sp>
        <p:nvSpPr>
          <p:cNvPr id="3" name="Freeform 3"/>
          <p:cNvSpPr/>
          <p:nvPr/>
        </p:nvSpPr>
        <p:spPr>
          <a:xfrm>
            <a:off x="-1552932" y="5743262"/>
            <a:ext cx="3266632" cy="2229476"/>
          </a:xfrm>
          <a:custGeom>
            <a:avLst/>
            <a:gdLst/>
            <a:ahLst/>
            <a:cxnLst/>
            <a:rect l="l" t="t" r="r" b="b"/>
            <a:pathLst>
              <a:path w="4899948" h="3344214">
                <a:moveTo>
                  <a:pt x="0" y="0"/>
                </a:moveTo>
                <a:lnTo>
                  <a:pt x="4899947" y="0"/>
                </a:lnTo>
                <a:lnTo>
                  <a:pt x="4899947" y="3344214"/>
                </a:lnTo>
                <a:lnTo>
                  <a:pt x="0" y="33442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a:off x="4020473" y="6172201"/>
            <a:ext cx="2039886" cy="500699"/>
          </a:xfrm>
          <a:custGeom>
            <a:avLst/>
            <a:gdLst/>
            <a:ahLst/>
            <a:cxnLst/>
            <a:rect l="l" t="t" r="r" b="b"/>
            <a:pathLst>
              <a:path w="3059829" h="751049">
                <a:moveTo>
                  <a:pt x="0" y="0"/>
                </a:moveTo>
                <a:lnTo>
                  <a:pt x="3059829" y="0"/>
                </a:lnTo>
                <a:lnTo>
                  <a:pt x="3059829" y="751049"/>
                </a:lnTo>
                <a:lnTo>
                  <a:pt x="0" y="7510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a:off x="9476804" y="5693425"/>
            <a:ext cx="3068209" cy="2412379"/>
          </a:xfrm>
          <a:custGeom>
            <a:avLst/>
            <a:gdLst/>
            <a:ahLst/>
            <a:cxnLst/>
            <a:rect l="l" t="t" r="r" b="b"/>
            <a:pathLst>
              <a:path w="4602314" h="3618569">
                <a:moveTo>
                  <a:pt x="0" y="0"/>
                </a:moveTo>
                <a:lnTo>
                  <a:pt x="4602314" y="0"/>
                </a:lnTo>
                <a:lnTo>
                  <a:pt x="4602314" y="3618570"/>
                </a:lnTo>
                <a:lnTo>
                  <a:pt x="0" y="361857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6" name="Freeform 6"/>
          <p:cNvSpPr/>
          <p:nvPr/>
        </p:nvSpPr>
        <p:spPr>
          <a:xfrm>
            <a:off x="-449437" y="-715087"/>
            <a:ext cx="3266632" cy="2045728"/>
          </a:xfrm>
          <a:custGeom>
            <a:avLst/>
            <a:gdLst/>
            <a:ahLst/>
            <a:cxnLst/>
            <a:rect l="l" t="t" r="r" b="b"/>
            <a:pathLst>
              <a:path w="4899948" h="3068592">
                <a:moveTo>
                  <a:pt x="0" y="0"/>
                </a:moveTo>
                <a:lnTo>
                  <a:pt x="4899948" y="0"/>
                </a:lnTo>
                <a:lnTo>
                  <a:pt x="4899948" y="3068592"/>
                </a:lnTo>
                <a:lnTo>
                  <a:pt x="0" y="3068592"/>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7" name="Freeform 7"/>
          <p:cNvSpPr/>
          <p:nvPr/>
        </p:nvSpPr>
        <p:spPr>
          <a:xfrm>
            <a:off x="8457476" y="-1718795"/>
            <a:ext cx="2861616" cy="2580657"/>
          </a:xfrm>
          <a:custGeom>
            <a:avLst/>
            <a:gdLst/>
            <a:ahLst/>
            <a:cxnLst/>
            <a:rect l="l" t="t" r="r" b="b"/>
            <a:pathLst>
              <a:path w="4292424" h="3870986">
                <a:moveTo>
                  <a:pt x="0" y="0"/>
                </a:moveTo>
                <a:lnTo>
                  <a:pt x="4292424" y="0"/>
                </a:lnTo>
                <a:lnTo>
                  <a:pt x="4292424" y="3870986"/>
                </a:lnTo>
                <a:lnTo>
                  <a:pt x="0" y="3870986"/>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8" name="Freeform 8"/>
          <p:cNvSpPr/>
          <p:nvPr/>
        </p:nvSpPr>
        <p:spPr>
          <a:xfrm>
            <a:off x="6759290" y="6172200"/>
            <a:ext cx="2717513" cy="1909053"/>
          </a:xfrm>
          <a:custGeom>
            <a:avLst/>
            <a:gdLst/>
            <a:ahLst/>
            <a:cxnLst/>
            <a:rect l="l" t="t" r="r" b="b"/>
            <a:pathLst>
              <a:path w="4076270" h="2863579">
                <a:moveTo>
                  <a:pt x="0" y="0"/>
                </a:moveTo>
                <a:lnTo>
                  <a:pt x="4076270" y="0"/>
                </a:lnTo>
                <a:lnTo>
                  <a:pt x="4076270" y="2863579"/>
                </a:lnTo>
                <a:lnTo>
                  <a:pt x="0" y="2863579"/>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9" name="Freeform 9"/>
          <p:cNvSpPr/>
          <p:nvPr/>
        </p:nvSpPr>
        <p:spPr>
          <a:xfrm>
            <a:off x="4939549" y="-1800067"/>
            <a:ext cx="3662039" cy="2743200"/>
          </a:xfrm>
          <a:custGeom>
            <a:avLst/>
            <a:gdLst/>
            <a:ahLst/>
            <a:cxnLst/>
            <a:rect l="l" t="t" r="r" b="b"/>
            <a:pathLst>
              <a:path w="5493058" h="4114800">
                <a:moveTo>
                  <a:pt x="0" y="0"/>
                </a:moveTo>
                <a:lnTo>
                  <a:pt x="5493058" y="0"/>
                </a:lnTo>
                <a:lnTo>
                  <a:pt x="5493058"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10" name="Freeform 10"/>
          <p:cNvSpPr/>
          <p:nvPr/>
        </p:nvSpPr>
        <p:spPr>
          <a:xfrm rot="4747568">
            <a:off x="-1981561" y="2443545"/>
            <a:ext cx="3264065" cy="1823796"/>
          </a:xfrm>
          <a:custGeom>
            <a:avLst/>
            <a:gdLst/>
            <a:ahLst/>
            <a:cxnLst/>
            <a:rect l="l" t="t" r="r" b="b"/>
            <a:pathLst>
              <a:path w="4896097" h="2735694">
                <a:moveTo>
                  <a:pt x="0" y="0"/>
                </a:moveTo>
                <a:lnTo>
                  <a:pt x="4896097" y="0"/>
                </a:lnTo>
                <a:lnTo>
                  <a:pt x="4896097" y="2735694"/>
                </a:lnTo>
                <a:lnTo>
                  <a:pt x="0" y="2735694"/>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11" name="Freeform 11"/>
          <p:cNvSpPr/>
          <p:nvPr/>
        </p:nvSpPr>
        <p:spPr>
          <a:xfrm>
            <a:off x="3220987" y="-1084338"/>
            <a:ext cx="1928508" cy="1946201"/>
          </a:xfrm>
          <a:custGeom>
            <a:avLst/>
            <a:gdLst/>
            <a:ahLst/>
            <a:cxnLst/>
            <a:rect l="l" t="t" r="r" b="b"/>
            <a:pathLst>
              <a:path w="2892762" h="2919301">
                <a:moveTo>
                  <a:pt x="0" y="0"/>
                </a:moveTo>
                <a:lnTo>
                  <a:pt x="2892761" y="0"/>
                </a:lnTo>
                <a:lnTo>
                  <a:pt x="2892761" y="2919300"/>
                </a:lnTo>
                <a:lnTo>
                  <a:pt x="0" y="2919300"/>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12" name="Freeform 12"/>
          <p:cNvSpPr/>
          <p:nvPr/>
        </p:nvSpPr>
        <p:spPr>
          <a:xfrm>
            <a:off x="11506200" y="1508228"/>
            <a:ext cx="2383694" cy="2383694"/>
          </a:xfrm>
          <a:custGeom>
            <a:avLst/>
            <a:gdLst/>
            <a:ahLst/>
            <a:cxnLst/>
            <a:rect l="l" t="t" r="r" b="b"/>
            <a:pathLst>
              <a:path w="3575541" h="3575541">
                <a:moveTo>
                  <a:pt x="0" y="0"/>
                </a:moveTo>
                <a:lnTo>
                  <a:pt x="3575541" y="0"/>
                </a:lnTo>
                <a:lnTo>
                  <a:pt x="3575541" y="3575541"/>
                </a:lnTo>
                <a:lnTo>
                  <a:pt x="0" y="3575541"/>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13" name="Freeform 13"/>
          <p:cNvSpPr/>
          <p:nvPr/>
        </p:nvSpPr>
        <p:spPr>
          <a:xfrm>
            <a:off x="1713699" y="6062492"/>
            <a:ext cx="1724680" cy="1591017"/>
          </a:xfrm>
          <a:custGeom>
            <a:avLst/>
            <a:gdLst/>
            <a:ahLst/>
            <a:cxnLst/>
            <a:rect l="l" t="t" r="r" b="b"/>
            <a:pathLst>
              <a:path w="2587020" h="2386526">
                <a:moveTo>
                  <a:pt x="0" y="0"/>
                </a:moveTo>
                <a:lnTo>
                  <a:pt x="2587020" y="0"/>
                </a:lnTo>
                <a:lnTo>
                  <a:pt x="2587020" y="2386526"/>
                </a:lnTo>
                <a:lnTo>
                  <a:pt x="0" y="2386526"/>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14" name="Freeform 14"/>
          <p:cNvSpPr/>
          <p:nvPr/>
        </p:nvSpPr>
        <p:spPr>
          <a:xfrm rot="-5282649">
            <a:off x="10960246" y="4647246"/>
            <a:ext cx="2255325" cy="769629"/>
          </a:xfrm>
          <a:custGeom>
            <a:avLst/>
            <a:gdLst/>
            <a:ahLst/>
            <a:cxnLst/>
            <a:rect l="l" t="t" r="r" b="b"/>
            <a:pathLst>
              <a:path w="3382987" h="1154444">
                <a:moveTo>
                  <a:pt x="0" y="0"/>
                </a:moveTo>
                <a:lnTo>
                  <a:pt x="3382987" y="0"/>
                </a:lnTo>
                <a:lnTo>
                  <a:pt x="3382987" y="1154445"/>
                </a:lnTo>
                <a:lnTo>
                  <a:pt x="0" y="1154445"/>
                </a:lnTo>
                <a:lnTo>
                  <a:pt x="0" y="0"/>
                </a:lnTo>
                <a:close/>
              </a:path>
            </a:pathLst>
          </a:custGeom>
          <a:blipFill>
            <a:blip r:embed="rId25">
              <a:extLst>
                <a:ext uri="{96DAC541-7B7A-43D3-8B79-37D633B846F1}">
                  <asvg:svgBlip xmlns:asvg="http://schemas.microsoft.com/office/drawing/2016/SVG/main" r:embed="rId26"/>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15" name="Freeform 15"/>
          <p:cNvSpPr/>
          <p:nvPr/>
        </p:nvSpPr>
        <p:spPr>
          <a:xfrm>
            <a:off x="11319092" y="-428430"/>
            <a:ext cx="2069681" cy="2228459"/>
          </a:xfrm>
          <a:custGeom>
            <a:avLst/>
            <a:gdLst/>
            <a:ahLst/>
            <a:cxnLst/>
            <a:rect l="l" t="t" r="r" b="b"/>
            <a:pathLst>
              <a:path w="3104522" h="3342688">
                <a:moveTo>
                  <a:pt x="0" y="0"/>
                </a:moveTo>
                <a:lnTo>
                  <a:pt x="3104522" y="0"/>
                </a:lnTo>
                <a:lnTo>
                  <a:pt x="3104522" y="3342688"/>
                </a:lnTo>
                <a:lnTo>
                  <a:pt x="0" y="3342688"/>
                </a:lnTo>
                <a:lnTo>
                  <a:pt x="0" y="0"/>
                </a:lnTo>
                <a:close/>
              </a:path>
            </a:pathLst>
          </a:custGeom>
          <a:blipFill>
            <a:blip r:embed="rId27">
              <a:extLst>
                <a:ext uri="{96DAC541-7B7A-43D3-8B79-37D633B846F1}">
                  <asvg:svgBlip xmlns:asvg="http://schemas.microsoft.com/office/drawing/2016/SVG/main" r:embed="rId28"/>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16" name="TextBox 16"/>
          <p:cNvSpPr txBox="1"/>
          <p:nvPr/>
        </p:nvSpPr>
        <p:spPr>
          <a:xfrm>
            <a:off x="2459202" y="2013245"/>
            <a:ext cx="7273597" cy="2237023"/>
          </a:xfrm>
          <a:prstGeom prst="rect">
            <a:avLst/>
          </a:prstGeom>
        </p:spPr>
        <p:txBody>
          <a:bodyPr lIns="0" tIns="0" rIns="0" bIns="0" rtlCol="0" anchor="t">
            <a:spAutoFit/>
          </a:bodyPr>
          <a:lstStyle/>
          <a:p>
            <a:pPr algn="ctr" defTabSz="609630">
              <a:lnSpc>
                <a:spcPts val="8466"/>
              </a:lnSpc>
            </a:pPr>
            <a:r>
              <a:rPr lang="en-US" sz="9732" b="1">
                <a:solidFill>
                  <a:srgbClr val="000000"/>
                </a:solidFill>
                <a:latin typeface="DM Sans Bold"/>
                <a:ea typeface="DM Sans Bold"/>
                <a:cs typeface="DM Sans Bold"/>
                <a:sym typeface="DM Sans Bold"/>
              </a:rPr>
              <a:t>Thank you very much!</a:t>
            </a:r>
          </a:p>
        </p:txBody>
      </p:sp>
      <p:sp>
        <p:nvSpPr>
          <p:cNvPr id="17" name="TextBox 17"/>
          <p:cNvSpPr txBox="1"/>
          <p:nvPr/>
        </p:nvSpPr>
        <p:spPr>
          <a:xfrm>
            <a:off x="3240428" y="4540890"/>
            <a:ext cx="5639863" cy="377796"/>
          </a:xfrm>
          <a:prstGeom prst="rect">
            <a:avLst/>
          </a:prstGeom>
        </p:spPr>
        <p:txBody>
          <a:bodyPr lIns="0" tIns="0" rIns="0" bIns="0" rtlCol="0" anchor="t">
            <a:spAutoFit/>
          </a:bodyPr>
          <a:lstStyle/>
          <a:p>
            <a:pPr algn="ctr" defTabSz="609630">
              <a:lnSpc>
                <a:spcPts val="2921"/>
              </a:lnSpc>
            </a:pPr>
            <a:r>
              <a:rPr lang="en-US" sz="2921" b="1" spc="-58">
                <a:solidFill>
                  <a:srgbClr val="000000"/>
                </a:solidFill>
                <a:latin typeface="DM Sans Bold"/>
                <a:ea typeface="DM Sans Bold"/>
                <a:cs typeface="DM Sans Bold"/>
                <a:sym typeface="DM Sans Bold"/>
              </a:rPr>
              <a:t>www.maltahealthnetwork.org</a:t>
            </a:r>
          </a:p>
        </p:txBody>
      </p:sp>
    </p:spTree>
    <p:extLst>
      <p:ext uri="{BB962C8B-B14F-4D97-AF65-F5344CB8AC3E}">
        <p14:creationId xmlns:p14="http://schemas.microsoft.com/office/powerpoint/2010/main" val="203126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4.1 - MALTA VIDEO - Self Management (ENG)" descr="4.1 - MALTA VIDEO - Self Management (ENG)">
            <a:hlinkClick r:id="" action="ppaction://media"/>
            <a:extLst>
              <a:ext uri="{FF2B5EF4-FFF2-40B4-BE49-F238E27FC236}">
                <a16:creationId xmlns:a16="http://schemas.microsoft.com/office/drawing/2014/main" id="{3D458F14-25FC-1D44-9B9C-471BB9FB15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5" y="3175"/>
            <a:ext cx="12192000" cy="6858000"/>
          </a:xfrm>
          <a:prstGeom prst="rect">
            <a:avLst/>
          </a:prstGeom>
        </p:spPr>
      </p:pic>
    </p:spTree>
    <p:extLst>
      <p:ext uri="{BB962C8B-B14F-4D97-AF65-F5344CB8AC3E}">
        <p14:creationId xmlns:p14="http://schemas.microsoft.com/office/powerpoint/2010/main" val="256753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8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grpSp>
        <p:nvGrpSpPr>
          <p:cNvPr id="4" name="Group 4"/>
          <p:cNvGrpSpPr/>
          <p:nvPr/>
        </p:nvGrpSpPr>
        <p:grpSpPr>
          <a:xfrm>
            <a:off x="3077185" y="1121823"/>
            <a:ext cx="6082867" cy="822866"/>
            <a:chOff x="0" y="0"/>
            <a:chExt cx="3755284" cy="508000"/>
          </a:xfrm>
        </p:grpSpPr>
        <p:sp>
          <p:nvSpPr>
            <p:cNvPr id="5" name="Freeform 5"/>
            <p:cNvSpPr/>
            <p:nvPr/>
          </p:nvSpPr>
          <p:spPr>
            <a:xfrm>
              <a:off x="0" y="215900"/>
              <a:ext cx="3755284" cy="76200"/>
            </a:xfrm>
            <a:custGeom>
              <a:avLst/>
              <a:gdLst/>
              <a:ahLst/>
              <a:cxnLst/>
              <a:rect l="l" t="t" r="r" b="b"/>
              <a:pathLst>
                <a:path w="3755284" h="76200">
                  <a:moveTo>
                    <a:pt x="0" y="0"/>
                  </a:moveTo>
                  <a:lnTo>
                    <a:pt x="3755284" y="0"/>
                  </a:lnTo>
                  <a:lnTo>
                    <a:pt x="3755284" y="76200"/>
                  </a:lnTo>
                  <a:lnTo>
                    <a:pt x="0" y="76200"/>
                  </a:lnTo>
                  <a:close/>
                </a:path>
              </a:pathLst>
            </a:custGeom>
            <a:solidFill>
              <a:srgbClr val="EEF0F2"/>
            </a:solidFill>
          </p:spPr>
        </p:sp>
      </p:grpSp>
      <p:sp>
        <p:nvSpPr>
          <p:cNvPr id="6" name="Freeform 6"/>
          <p:cNvSpPr/>
          <p:nvPr/>
        </p:nvSpPr>
        <p:spPr>
          <a:xfrm>
            <a:off x="197086" y="4431961"/>
            <a:ext cx="3651193" cy="1900493"/>
          </a:xfrm>
          <a:custGeom>
            <a:avLst/>
            <a:gdLst/>
            <a:ahLst/>
            <a:cxnLst/>
            <a:rect l="l" t="t" r="r" b="b"/>
            <a:pathLst>
              <a:path w="5476790" h="2850739">
                <a:moveTo>
                  <a:pt x="0" y="0"/>
                </a:moveTo>
                <a:lnTo>
                  <a:pt x="5476790" y="0"/>
                </a:lnTo>
                <a:lnTo>
                  <a:pt x="5476790" y="2850739"/>
                </a:lnTo>
                <a:lnTo>
                  <a:pt x="0" y="2850739"/>
                </a:lnTo>
                <a:lnTo>
                  <a:pt x="0" y="0"/>
                </a:lnTo>
                <a:close/>
              </a:path>
            </a:pathLst>
          </a:custGeom>
          <a:blipFill>
            <a:blip r:embed="rId2"/>
            <a:stretch>
              <a:fillRect/>
            </a:stretch>
          </a:blipFill>
        </p:spPr>
      </p:sp>
      <p:sp>
        <p:nvSpPr>
          <p:cNvPr id="7" name="TextBox 7"/>
          <p:cNvSpPr txBox="1"/>
          <p:nvPr/>
        </p:nvSpPr>
        <p:spPr>
          <a:xfrm>
            <a:off x="2219683" y="1946468"/>
            <a:ext cx="7752635" cy="1541448"/>
          </a:xfrm>
          <a:prstGeom prst="rect">
            <a:avLst/>
          </a:prstGeom>
        </p:spPr>
        <p:txBody>
          <a:bodyPr lIns="0" tIns="0" rIns="0" bIns="0" rtlCol="0" anchor="t">
            <a:spAutoFit/>
          </a:bodyPr>
          <a:lstStyle/>
          <a:p>
            <a:pPr algn="ctr" defTabSz="609630">
              <a:lnSpc>
                <a:spcPts val="6204"/>
              </a:lnSpc>
            </a:pPr>
            <a:r>
              <a:rPr lang="en-US" sz="4431" b="1" spc="66">
                <a:solidFill>
                  <a:srgbClr val="3D4758"/>
                </a:solidFill>
                <a:latin typeface="Aileron Heavy"/>
                <a:ea typeface="Aileron Heavy"/>
                <a:cs typeface="Aileron Heavy"/>
                <a:sym typeface="Aileron Heavy"/>
              </a:rPr>
              <a:t>PRESENTING POLICY PRIORITIES AND UPDATES FOR 2024/2025</a:t>
            </a:r>
          </a:p>
        </p:txBody>
      </p:sp>
      <p:sp>
        <p:nvSpPr>
          <p:cNvPr id="8" name="Freeform 8"/>
          <p:cNvSpPr/>
          <p:nvPr/>
        </p:nvSpPr>
        <p:spPr>
          <a:xfrm>
            <a:off x="6325444" y="4859334"/>
            <a:ext cx="5669217" cy="1108147"/>
          </a:xfrm>
          <a:custGeom>
            <a:avLst/>
            <a:gdLst/>
            <a:ahLst/>
            <a:cxnLst/>
            <a:rect l="l" t="t" r="r" b="b"/>
            <a:pathLst>
              <a:path w="8503825" h="1662221">
                <a:moveTo>
                  <a:pt x="0" y="0"/>
                </a:moveTo>
                <a:lnTo>
                  <a:pt x="8503825" y="0"/>
                </a:lnTo>
                <a:lnTo>
                  <a:pt x="8503825" y="1662221"/>
                </a:lnTo>
                <a:lnTo>
                  <a:pt x="0" y="1662221"/>
                </a:lnTo>
                <a:lnTo>
                  <a:pt x="0" y="0"/>
                </a:lnTo>
                <a:close/>
              </a:path>
            </a:pathLst>
          </a:custGeom>
          <a:blipFill>
            <a:blip r:embed="rId3"/>
            <a:stretch>
              <a:fillRect/>
            </a:stretch>
          </a:blipFill>
        </p:spPr>
      </p:sp>
      <p:sp>
        <p:nvSpPr>
          <p:cNvPr id="9" name="TextBox 9"/>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10" name="TextBox 10"/>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11" name="TextBox 11"/>
          <p:cNvSpPr txBox="1"/>
          <p:nvPr/>
        </p:nvSpPr>
        <p:spPr>
          <a:xfrm>
            <a:off x="850277" y="915308"/>
            <a:ext cx="10491447" cy="1281248"/>
          </a:xfrm>
          <a:prstGeom prst="rect">
            <a:avLst/>
          </a:prstGeom>
        </p:spPr>
        <p:txBody>
          <a:bodyPr lIns="0" tIns="0" rIns="0" bIns="0" rtlCol="0" anchor="t">
            <a:spAutoFit/>
          </a:bodyPr>
          <a:lstStyle/>
          <a:p>
            <a:pPr algn="ctr" defTabSz="609630">
              <a:lnSpc>
                <a:spcPts val="3267"/>
              </a:lnSpc>
            </a:pPr>
            <a:r>
              <a:rPr lang="en-US" sz="2333" i="1">
                <a:solidFill>
                  <a:srgbClr val="435058"/>
                </a:solidFill>
                <a:latin typeface="Open Sans Italics"/>
                <a:ea typeface="Open Sans Italics"/>
                <a:cs typeface="Open Sans Italics"/>
                <a:sym typeface="Open Sans Italics"/>
              </a:rPr>
              <a:t> Denmark - FAKS - The association of chronic pain afflicted</a:t>
            </a:r>
          </a:p>
          <a:p>
            <a:pPr algn="ctr" defTabSz="609630">
              <a:lnSpc>
                <a:spcPts val="3267"/>
              </a:lnSpc>
            </a:pPr>
            <a:endParaRPr lang="en-US" sz="2333" i="1">
              <a:solidFill>
                <a:srgbClr val="435058"/>
              </a:solidFill>
              <a:latin typeface="Open Sans Italics"/>
              <a:ea typeface="Open Sans Italics"/>
              <a:cs typeface="Open Sans Italics"/>
              <a:sym typeface="Open Sans Italics"/>
            </a:endParaRPr>
          </a:p>
          <a:p>
            <a:pPr algn="ctr" defTabSz="609630">
              <a:lnSpc>
                <a:spcPts val="3733"/>
              </a:lnSpc>
            </a:pPr>
            <a:endParaRPr lang="en-US" sz="2333" i="1">
              <a:solidFill>
                <a:srgbClr val="435058"/>
              </a:solidFill>
              <a:latin typeface="Open Sans Italics"/>
              <a:ea typeface="Open Sans Italics"/>
              <a:cs typeface="Open Sans Italics"/>
              <a:sym typeface="Open Sans Italics"/>
            </a:endParaRPr>
          </a:p>
        </p:txBody>
      </p:sp>
    </p:spTree>
    <p:extLst>
      <p:ext uri="{BB962C8B-B14F-4D97-AF65-F5344CB8AC3E}">
        <p14:creationId xmlns:p14="http://schemas.microsoft.com/office/powerpoint/2010/main" val="3716927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883375" y="2455095"/>
            <a:ext cx="2583395" cy="2292763"/>
          </a:xfrm>
          <a:custGeom>
            <a:avLst/>
            <a:gdLst/>
            <a:ahLst/>
            <a:cxnLst/>
            <a:rect l="l" t="t" r="r" b="b"/>
            <a:pathLst>
              <a:path w="3875093" h="3439145">
                <a:moveTo>
                  <a:pt x="0" y="0"/>
                </a:moveTo>
                <a:lnTo>
                  <a:pt x="3875093" y="0"/>
                </a:lnTo>
                <a:lnTo>
                  <a:pt x="3875093" y="3439145"/>
                </a:lnTo>
                <a:lnTo>
                  <a:pt x="0" y="3439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4295105" y="2423345"/>
            <a:ext cx="6615434" cy="2176109"/>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Update</a:t>
            </a:r>
            <a:r>
              <a:rPr lang="en-US" sz="1333">
                <a:solidFill>
                  <a:srgbClr val="000000"/>
                </a:solidFill>
                <a:latin typeface="Open Sans"/>
                <a:ea typeface="Open Sans"/>
                <a:cs typeface="Open Sans"/>
                <a:sym typeface="Open Sans"/>
              </a:rPr>
              <a:t>: In the reform plan </a:t>
            </a:r>
            <a:r>
              <a:rPr lang="en-US" sz="1333" b="1">
                <a:solidFill>
                  <a:srgbClr val="000000"/>
                </a:solidFill>
                <a:latin typeface="Open Sans Bold"/>
                <a:ea typeface="Open Sans Bold"/>
                <a:cs typeface="Open Sans Bold"/>
                <a:sym typeface="Open Sans Bold"/>
              </a:rPr>
              <a:t>'Health close to you'</a:t>
            </a:r>
            <a:r>
              <a:rPr lang="en-US" sz="1333">
                <a:solidFill>
                  <a:srgbClr val="000000"/>
                </a:solidFill>
                <a:latin typeface="Open Sans"/>
                <a:ea typeface="Open Sans"/>
                <a:cs typeface="Open Sans"/>
                <a:sym typeface="Open Sans"/>
              </a:rPr>
              <a:t>, the government plans to change both the structure, the distribution of tasks and the economy. The goal is to strengthen and future-proof the overall healthcare system. </a:t>
            </a:r>
          </a:p>
          <a:p>
            <a:pPr defTabSz="609630">
              <a:lnSpc>
                <a:spcPts val="1867"/>
              </a:lnSpc>
            </a:pPr>
            <a:r>
              <a:rPr lang="en-US" sz="1333">
                <a:solidFill>
                  <a:srgbClr val="000000"/>
                </a:solidFill>
                <a:latin typeface="Open Sans"/>
                <a:ea typeface="Open Sans"/>
                <a:cs typeface="Open Sans"/>
                <a:sym typeface="Open Sans"/>
              </a:rPr>
              <a:t>More and more people (with chronic conditions) are needing care and treatment across hospitals, general practice and municipal healthcare services . Currently, there is a lack of coherence in the trajectories of health interventions. Part of the plan is introducing e.g. new treatment plans and packages for people living with chronic disease (similar to cancer treatment).</a:t>
            </a:r>
          </a:p>
          <a:p>
            <a:pPr algn="ctr" defTabSz="609630">
              <a:lnSpc>
                <a:spcPts val="1867"/>
              </a:lnSpc>
            </a:pPr>
            <a:endParaRPr lang="en-US" sz="1333">
              <a:solidFill>
                <a:srgbClr val="000000"/>
              </a:solidFill>
              <a:latin typeface="Open Sans"/>
              <a:ea typeface="Open Sans"/>
              <a:cs typeface="Open Sans"/>
              <a:sym typeface="Open Sans"/>
            </a:endParaRPr>
          </a:p>
        </p:txBody>
      </p:sp>
      <p:sp>
        <p:nvSpPr>
          <p:cNvPr id="6" name="Freeform 6"/>
          <p:cNvSpPr/>
          <p:nvPr/>
        </p:nvSpPr>
        <p:spPr>
          <a:xfrm>
            <a:off x="4399964" y="1864783"/>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501797">
            <a:off x="4185359" y="5714214"/>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9" name="TextBox 9"/>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10" name="TextBox 10"/>
          <p:cNvSpPr txBox="1"/>
          <p:nvPr/>
        </p:nvSpPr>
        <p:spPr>
          <a:xfrm>
            <a:off x="1531482" y="635000"/>
            <a:ext cx="9129037" cy="1242776"/>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THE DANISH GOVERNMENT </a:t>
            </a:r>
          </a:p>
          <a:p>
            <a:pPr algn="ctr" defTabSz="609630">
              <a:lnSpc>
                <a:spcPts val="3267"/>
              </a:lnSpc>
            </a:pPr>
            <a:r>
              <a:rPr lang="en-US" sz="2333" b="1" spc="35">
                <a:solidFill>
                  <a:srgbClr val="3D4758"/>
                </a:solidFill>
                <a:latin typeface="Aileron Heavy"/>
                <a:ea typeface="Aileron Heavy"/>
                <a:cs typeface="Aileron Heavy"/>
                <a:sym typeface="Aileron Heavy"/>
              </a:rPr>
              <a:t>WILL MOVE THE HEALTHCARE SYSTEM CLOSER </a:t>
            </a:r>
          </a:p>
          <a:p>
            <a:pPr algn="ctr" defTabSz="609630">
              <a:lnSpc>
                <a:spcPts val="3267"/>
              </a:lnSpc>
            </a:pPr>
            <a:r>
              <a:rPr lang="en-US" sz="2333" b="1" spc="35">
                <a:solidFill>
                  <a:srgbClr val="3D4758"/>
                </a:solidFill>
                <a:latin typeface="Aileron Heavy"/>
                <a:ea typeface="Aileron Heavy"/>
                <a:cs typeface="Aileron Heavy"/>
                <a:sym typeface="Aileron Heavy"/>
              </a:rPr>
              <a:t>WITH A LARGE AND NEW REFORM</a:t>
            </a:r>
          </a:p>
        </p:txBody>
      </p:sp>
      <p:sp>
        <p:nvSpPr>
          <p:cNvPr id="11" name="TextBox 11"/>
          <p:cNvSpPr txBox="1"/>
          <p:nvPr/>
        </p:nvSpPr>
        <p:spPr>
          <a:xfrm>
            <a:off x="4295105" y="4580828"/>
            <a:ext cx="6615434" cy="958596"/>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Activity: </a:t>
            </a:r>
            <a:r>
              <a:rPr lang="en-US" sz="1333">
                <a:solidFill>
                  <a:srgbClr val="000000"/>
                </a:solidFill>
                <a:latin typeface="Open Sans"/>
                <a:ea typeface="Open Sans"/>
                <a:cs typeface="Open Sans"/>
                <a:sym typeface="Open Sans"/>
              </a:rPr>
              <a:t>FAKS is </a:t>
            </a:r>
            <a:r>
              <a:rPr lang="en-US" sz="1333" b="1">
                <a:solidFill>
                  <a:srgbClr val="000000"/>
                </a:solidFill>
                <a:latin typeface="Open Sans Bold"/>
                <a:ea typeface="Open Sans Bold"/>
                <a:cs typeface="Open Sans Bold"/>
                <a:sym typeface="Open Sans Bold"/>
              </a:rPr>
              <a:t>positive</a:t>
            </a:r>
            <a:r>
              <a:rPr lang="en-US" sz="1333">
                <a:solidFill>
                  <a:srgbClr val="000000"/>
                </a:solidFill>
                <a:latin typeface="Open Sans"/>
                <a:ea typeface="Open Sans"/>
                <a:cs typeface="Open Sans"/>
                <a:sym typeface="Open Sans"/>
              </a:rPr>
              <a:t> with the focus and prioritization of more resources invested in chronic conditions - but we are also </a:t>
            </a:r>
            <a:r>
              <a:rPr lang="en-US" sz="1333" b="1">
                <a:solidFill>
                  <a:srgbClr val="000000"/>
                </a:solidFill>
                <a:latin typeface="Open Sans Bold"/>
                <a:ea typeface="Open Sans Bold"/>
                <a:cs typeface="Open Sans Bold"/>
                <a:sym typeface="Open Sans Bold"/>
              </a:rPr>
              <a:t>concerned about 'one size fits all'. </a:t>
            </a:r>
            <a:r>
              <a:rPr lang="en-US" sz="1333">
                <a:solidFill>
                  <a:srgbClr val="000000"/>
                </a:solidFill>
                <a:latin typeface="Open Sans"/>
                <a:ea typeface="Open Sans"/>
                <a:cs typeface="Open Sans"/>
                <a:sym typeface="Open Sans"/>
              </a:rPr>
              <a:t>FAKS has been active in e.g. radio debates on the topic and will continue to ‘knock’ on doors to </a:t>
            </a:r>
            <a:r>
              <a:rPr lang="en-US" sz="1333" b="1">
                <a:solidFill>
                  <a:srgbClr val="000000"/>
                </a:solidFill>
                <a:latin typeface="Open Sans Bold"/>
                <a:ea typeface="Open Sans Bold"/>
                <a:cs typeface="Open Sans Bold"/>
                <a:sym typeface="Open Sans Bold"/>
              </a:rPr>
              <a:t>ensure patient engagement</a:t>
            </a:r>
            <a:r>
              <a:rPr lang="en-US" sz="1333">
                <a:solidFill>
                  <a:srgbClr val="000000"/>
                </a:solidFill>
                <a:latin typeface="Open Sans"/>
                <a:ea typeface="Open Sans"/>
                <a:cs typeface="Open Sans"/>
                <a:sym typeface="Open Sans"/>
              </a:rPr>
              <a:t> in the coming debates.</a:t>
            </a:r>
          </a:p>
        </p:txBody>
      </p:sp>
      <p:sp>
        <p:nvSpPr>
          <p:cNvPr id="12" name="Freeform 12"/>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8"/>
            <a:stretch>
              <a:fillRect/>
            </a:stretch>
          </a:blipFill>
        </p:spPr>
      </p:sp>
      <p:sp>
        <p:nvSpPr>
          <p:cNvPr id="13" name="Freeform 13"/>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9"/>
            <a:stretch>
              <a:fillRect/>
            </a:stretch>
          </a:blipFill>
        </p:spPr>
      </p:sp>
    </p:spTree>
    <p:extLst>
      <p:ext uri="{BB962C8B-B14F-4D97-AF65-F5344CB8AC3E}">
        <p14:creationId xmlns:p14="http://schemas.microsoft.com/office/powerpoint/2010/main" val="2603630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TextBox 4"/>
          <p:cNvSpPr txBox="1"/>
          <p:nvPr/>
        </p:nvSpPr>
        <p:spPr>
          <a:xfrm>
            <a:off x="4295105" y="2423345"/>
            <a:ext cx="6615434" cy="2419765"/>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Purpose: </a:t>
            </a:r>
            <a:r>
              <a:rPr lang="en-US" sz="1333">
                <a:solidFill>
                  <a:srgbClr val="000000"/>
                </a:solidFill>
                <a:latin typeface="Open Sans"/>
                <a:ea typeface="Open Sans"/>
                <a:cs typeface="Open Sans"/>
                <a:sym typeface="Open Sans"/>
              </a:rPr>
              <a:t>Formally including chronic pain in the Danish clinical quality development program has the potential to not only contribute to better treatment, but also </a:t>
            </a:r>
            <a:r>
              <a:rPr lang="en-US" sz="1333" b="1">
                <a:solidFill>
                  <a:srgbClr val="000000"/>
                </a:solidFill>
                <a:latin typeface="Open Sans Bold"/>
                <a:ea typeface="Open Sans Bold"/>
                <a:cs typeface="Open Sans Bold"/>
                <a:sym typeface="Open Sans Bold"/>
              </a:rPr>
              <a:t>increase documentation and health political awareness.</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b="1">
                <a:solidFill>
                  <a:srgbClr val="000000"/>
                </a:solidFill>
                <a:latin typeface="Open Sans Bold"/>
                <a:ea typeface="Open Sans Bold"/>
                <a:cs typeface="Open Sans Bold"/>
                <a:sym typeface="Open Sans Bold"/>
              </a:rPr>
              <a:t>Update:</a:t>
            </a:r>
            <a:r>
              <a:rPr lang="en-US" sz="1333">
                <a:solidFill>
                  <a:srgbClr val="000000"/>
                </a:solidFill>
                <a:latin typeface="Open Sans"/>
                <a:ea typeface="Open Sans"/>
                <a:cs typeface="Open Sans"/>
                <a:sym typeface="Open Sans"/>
              </a:rPr>
              <a:t> There is continued political focus on chronic pain, a National Coordination Forum has been set up in the area of ​​pain, there is the “Choose Wisely”-campaign in relation to opioid treatment, new guidelines and recommendations are drawn up from SST, work has previously been done on the development of indicators for quality in collaboration with FAKS, clinicians and managers across the interdisciplinary pain centers in DK.</a:t>
            </a:r>
          </a:p>
        </p:txBody>
      </p:sp>
      <p:sp>
        <p:nvSpPr>
          <p:cNvPr id="5" name="Freeform 5"/>
          <p:cNvSpPr/>
          <p:nvPr/>
        </p:nvSpPr>
        <p:spPr>
          <a:xfrm>
            <a:off x="1066222" y="2455095"/>
            <a:ext cx="2476840" cy="2743200"/>
          </a:xfrm>
          <a:custGeom>
            <a:avLst/>
            <a:gdLst/>
            <a:ahLst/>
            <a:cxnLst/>
            <a:rect l="l" t="t" r="r" b="b"/>
            <a:pathLst>
              <a:path w="3715260" h="4114800">
                <a:moveTo>
                  <a:pt x="0" y="0"/>
                </a:moveTo>
                <a:lnTo>
                  <a:pt x="3715260" y="0"/>
                </a:lnTo>
                <a:lnTo>
                  <a:pt x="371526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172873" y="1488665"/>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8" name="TextBox 8"/>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9" name="TextBox 9"/>
          <p:cNvSpPr txBox="1"/>
          <p:nvPr/>
        </p:nvSpPr>
        <p:spPr>
          <a:xfrm>
            <a:off x="1531482" y="635000"/>
            <a:ext cx="9129037" cy="819583"/>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PROPOSAL FOR THE ESTABLISHMENT OF A NATIONAL CLINICAL QUALITY DATABASE FOR CHRONIC PAIN.</a:t>
            </a:r>
          </a:p>
        </p:txBody>
      </p:sp>
      <p:sp>
        <p:nvSpPr>
          <p:cNvPr id="10" name="TextBox 10"/>
          <p:cNvSpPr txBox="1"/>
          <p:nvPr/>
        </p:nvSpPr>
        <p:spPr>
          <a:xfrm>
            <a:off x="4295105" y="4899506"/>
            <a:ext cx="5210245" cy="2419765"/>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Partners:</a:t>
            </a:r>
          </a:p>
          <a:p>
            <a:pPr defTabSz="609630">
              <a:lnSpc>
                <a:spcPts val="1867"/>
              </a:lnSpc>
            </a:pPr>
            <a:r>
              <a:rPr lang="en-US" sz="1333">
                <a:solidFill>
                  <a:srgbClr val="000000"/>
                </a:solidFill>
                <a:latin typeface="Open Sans"/>
                <a:ea typeface="Open Sans"/>
                <a:cs typeface="Open Sans"/>
                <a:sym typeface="Open Sans"/>
              </a:rPr>
              <a:t>FAKS</a:t>
            </a:r>
          </a:p>
          <a:p>
            <a:pPr defTabSz="609630">
              <a:lnSpc>
                <a:spcPts val="1867"/>
              </a:lnSpc>
            </a:pPr>
            <a:r>
              <a:rPr lang="en-US" sz="1333">
                <a:solidFill>
                  <a:srgbClr val="000000"/>
                </a:solidFill>
                <a:latin typeface="Open Sans"/>
                <a:ea typeface="Open Sans"/>
                <a:cs typeface="Open Sans"/>
                <a:sym typeface="Open Sans"/>
              </a:rPr>
              <a:t>Henrik Bjarke Vægter, PT, MSc Pain Management, ph.d. Pain Research Group / Pain Center (Smertecenter Syd, OUH) </a:t>
            </a:r>
          </a:p>
          <a:p>
            <a:pPr defTabSz="609630">
              <a:lnSpc>
                <a:spcPts val="1867"/>
              </a:lnSpc>
            </a:pPr>
            <a:r>
              <a:rPr lang="en-US" sz="1333">
                <a:solidFill>
                  <a:srgbClr val="000000"/>
                </a:solidFill>
                <a:latin typeface="Open Sans"/>
                <a:ea typeface="Open Sans"/>
                <a:cs typeface="Open Sans"/>
                <a:sym typeface="Open Sans"/>
              </a:rPr>
              <a:t>Danish Pain Society</a:t>
            </a:r>
          </a:p>
          <a:p>
            <a:pPr defTabSz="609630">
              <a:lnSpc>
                <a:spcPts val="1867"/>
              </a:lnSpc>
            </a:pPr>
            <a:r>
              <a:rPr lang="en-US" sz="1333">
                <a:solidFill>
                  <a:srgbClr val="000000"/>
                </a:solidFill>
                <a:latin typeface="Open Sans"/>
                <a:ea typeface="Open Sans"/>
                <a:cs typeface="Open Sans"/>
                <a:sym typeface="Open Sans"/>
              </a:rPr>
              <a:t>Support from national pain clinics</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algn="ctr" defTabSz="609630">
              <a:lnSpc>
                <a:spcPts val="1867"/>
              </a:lnSpc>
            </a:pPr>
            <a:endParaRPr lang="en-US" sz="1333">
              <a:solidFill>
                <a:srgbClr val="000000"/>
              </a:solidFill>
              <a:latin typeface="Open Sans"/>
              <a:ea typeface="Open Sans"/>
              <a:cs typeface="Open Sans"/>
              <a:sym typeface="Open Sans"/>
            </a:endParaRPr>
          </a:p>
        </p:txBody>
      </p:sp>
      <p:sp>
        <p:nvSpPr>
          <p:cNvPr id="11" name="Freeform 11"/>
          <p:cNvSpPr/>
          <p:nvPr/>
        </p:nvSpPr>
        <p:spPr>
          <a:xfrm rot="-8877369">
            <a:off x="9389951" y="4902843"/>
            <a:ext cx="1287963" cy="304281"/>
          </a:xfrm>
          <a:custGeom>
            <a:avLst/>
            <a:gdLst/>
            <a:ahLst/>
            <a:cxnLst/>
            <a:rect l="l" t="t" r="r" b="b"/>
            <a:pathLst>
              <a:path w="1931945" h="456422">
                <a:moveTo>
                  <a:pt x="0" y="0"/>
                </a:moveTo>
                <a:lnTo>
                  <a:pt x="1931945" y="0"/>
                </a:lnTo>
                <a:lnTo>
                  <a:pt x="1931945" y="456421"/>
                </a:lnTo>
                <a:lnTo>
                  <a:pt x="0" y="4564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8"/>
            <a:stretch>
              <a:fillRect/>
            </a:stretch>
          </a:blipFill>
        </p:spPr>
      </p:sp>
      <p:sp>
        <p:nvSpPr>
          <p:cNvPr id="13" name="Freeform 13"/>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9"/>
            <a:stretch>
              <a:fillRect/>
            </a:stretch>
          </a:blipFill>
        </p:spPr>
      </p:sp>
    </p:spTree>
    <p:extLst>
      <p:ext uri="{BB962C8B-B14F-4D97-AF65-F5344CB8AC3E}">
        <p14:creationId xmlns:p14="http://schemas.microsoft.com/office/powerpoint/2010/main" val="811667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5905639" y="1108646"/>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6" name="TextBox 6"/>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7" name="TextBox 7"/>
          <p:cNvSpPr txBox="1"/>
          <p:nvPr/>
        </p:nvSpPr>
        <p:spPr>
          <a:xfrm>
            <a:off x="4307795" y="4690272"/>
            <a:ext cx="6615434" cy="2907078"/>
          </a:xfrm>
          <a:prstGeom prst="rect">
            <a:avLst/>
          </a:prstGeom>
        </p:spPr>
        <p:txBody>
          <a:bodyPr lIns="0" tIns="0" rIns="0" bIns="0" rtlCol="0" anchor="t">
            <a:spAutoFit/>
          </a:bodyPr>
          <a:lstStyle/>
          <a:p>
            <a:pPr defTabSz="609630">
              <a:lnSpc>
                <a:spcPts val="1867"/>
              </a:lnSpc>
            </a:pPr>
            <a:r>
              <a:rPr lang="en-US" sz="1333">
                <a:solidFill>
                  <a:srgbClr val="000000"/>
                </a:solidFill>
                <a:latin typeface="Open Sans"/>
                <a:ea typeface="Open Sans"/>
                <a:cs typeface="Open Sans"/>
                <a:sym typeface="Open Sans"/>
              </a:rPr>
              <a:t>The field of psychiatric society has managed to make enough noise, so that the regions will implement that field first. </a:t>
            </a:r>
            <a:r>
              <a:rPr lang="en-US" sz="1333" b="1">
                <a:solidFill>
                  <a:srgbClr val="000000"/>
                </a:solidFill>
                <a:latin typeface="Open Sans Bold"/>
                <a:ea typeface="Open Sans Bold"/>
                <a:cs typeface="Open Sans Bold"/>
                <a:sym typeface="Open Sans Bold"/>
              </a:rPr>
              <a:t>FAKS has been in contact with the Health data Authority and has sent an inquiry to the Danish Regions.</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a:solidFill>
                  <a:srgbClr val="000000"/>
                </a:solidFill>
                <a:latin typeface="Open Sans"/>
                <a:ea typeface="Open Sans"/>
                <a:cs typeface="Open Sans"/>
                <a:sym typeface="Open Sans"/>
              </a:rPr>
              <a:t>Related topic: Chronic primary pain as functional disorder can put a spanner in the works of ICD 11.</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algn="ctr" defTabSz="609630">
              <a:lnSpc>
                <a:spcPts val="1867"/>
              </a:lnSpc>
            </a:pPr>
            <a:endParaRPr lang="en-US" sz="1333">
              <a:solidFill>
                <a:srgbClr val="000000"/>
              </a:solidFill>
              <a:latin typeface="Open Sans"/>
              <a:ea typeface="Open Sans"/>
              <a:cs typeface="Open Sans"/>
              <a:sym typeface="Open Sans"/>
            </a:endParaRPr>
          </a:p>
        </p:txBody>
      </p:sp>
      <p:sp>
        <p:nvSpPr>
          <p:cNvPr id="8" name="Freeform 8"/>
          <p:cNvSpPr/>
          <p:nvPr/>
        </p:nvSpPr>
        <p:spPr>
          <a:xfrm rot="-9282729">
            <a:off x="10279248" y="5444965"/>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248747">
            <a:off x="794952" y="2234193"/>
            <a:ext cx="2577681" cy="3112937"/>
          </a:xfrm>
          <a:custGeom>
            <a:avLst/>
            <a:gdLst/>
            <a:ahLst/>
            <a:cxnLst/>
            <a:rect l="l" t="t" r="r" b="b"/>
            <a:pathLst>
              <a:path w="3866522" h="4669406">
                <a:moveTo>
                  <a:pt x="0" y="0"/>
                </a:moveTo>
                <a:lnTo>
                  <a:pt x="3866522" y="0"/>
                </a:lnTo>
                <a:lnTo>
                  <a:pt x="3866522" y="4669406"/>
                </a:lnTo>
                <a:lnTo>
                  <a:pt x="0" y="4669406"/>
                </a:lnTo>
                <a:lnTo>
                  <a:pt x="0" y="0"/>
                </a:lnTo>
                <a:close/>
              </a:path>
            </a:pathLst>
          </a:custGeom>
          <a:blipFill>
            <a:blip r:embed="rId6"/>
            <a:stretch>
              <a:fillRect/>
            </a:stretch>
          </a:blipFill>
        </p:spPr>
      </p:sp>
      <p:sp>
        <p:nvSpPr>
          <p:cNvPr id="10" name="TextBox 10"/>
          <p:cNvSpPr txBox="1"/>
          <p:nvPr/>
        </p:nvSpPr>
        <p:spPr>
          <a:xfrm>
            <a:off x="4307795" y="2069838"/>
            <a:ext cx="6615434" cy="2663421"/>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Purpose: </a:t>
            </a:r>
            <a:r>
              <a:rPr lang="en-US" sz="1333">
                <a:solidFill>
                  <a:srgbClr val="000000"/>
                </a:solidFill>
                <a:latin typeface="Open Sans"/>
                <a:ea typeface="Open Sans"/>
                <a:cs typeface="Open Sans"/>
                <a:sym typeface="Open Sans"/>
              </a:rPr>
              <a:t>Add </a:t>
            </a:r>
            <a:r>
              <a:rPr lang="en-US" sz="1333" b="1">
                <a:solidFill>
                  <a:srgbClr val="000000"/>
                </a:solidFill>
                <a:latin typeface="Open Sans Bold"/>
                <a:ea typeface="Open Sans Bold"/>
                <a:cs typeface="Open Sans Bold"/>
                <a:sym typeface="Open Sans Bold"/>
              </a:rPr>
              <a:t>awareness and political pressure to switch (faster) to ICD-11.</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b="1">
                <a:solidFill>
                  <a:srgbClr val="000000"/>
                </a:solidFill>
                <a:latin typeface="Open Sans Bold"/>
                <a:ea typeface="Open Sans Bold"/>
                <a:cs typeface="Open Sans Bold"/>
                <a:sym typeface="Open Sans Bold"/>
              </a:rPr>
              <a:t>Update:</a:t>
            </a:r>
            <a:r>
              <a:rPr lang="en-US" sz="1333">
                <a:solidFill>
                  <a:srgbClr val="000000"/>
                </a:solidFill>
                <a:latin typeface="Open Sans"/>
                <a:ea typeface="Open Sans"/>
                <a:cs typeface="Open Sans"/>
                <a:sym typeface="Open Sans"/>
              </a:rPr>
              <a:t> The Danish Health data authority is (which has been given the responsibility of implementation) well underway with preparations to switch to ICD-11. Unfortunately, the Danish Regions have expressed that they do not see the implementation of ICD-11 as a high priority for the development of the Danish healthcare system right now. </a:t>
            </a:r>
          </a:p>
          <a:p>
            <a:pPr defTabSz="609630">
              <a:lnSpc>
                <a:spcPts val="1867"/>
              </a:lnSpc>
            </a:pPr>
            <a:r>
              <a:rPr lang="en-US" sz="1333">
                <a:solidFill>
                  <a:srgbClr val="000000"/>
                </a:solidFill>
                <a:latin typeface="Open Sans"/>
                <a:ea typeface="Open Sans"/>
                <a:cs typeface="Open Sans"/>
                <a:sym typeface="Open Sans"/>
              </a:rPr>
              <a:t>They recognize the need to switch to ICD-11 in the long term and our international obligations, </a:t>
            </a:r>
            <a:r>
              <a:rPr lang="en-US" sz="1333" b="1">
                <a:solidFill>
                  <a:srgbClr val="000000"/>
                </a:solidFill>
                <a:latin typeface="Open Sans Bold"/>
                <a:ea typeface="Open Sans Bold"/>
                <a:cs typeface="Open Sans Bold"/>
                <a:sym typeface="Open Sans Bold"/>
              </a:rPr>
              <a:t>but they do not see immediate benefits</a:t>
            </a:r>
            <a:r>
              <a:rPr lang="en-US" sz="1333">
                <a:solidFill>
                  <a:srgbClr val="000000"/>
                </a:solidFill>
                <a:latin typeface="Open Sans"/>
                <a:ea typeface="Open Sans"/>
                <a:cs typeface="Open Sans"/>
                <a:sym typeface="Open Sans"/>
              </a:rPr>
              <a:t> in relation to the complexity and cost of adopting ICD-11.</a:t>
            </a:r>
          </a:p>
          <a:p>
            <a:pPr defTabSz="609630">
              <a:lnSpc>
                <a:spcPts val="1867"/>
              </a:lnSpc>
            </a:pPr>
            <a:endParaRPr lang="en-US" sz="1333">
              <a:solidFill>
                <a:srgbClr val="000000"/>
              </a:solidFill>
              <a:latin typeface="Open Sans"/>
              <a:ea typeface="Open Sans"/>
              <a:cs typeface="Open Sans"/>
              <a:sym typeface="Open Sans"/>
            </a:endParaRPr>
          </a:p>
        </p:txBody>
      </p:sp>
      <p:sp>
        <p:nvSpPr>
          <p:cNvPr id="11" name="TextBox 11"/>
          <p:cNvSpPr txBox="1"/>
          <p:nvPr/>
        </p:nvSpPr>
        <p:spPr>
          <a:xfrm>
            <a:off x="1531482" y="635000"/>
            <a:ext cx="9129037" cy="396391"/>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 ICD-11 IMPLEMENTATION HAMPERED BY THE REGIONS</a:t>
            </a:r>
          </a:p>
        </p:txBody>
      </p:sp>
      <p:sp>
        <p:nvSpPr>
          <p:cNvPr id="12" name="Freeform 12"/>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7"/>
            <a:stretch>
              <a:fillRect/>
            </a:stretch>
          </a:blipFill>
        </p:spPr>
      </p:sp>
      <p:sp>
        <p:nvSpPr>
          <p:cNvPr id="13" name="Freeform 13"/>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8"/>
            <a:stretch>
              <a:fillRect/>
            </a:stretch>
          </a:blipFill>
        </p:spPr>
      </p:sp>
    </p:spTree>
    <p:extLst>
      <p:ext uri="{BB962C8B-B14F-4D97-AF65-F5344CB8AC3E}">
        <p14:creationId xmlns:p14="http://schemas.microsoft.com/office/powerpoint/2010/main" val="96771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2233466" y="1039283"/>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6" name="TextBox 6"/>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7" name="Freeform 7"/>
          <p:cNvSpPr/>
          <p:nvPr/>
        </p:nvSpPr>
        <p:spPr>
          <a:xfrm rot="-9974800">
            <a:off x="10200531" y="3275905"/>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592842">
            <a:off x="495921" y="2521229"/>
            <a:ext cx="4514114" cy="2538864"/>
          </a:xfrm>
          <a:custGeom>
            <a:avLst/>
            <a:gdLst/>
            <a:ahLst/>
            <a:cxnLst/>
            <a:rect l="l" t="t" r="r" b="b"/>
            <a:pathLst>
              <a:path w="6771171" h="3808296">
                <a:moveTo>
                  <a:pt x="0" y="0"/>
                </a:moveTo>
                <a:lnTo>
                  <a:pt x="6771171" y="0"/>
                </a:lnTo>
                <a:lnTo>
                  <a:pt x="6771171" y="3808295"/>
                </a:lnTo>
                <a:lnTo>
                  <a:pt x="0" y="3808295"/>
                </a:lnTo>
                <a:lnTo>
                  <a:pt x="0" y="0"/>
                </a:lnTo>
                <a:close/>
              </a:path>
            </a:pathLst>
          </a:custGeom>
          <a:blipFill>
            <a:blip r:embed="rId6"/>
            <a:stretch>
              <a:fillRect r="-307"/>
            </a:stretch>
          </a:blipFill>
        </p:spPr>
      </p:sp>
      <p:sp>
        <p:nvSpPr>
          <p:cNvPr id="9" name="TextBox 9"/>
          <p:cNvSpPr txBox="1"/>
          <p:nvPr/>
        </p:nvSpPr>
        <p:spPr>
          <a:xfrm>
            <a:off x="5324126" y="2121004"/>
            <a:ext cx="5254433" cy="2663421"/>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Purpose: </a:t>
            </a:r>
            <a:r>
              <a:rPr lang="en-US" sz="1333">
                <a:solidFill>
                  <a:srgbClr val="000000"/>
                </a:solidFill>
                <a:latin typeface="Open Sans"/>
                <a:ea typeface="Open Sans"/>
                <a:cs typeface="Open Sans"/>
                <a:sym typeface="Open Sans"/>
              </a:rPr>
              <a:t>The pixibog is a model that in the format of video, print and digital book in</a:t>
            </a:r>
            <a:r>
              <a:rPr lang="en-US" sz="1333" b="1">
                <a:solidFill>
                  <a:srgbClr val="000000"/>
                </a:solidFill>
                <a:latin typeface="Open Sans Bold"/>
                <a:ea typeface="Open Sans Bold"/>
                <a:cs typeface="Open Sans Bold"/>
                <a:sym typeface="Open Sans Bold"/>
              </a:rPr>
              <a:t> a simple way explains</a:t>
            </a:r>
            <a:r>
              <a:rPr lang="en-US" sz="1333">
                <a:solidFill>
                  <a:srgbClr val="000000"/>
                </a:solidFill>
                <a:latin typeface="Open Sans"/>
                <a:ea typeface="Open Sans"/>
                <a:cs typeface="Open Sans"/>
                <a:sym typeface="Open Sans"/>
              </a:rPr>
              <a:t> chronic pain. </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b="1">
                <a:solidFill>
                  <a:srgbClr val="000000"/>
                </a:solidFill>
                <a:latin typeface="Open Sans Bold"/>
                <a:ea typeface="Open Sans Bold"/>
                <a:cs typeface="Open Sans Bold"/>
                <a:sym typeface="Open Sans Bold"/>
              </a:rPr>
              <a:t>Update: </a:t>
            </a:r>
            <a:r>
              <a:rPr lang="en-US" sz="1333">
                <a:solidFill>
                  <a:srgbClr val="000000"/>
                </a:solidFill>
                <a:latin typeface="Open Sans"/>
                <a:ea typeface="Open Sans"/>
                <a:cs typeface="Open Sans"/>
                <a:sym typeface="Open Sans"/>
              </a:rPr>
              <a:t>Chronic pain can be difficult to wrap your head around. </a:t>
            </a:r>
          </a:p>
          <a:p>
            <a:pPr defTabSz="609630">
              <a:lnSpc>
                <a:spcPts val="1867"/>
              </a:lnSpc>
            </a:pPr>
            <a:r>
              <a:rPr lang="en-US" sz="1333">
                <a:solidFill>
                  <a:srgbClr val="000000"/>
                </a:solidFill>
                <a:latin typeface="Open Sans"/>
                <a:ea typeface="Open Sans"/>
                <a:cs typeface="Open Sans"/>
                <a:sym typeface="Open Sans"/>
              </a:rPr>
              <a:t>A biomedical paradigm tend to influence our understanding. </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a:solidFill>
                  <a:srgbClr val="000000"/>
                </a:solidFill>
                <a:latin typeface="Open Sans"/>
                <a:ea typeface="Open Sans"/>
                <a:cs typeface="Open Sans"/>
                <a:sym typeface="Open Sans"/>
              </a:rPr>
              <a:t>Even doctors and other health professionals can have a hard time to </a:t>
            </a:r>
            <a:r>
              <a:rPr lang="en-US" sz="1333" b="1">
                <a:solidFill>
                  <a:srgbClr val="000000"/>
                </a:solidFill>
                <a:latin typeface="Open Sans Bold"/>
                <a:ea typeface="Open Sans Bold"/>
                <a:cs typeface="Open Sans Bold"/>
                <a:sym typeface="Open Sans Bold"/>
              </a:rPr>
              <a:t>break away from and dualistic understanding</a:t>
            </a:r>
            <a:r>
              <a:rPr lang="en-US" sz="1333">
                <a:solidFill>
                  <a:srgbClr val="000000"/>
                </a:solidFill>
                <a:latin typeface="Open Sans"/>
                <a:ea typeface="Open Sans"/>
                <a:cs typeface="Open Sans"/>
                <a:sym typeface="Open Sans"/>
              </a:rPr>
              <a:t> where lack of pathology is automatically interpreted as psychologic cause and vice versa.</a:t>
            </a:r>
          </a:p>
          <a:p>
            <a:pPr defTabSz="609630">
              <a:lnSpc>
                <a:spcPts val="1867"/>
              </a:lnSpc>
            </a:pPr>
            <a:endParaRPr lang="en-US" sz="1333">
              <a:solidFill>
                <a:srgbClr val="000000"/>
              </a:solidFill>
              <a:latin typeface="Open Sans"/>
              <a:ea typeface="Open Sans"/>
              <a:cs typeface="Open Sans"/>
              <a:sym typeface="Open Sans"/>
            </a:endParaRPr>
          </a:p>
        </p:txBody>
      </p:sp>
      <p:sp>
        <p:nvSpPr>
          <p:cNvPr id="10" name="TextBox 10"/>
          <p:cNvSpPr txBox="1"/>
          <p:nvPr/>
        </p:nvSpPr>
        <p:spPr>
          <a:xfrm>
            <a:off x="1531482" y="635000"/>
            <a:ext cx="9129037" cy="396391"/>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THE PIXIBOOK OF CHRONIC PAIN</a:t>
            </a:r>
          </a:p>
        </p:txBody>
      </p:sp>
      <p:sp>
        <p:nvSpPr>
          <p:cNvPr id="11" name="Freeform 11"/>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7"/>
            <a:stretch>
              <a:fillRect/>
            </a:stretch>
          </a:blipFill>
        </p:spPr>
      </p:sp>
      <p:sp>
        <p:nvSpPr>
          <p:cNvPr id="12" name="Freeform 12"/>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8"/>
            <a:stretch>
              <a:fillRect/>
            </a:stretch>
          </a:blipFill>
        </p:spPr>
      </p:sp>
    </p:spTree>
    <p:extLst>
      <p:ext uri="{BB962C8B-B14F-4D97-AF65-F5344CB8AC3E}">
        <p14:creationId xmlns:p14="http://schemas.microsoft.com/office/powerpoint/2010/main" val="282972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2885726" y="1039283"/>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9974800">
            <a:off x="9934579" y="3577740"/>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10298" y="1438798"/>
            <a:ext cx="2568486" cy="4382921"/>
          </a:xfrm>
          <a:custGeom>
            <a:avLst/>
            <a:gdLst/>
            <a:ahLst/>
            <a:cxnLst/>
            <a:rect l="l" t="t" r="r" b="b"/>
            <a:pathLst>
              <a:path w="3852729" h="6574381">
                <a:moveTo>
                  <a:pt x="0" y="0"/>
                </a:moveTo>
                <a:lnTo>
                  <a:pt x="3852729" y="0"/>
                </a:lnTo>
                <a:lnTo>
                  <a:pt x="3852729" y="6574381"/>
                </a:lnTo>
                <a:lnTo>
                  <a:pt x="0" y="6574381"/>
                </a:lnTo>
                <a:lnTo>
                  <a:pt x="0" y="0"/>
                </a:lnTo>
                <a:close/>
              </a:path>
            </a:pathLst>
          </a:custGeom>
          <a:blipFill>
            <a:blip r:embed="rId6"/>
            <a:stretch>
              <a:fillRect/>
            </a:stretch>
          </a:blipFill>
        </p:spPr>
      </p:sp>
      <p:sp>
        <p:nvSpPr>
          <p:cNvPr id="7" name="TextBox 7"/>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8" name="TextBox 8"/>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9" name="TextBox 9"/>
          <p:cNvSpPr txBox="1"/>
          <p:nvPr/>
        </p:nvSpPr>
        <p:spPr>
          <a:xfrm>
            <a:off x="4540280" y="2189107"/>
            <a:ext cx="6038281" cy="3881704"/>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Background &amp; relevance: </a:t>
            </a:r>
            <a:r>
              <a:rPr lang="en-US" sz="1333">
                <a:solidFill>
                  <a:srgbClr val="000000"/>
                </a:solidFill>
                <a:latin typeface="Open Sans"/>
                <a:ea typeface="Open Sans"/>
                <a:cs typeface="Open Sans"/>
                <a:sym typeface="Open Sans"/>
              </a:rPr>
              <a:t>The bio-psycho-social complexity of chronic pain calls for efforts in both the health-,the social- and employment area. Not least coordination and coherence of legislation. Both </a:t>
            </a:r>
            <a:r>
              <a:rPr lang="en-US" sz="1333" b="1">
                <a:solidFill>
                  <a:srgbClr val="000000"/>
                </a:solidFill>
                <a:latin typeface="Open Sans Bold"/>
                <a:ea typeface="Open Sans Bold"/>
                <a:cs typeface="Open Sans Bold"/>
                <a:sym typeface="Open Sans Bold"/>
              </a:rPr>
              <a:t>The Danish authority of social services</a:t>
            </a:r>
            <a:r>
              <a:rPr lang="en-US" sz="1333">
                <a:solidFill>
                  <a:srgbClr val="000000"/>
                </a:solidFill>
                <a:latin typeface="Open Sans"/>
                <a:ea typeface="Open Sans"/>
                <a:cs typeface="Open Sans"/>
                <a:sym typeface="Open Sans"/>
              </a:rPr>
              <a:t> and </a:t>
            </a:r>
            <a:r>
              <a:rPr lang="en-US" sz="1333" b="1">
                <a:solidFill>
                  <a:srgbClr val="000000"/>
                </a:solidFill>
                <a:latin typeface="Open Sans Bold"/>
                <a:ea typeface="Open Sans Bold"/>
                <a:cs typeface="Open Sans Bold"/>
                <a:sym typeface="Open Sans Bold"/>
              </a:rPr>
              <a:t>The Danish agency for labor Market and recruitment</a:t>
            </a:r>
            <a:r>
              <a:rPr lang="en-US" sz="1333">
                <a:solidFill>
                  <a:srgbClr val="000000"/>
                </a:solidFill>
                <a:latin typeface="Open Sans"/>
                <a:ea typeface="Open Sans"/>
                <a:cs typeface="Open Sans"/>
                <a:sym typeface="Open Sans"/>
              </a:rPr>
              <a:t> were invited as part of the commission and the work of national pain plan. However, none of them prioritized participation.</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b="1">
                <a:solidFill>
                  <a:srgbClr val="000000"/>
                </a:solidFill>
                <a:latin typeface="Open Sans Bold"/>
                <a:ea typeface="Open Sans Bold"/>
                <a:cs typeface="Open Sans Bold"/>
                <a:sym typeface="Open Sans Bold"/>
              </a:rPr>
              <a:t>Activity</a:t>
            </a:r>
            <a:r>
              <a:rPr lang="en-US" sz="1333">
                <a:solidFill>
                  <a:srgbClr val="000000"/>
                </a:solidFill>
                <a:latin typeface="Open Sans"/>
                <a:ea typeface="Open Sans"/>
                <a:cs typeface="Open Sans"/>
                <a:sym typeface="Open Sans"/>
              </a:rPr>
              <a:t>: FAKS reached out to them and the responsible ministries </a:t>
            </a:r>
            <a:r>
              <a:rPr lang="en-US" sz="1333" b="1">
                <a:solidFill>
                  <a:srgbClr val="000000"/>
                </a:solidFill>
                <a:latin typeface="Open Sans Bold"/>
                <a:ea typeface="Open Sans Bold"/>
                <a:cs typeface="Open Sans Bold"/>
                <a:sym typeface="Open Sans Bold"/>
              </a:rPr>
              <a:t>flagging the importance of a coordinated effort. </a:t>
            </a:r>
            <a:r>
              <a:rPr lang="en-US" sz="1333">
                <a:solidFill>
                  <a:srgbClr val="000000"/>
                </a:solidFill>
                <a:latin typeface="Open Sans"/>
                <a:ea typeface="Open Sans"/>
                <a:cs typeface="Open Sans"/>
                <a:sym typeface="Open Sans"/>
              </a:rPr>
              <a:t>Both of them more or less replied that the pain area is primarily part of The Danish Health Authority's area of ​​responsibility, not theirs.</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a:solidFill>
                  <a:srgbClr val="000000"/>
                </a:solidFill>
                <a:latin typeface="Open Sans"/>
                <a:ea typeface="Open Sans"/>
                <a:cs typeface="Open Sans"/>
                <a:sym typeface="Open Sans"/>
              </a:rPr>
              <a:t>This contradicts with the recommendations themselves stating a need for greater interdisciplinary and cross-sectoral work.</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p:txBody>
      </p:sp>
      <p:sp>
        <p:nvSpPr>
          <p:cNvPr id="10" name="TextBox 10"/>
          <p:cNvSpPr txBox="1"/>
          <p:nvPr/>
        </p:nvSpPr>
        <p:spPr>
          <a:xfrm>
            <a:off x="1531482" y="635000"/>
            <a:ext cx="9129037" cy="396391"/>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 LACK OF CROSS SECTORAL EFFORTS AND COORDINATION</a:t>
            </a:r>
          </a:p>
        </p:txBody>
      </p:sp>
      <p:sp>
        <p:nvSpPr>
          <p:cNvPr id="11" name="Freeform 11"/>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7"/>
            <a:stretch>
              <a:fillRect/>
            </a:stretch>
          </a:blipFill>
        </p:spPr>
      </p:sp>
      <p:sp>
        <p:nvSpPr>
          <p:cNvPr id="12" name="Freeform 12"/>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8"/>
            <a:stretch>
              <a:fillRect/>
            </a:stretch>
          </a:blipFill>
        </p:spPr>
      </p:sp>
    </p:spTree>
    <p:extLst>
      <p:ext uri="{BB962C8B-B14F-4D97-AF65-F5344CB8AC3E}">
        <p14:creationId xmlns:p14="http://schemas.microsoft.com/office/powerpoint/2010/main" val="42214356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4008109" y="1039283"/>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8585346">
            <a:off x="8895270" y="2853052"/>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0" y="2692632"/>
            <a:ext cx="5503388" cy="1472738"/>
          </a:xfrm>
          <a:custGeom>
            <a:avLst/>
            <a:gdLst/>
            <a:ahLst/>
            <a:cxnLst/>
            <a:rect l="l" t="t" r="r" b="b"/>
            <a:pathLst>
              <a:path w="8255082" h="2209107">
                <a:moveTo>
                  <a:pt x="0" y="0"/>
                </a:moveTo>
                <a:lnTo>
                  <a:pt x="8255082" y="0"/>
                </a:lnTo>
                <a:lnTo>
                  <a:pt x="8255082" y="2209106"/>
                </a:lnTo>
                <a:lnTo>
                  <a:pt x="0" y="2209106"/>
                </a:lnTo>
                <a:lnTo>
                  <a:pt x="0" y="0"/>
                </a:lnTo>
                <a:close/>
              </a:path>
            </a:pathLst>
          </a:custGeom>
          <a:blipFill>
            <a:blip r:embed="rId6"/>
            <a:stretch>
              <a:fillRect/>
            </a:stretch>
          </a:blipFill>
        </p:spPr>
      </p:sp>
      <p:sp>
        <p:nvSpPr>
          <p:cNvPr id="7" name="TextBox 7"/>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8" name="TextBox 8"/>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9" name="TextBox 9"/>
          <p:cNvSpPr txBox="1"/>
          <p:nvPr/>
        </p:nvSpPr>
        <p:spPr>
          <a:xfrm>
            <a:off x="5467920" y="2718570"/>
            <a:ext cx="6038281" cy="2663421"/>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Chronic pain on the agenda (Medicin.dk)</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b="1">
                <a:solidFill>
                  <a:srgbClr val="000000"/>
                </a:solidFill>
                <a:latin typeface="Open Sans Bold"/>
                <a:ea typeface="Open Sans Bold"/>
                <a:cs typeface="Open Sans Bold"/>
                <a:sym typeface="Open Sans Bold"/>
              </a:rPr>
              <a:t>Activity</a:t>
            </a:r>
            <a:r>
              <a:rPr lang="en-US" sz="1333">
                <a:solidFill>
                  <a:srgbClr val="000000"/>
                </a:solidFill>
                <a:latin typeface="Open Sans"/>
                <a:ea typeface="Open Sans"/>
                <a:cs typeface="Open Sans"/>
                <a:sym typeface="Open Sans"/>
              </a:rPr>
              <a:t>: FAKS </a:t>
            </a:r>
            <a:r>
              <a:rPr lang="en-US" sz="1333" b="1">
                <a:solidFill>
                  <a:srgbClr val="000000"/>
                </a:solidFill>
                <a:latin typeface="Open Sans Bold"/>
                <a:ea typeface="Open Sans Bold"/>
                <a:cs typeface="Open Sans Bold"/>
                <a:sym typeface="Open Sans Bold"/>
              </a:rPr>
              <a:t>shared the patient’s perspectives</a:t>
            </a:r>
            <a:r>
              <a:rPr lang="en-US" sz="1333">
                <a:solidFill>
                  <a:srgbClr val="000000"/>
                </a:solidFill>
                <a:latin typeface="Open Sans"/>
                <a:ea typeface="Open Sans"/>
                <a:cs typeface="Open Sans"/>
                <a:sym typeface="Open Sans"/>
              </a:rPr>
              <a:t> and experiences at a meetinA targeting healthcare professionals who frequently encounter patients with chronic pain. </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a:solidFill>
                  <a:srgbClr val="000000"/>
                </a:solidFill>
                <a:latin typeface="Open Sans"/>
                <a:ea typeface="Open Sans"/>
                <a:cs typeface="Open Sans"/>
                <a:sym typeface="Open Sans"/>
              </a:rPr>
              <a:t>Approximately 200 healthcare professionals attended including doctors, nurses, pharmacists, and physiotherapists.</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p:txBody>
      </p:sp>
      <p:sp>
        <p:nvSpPr>
          <p:cNvPr id="10" name="TextBox 10"/>
          <p:cNvSpPr txBox="1"/>
          <p:nvPr/>
        </p:nvSpPr>
        <p:spPr>
          <a:xfrm>
            <a:off x="1531482" y="635000"/>
            <a:ext cx="9129037" cy="396391"/>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CHRONIC PAIN ON THE AGENDA (MEDICIN.DK)</a:t>
            </a:r>
          </a:p>
        </p:txBody>
      </p:sp>
      <p:sp>
        <p:nvSpPr>
          <p:cNvPr id="11" name="Freeform 11"/>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7"/>
            <a:stretch>
              <a:fillRect/>
            </a:stretch>
          </a:blipFill>
        </p:spPr>
      </p:sp>
      <p:sp>
        <p:nvSpPr>
          <p:cNvPr id="12" name="Freeform 12"/>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8"/>
            <a:stretch>
              <a:fillRect/>
            </a:stretch>
          </a:blipFill>
        </p:spPr>
      </p:sp>
    </p:spTree>
    <p:extLst>
      <p:ext uri="{BB962C8B-B14F-4D97-AF65-F5344CB8AC3E}">
        <p14:creationId xmlns:p14="http://schemas.microsoft.com/office/powerpoint/2010/main" val="551921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110623" y="251890"/>
            <a:ext cx="4304772" cy="1193164"/>
          </a:xfrm>
        </p:spPr>
        <p:txBody>
          <a:bodyPr>
            <a:normAutofit fontScale="90000"/>
          </a:bodyPr>
          <a:lstStyle/>
          <a:p>
            <a:r>
              <a:rPr lang="en-GB" sz="5200" dirty="0">
                <a:solidFill>
                  <a:schemeClr val="accent1">
                    <a:lumMod val="75000"/>
                  </a:schemeClr>
                </a:solidFill>
              </a:rPr>
              <a:t>SIP National Platforms</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3"/>
          <a:stretch>
            <a:fillRect/>
          </a:stretch>
        </p:blipFill>
        <p:spPr>
          <a:xfrm>
            <a:off x="11235662" y="5872757"/>
            <a:ext cx="507899" cy="718741"/>
          </a:xfrm>
          <a:prstGeom prst="rect">
            <a:avLst/>
          </a:prstGeom>
        </p:spPr>
      </p:pic>
      <p:pic>
        <p:nvPicPr>
          <p:cNvPr id="3" name="Imagen 2" descr="Logotipo, nombre de la empresa&#10;&#10;Descripción generada automáticamente">
            <a:extLst>
              <a:ext uri="{FF2B5EF4-FFF2-40B4-BE49-F238E27FC236}">
                <a16:creationId xmlns:a16="http://schemas.microsoft.com/office/drawing/2014/main" id="{7FBE463C-4D82-B945-A80B-828E75E15256}"/>
              </a:ext>
            </a:extLst>
          </p:cNvPr>
          <p:cNvPicPr>
            <a:picLocks noChangeAspect="1"/>
          </p:cNvPicPr>
          <p:nvPr/>
        </p:nvPicPr>
        <p:blipFill>
          <a:blip r:embed="rId4"/>
          <a:stretch>
            <a:fillRect/>
          </a:stretch>
        </p:blipFill>
        <p:spPr>
          <a:xfrm>
            <a:off x="5329870" y="4798588"/>
            <a:ext cx="1531954" cy="1531954"/>
          </a:xfrm>
          <a:prstGeom prst="rect">
            <a:avLst/>
          </a:prstGeom>
        </p:spPr>
      </p:pic>
      <p:pic>
        <p:nvPicPr>
          <p:cNvPr id="5" name="Imagen 4" descr="Logotipo&#10;&#10;Descripción generada automáticamente">
            <a:extLst>
              <a:ext uri="{FF2B5EF4-FFF2-40B4-BE49-F238E27FC236}">
                <a16:creationId xmlns:a16="http://schemas.microsoft.com/office/drawing/2014/main" id="{DC7CDC24-A080-5A42-88AA-610EDFC5CBB3}"/>
              </a:ext>
            </a:extLst>
          </p:cNvPr>
          <p:cNvPicPr>
            <a:picLocks noChangeAspect="1"/>
          </p:cNvPicPr>
          <p:nvPr/>
        </p:nvPicPr>
        <p:blipFill>
          <a:blip r:embed="rId5"/>
          <a:stretch>
            <a:fillRect/>
          </a:stretch>
        </p:blipFill>
        <p:spPr>
          <a:xfrm>
            <a:off x="7148877" y="5473777"/>
            <a:ext cx="626830" cy="1113448"/>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18176B8B-E46E-1F47-9C4D-92A8BCBFD3FD}"/>
              </a:ext>
            </a:extLst>
          </p:cNvPr>
          <p:cNvPicPr>
            <a:picLocks noChangeAspect="1"/>
          </p:cNvPicPr>
          <p:nvPr/>
        </p:nvPicPr>
        <p:blipFill>
          <a:blip r:embed="rId6"/>
          <a:stretch>
            <a:fillRect/>
          </a:stretch>
        </p:blipFill>
        <p:spPr>
          <a:xfrm>
            <a:off x="8997404" y="2937416"/>
            <a:ext cx="1475238" cy="737619"/>
          </a:xfrm>
          <a:prstGeom prst="rect">
            <a:avLst/>
          </a:prstGeom>
        </p:spPr>
      </p:pic>
      <p:pic>
        <p:nvPicPr>
          <p:cNvPr id="9" name="Imagen 8" descr="Logotipo, nombre de la empresa&#10;&#10;Descripción generada automáticamente">
            <a:extLst>
              <a:ext uri="{FF2B5EF4-FFF2-40B4-BE49-F238E27FC236}">
                <a16:creationId xmlns:a16="http://schemas.microsoft.com/office/drawing/2014/main" id="{B4DCE6AA-965C-8847-9821-9DC5D158B6C8}"/>
              </a:ext>
            </a:extLst>
          </p:cNvPr>
          <p:cNvPicPr>
            <a:picLocks noChangeAspect="1"/>
          </p:cNvPicPr>
          <p:nvPr/>
        </p:nvPicPr>
        <p:blipFill>
          <a:blip r:embed="rId7"/>
          <a:stretch>
            <a:fillRect/>
          </a:stretch>
        </p:blipFill>
        <p:spPr>
          <a:xfrm>
            <a:off x="7943696" y="402709"/>
            <a:ext cx="1702266" cy="1619796"/>
          </a:xfrm>
          <a:prstGeom prst="rect">
            <a:avLst/>
          </a:prstGeom>
        </p:spPr>
      </p:pic>
      <p:pic>
        <p:nvPicPr>
          <p:cNvPr id="11" name="Imagen 10" descr="Logotipo, nombre de la empresa&#10;&#10;Descripción generada automáticamente">
            <a:extLst>
              <a:ext uri="{FF2B5EF4-FFF2-40B4-BE49-F238E27FC236}">
                <a16:creationId xmlns:a16="http://schemas.microsoft.com/office/drawing/2014/main" id="{0BE7D85A-03F6-494C-A6EE-16DDB7C4E142}"/>
              </a:ext>
            </a:extLst>
          </p:cNvPr>
          <p:cNvPicPr>
            <a:picLocks noChangeAspect="1"/>
          </p:cNvPicPr>
          <p:nvPr/>
        </p:nvPicPr>
        <p:blipFill>
          <a:blip r:embed="rId8"/>
          <a:stretch>
            <a:fillRect/>
          </a:stretch>
        </p:blipFill>
        <p:spPr>
          <a:xfrm>
            <a:off x="8718439" y="1394743"/>
            <a:ext cx="1513509" cy="1513509"/>
          </a:xfrm>
          <a:prstGeom prst="rect">
            <a:avLst/>
          </a:prstGeom>
        </p:spPr>
      </p:pic>
      <p:pic>
        <p:nvPicPr>
          <p:cNvPr id="13" name="Imagen 12" descr="Logotipo, nombre de la empresa&#10;&#10;Descripción generada automáticamente">
            <a:extLst>
              <a:ext uri="{FF2B5EF4-FFF2-40B4-BE49-F238E27FC236}">
                <a16:creationId xmlns:a16="http://schemas.microsoft.com/office/drawing/2014/main" id="{BB669248-A702-294E-9FA9-17B1CF125C1B}"/>
              </a:ext>
            </a:extLst>
          </p:cNvPr>
          <p:cNvPicPr>
            <a:picLocks noChangeAspect="1"/>
          </p:cNvPicPr>
          <p:nvPr/>
        </p:nvPicPr>
        <p:blipFill>
          <a:blip r:embed="rId9"/>
          <a:stretch>
            <a:fillRect/>
          </a:stretch>
        </p:blipFill>
        <p:spPr>
          <a:xfrm>
            <a:off x="8410609" y="4934405"/>
            <a:ext cx="890759" cy="1113448"/>
          </a:xfrm>
          <a:prstGeom prst="rect">
            <a:avLst/>
          </a:prstGeom>
        </p:spPr>
      </p:pic>
      <p:pic>
        <p:nvPicPr>
          <p:cNvPr id="15" name="Imagen 14" descr="Logotipo, Icono&#10;&#10;Descripción generada automáticamente">
            <a:extLst>
              <a:ext uri="{FF2B5EF4-FFF2-40B4-BE49-F238E27FC236}">
                <a16:creationId xmlns:a16="http://schemas.microsoft.com/office/drawing/2014/main" id="{A995A49B-AF1C-764B-B90C-31353589D905}"/>
              </a:ext>
            </a:extLst>
          </p:cNvPr>
          <p:cNvPicPr>
            <a:picLocks noChangeAspect="1"/>
          </p:cNvPicPr>
          <p:nvPr/>
        </p:nvPicPr>
        <p:blipFill>
          <a:blip r:embed="rId10"/>
          <a:stretch>
            <a:fillRect/>
          </a:stretch>
        </p:blipFill>
        <p:spPr>
          <a:xfrm>
            <a:off x="4711312" y="1619747"/>
            <a:ext cx="625551" cy="1096746"/>
          </a:xfrm>
          <a:prstGeom prst="rect">
            <a:avLst/>
          </a:prstGeom>
        </p:spPr>
      </p:pic>
      <p:pic>
        <p:nvPicPr>
          <p:cNvPr id="17" name="Imagen 16" descr="Logotipo, nombre de la empresa&#10;&#10;Descripción generada automáticamente">
            <a:extLst>
              <a:ext uri="{FF2B5EF4-FFF2-40B4-BE49-F238E27FC236}">
                <a16:creationId xmlns:a16="http://schemas.microsoft.com/office/drawing/2014/main" id="{98F7E525-15EF-D842-ADC4-00994E38113B}"/>
              </a:ext>
            </a:extLst>
          </p:cNvPr>
          <p:cNvPicPr>
            <a:picLocks noChangeAspect="1"/>
          </p:cNvPicPr>
          <p:nvPr/>
        </p:nvPicPr>
        <p:blipFill>
          <a:blip r:embed="rId11"/>
          <a:stretch>
            <a:fillRect/>
          </a:stretch>
        </p:blipFill>
        <p:spPr>
          <a:xfrm>
            <a:off x="5724235" y="602858"/>
            <a:ext cx="626831" cy="1032055"/>
          </a:xfrm>
          <a:prstGeom prst="rect">
            <a:avLst/>
          </a:prstGeom>
        </p:spPr>
      </p:pic>
      <p:pic>
        <p:nvPicPr>
          <p:cNvPr id="19" name="Imagen 18" descr="Logotipo, nombre de la empresa&#10;&#10;Descripción generada automáticamente">
            <a:extLst>
              <a:ext uri="{FF2B5EF4-FFF2-40B4-BE49-F238E27FC236}">
                <a16:creationId xmlns:a16="http://schemas.microsoft.com/office/drawing/2014/main" id="{5828A920-682D-484F-8411-EBD034AE5959}"/>
              </a:ext>
            </a:extLst>
          </p:cNvPr>
          <p:cNvPicPr>
            <a:picLocks noChangeAspect="1"/>
          </p:cNvPicPr>
          <p:nvPr/>
        </p:nvPicPr>
        <p:blipFill>
          <a:blip r:embed="rId12"/>
          <a:stretch>
            <a:fillRect/>
          </a:stretch>
        </p:blipFill>
        <p:spPr>
          <a:xfrm>
            <a:off x="4534629" y="4336339"/>
            <a:ext cx="1393836" cy="742013"/>
          </a:xfrm>
          <a:prstGeom prst="rect">
            <a:avLst/>
          </a:prstGeom>
        </p:spPr>
      </p:pic>
      <p:pic>
        <p:nvPicPr>
          <p:cNvPr id="21" name="Imagen 20" descr="Logotipo, nombre de la empresa&#10;&#10;Descripción generada automáticamente">
            <a:extLst>
              <a:ext uri="{FF2B5EF4-FFF2-40B4-BE49-F238E27FC236}">
                <a16:creationId xmlns:a16="http://schemas.microsoft.com/office/drawing/2014/main" id="{6AFFA7B7-EF15-5342-8723-B92A3C055989}"/>
              </a:ext>
            </a:extLst>
          </p:cNvPr>
          <p:cNvPicPr>
            <a:picLocks noChangeAspect="1"/>
          </p:cNvPicPr>
          <p:nvPr/>
        </p:nvPicPr>
        <p:blipFill>
          <a:blip r:embed="rId13"/>
          <a:stretch>
            <a:fillRect/>
          </a:stretch>
        </p:blipFill>
        <p:spPr>
          <a:xfrm>
            <a:off x="6761442" y="258143"/>
            <a:ext cx="1363707" cy="689430"/>
          </a:xfrm>
          <a:prstGeom prst="rect">
            <a:avLst/>
          </a:prstGeom>
        </p:spPr>
      </p:pic>
      <p:pic>
        <p:nvPicPr>
          <p:cNvPr id="23" name="Imagen 22" descr="Logotipo&#10;&#10;Descripción generada automáticamente">
            <a:extLst>
              <a:ext uri="{FF2B5EF4-FFF2-40B4-BE49-F238E27FC236}">
                <a16:creationId xmlns:a16="http://schemas.microsoft.com/office/drawing/2014/main" id="{FCDBCD80-CAC1-A149-A560-1DFDE94A6579}"/>
              </a:ext>
            </a:extLst>
          </p:cNvPr>
          <p:cNvPicPr>
            <a:picLocks noChangeAspect="1"/>
          </p:cNvPicPr>
          <p:nvPr/>
        </p:nvPicPr>
        <p:blipFill>
          <a:blip r:embed="rId14"/>
          <a:stretch>
            <a:fillRect/>
          </a:stretch>
        </p:blipFill>
        <p:spPr>
          <a:xfrm>
            <a:off x="8983939" y="4097050"/>
            <a:ext cx="1301823" cy="701538"/>
          </a:xfrm>
          <a:prstGeom prst="rect">
            <a:avLst/>
          </a:prstGeom>
        </p:spPr>
      </p:pic>
      <p:pic>
        <p:nvPicPr>
          <p:cNvPr id="25" name="Imagen 24" descr="Logotipo, nombre de la empresa&#10;&#10;Descripción generada automáticamente">
            <a:extLst>
              <a:ext uri="{FF2B5EF4-FFF2-40B4-BE49-F238E27FC236}">
                <a16:creationId xmlns:a16="http://schemas.microsoft.com/office/drawing/2014/main" id="{3987222E-F491-5F4D-95D5-B48C46950910}"/>
              </a:ext>
            </a:extLst>
          </p:cNvPr>
          <p:cNvPicPr>
            <a:picLocks noChangeAspect="1"/>
          </p:cNvPicPr>
          <p:nvPr/>
        </p:nvPicPr>
        <p:blipFill>
          <a:blip r:embed="rId15"/>
          <a:stretch>
            <a:fillRect/>
          </a:stretch>
        </p:blipFill>
        <p:spPr>
          <a:xfrm>
            <a:off x="4311781" y="2937416"/>
            <a:ext cx="625551" cy="1135106"/>
          </a:xfrm>
          <a:prstGeom prst="rect">
            <a:avLst/>
          </a:prstGeom>
        </p:spPr>
      </p:pic>
      <p:sp>
        <p:nvSpPr>
          <p:cNvPr id="30" name="Elipse 29">
            <a:extLst>
              <a:ext uri="{FF2B5EF4-FFF2-40B4-BE49-F238E27FC236}">
                <a16:creationId xmlns:a16="http://schemas.microsoft.com/office/drawing/2014/main" id="{EAE182C8-68C4-E048-95AF-29DCFC96209A}"/>
              </a:ext>
            </a:extLst>
          </p:cNvPr>
          <p:cNvSpPr/>
          <p:nvPr/>
        </p:nvSpPr>
        <p:spPr>
          <a:xfrm>
            <a:off x="4096837" y="185212"/>
            <a:ext cx="6400106" cy="64827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877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TextBox 4"/>
          <p:cNvSpPr txBox="1"/>
          <p:nvPr/>
        </p:nvSpPr>
        <p:spPr>
          <a:xfrm>
            <a:off x="1108641" y="635000"/>
            <a:ext cx="9974719" cy="1242776"/>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FAKS’ LARS BYE MØLLER RECEIVES NOMINATION FOR “RECOMMENDED PATIENT OF THE YEAR IN RESEARCH 2024”</a:t>
            </a:r>
          </a:p>
          <a:p>
            <a:pPr algn="ctr" defTabSz="609630">
              <a:lnSpc>
                <a:spcPts val="3267"/>
              </a:lnSpc>
            </a:pPr>
            <a:endParaRPr lang="en-US" sz="2333" b="1" spc="35">
              <a:solidFill>
                <a:srgbClr val="3D4758"/>
              </a:solidFill>
              <a:latin typeface="Aileron Heavy"/>
              <a:ea typeface="Aileron Heavy"/>
              <a:cs typeface="Aileron Heavy"/>
              <a:sym typeface="Aileron Heavy"/>
            </a:endParaRPr>
          </a:p>
        </p:txBody>
      </p:sp>
      <p:sp>
        <p:nvSpPr>
          <p:cNvPr id="5" name="Freeform 5"/>
          <p:cNvSpPr/>
          <p:nvPr/>
        </p:nvSpPr>
        <p:spPr>
          <a:xfrm>
            <a:off x="3516629" y="1463491"/>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8585346">
            <a:off x="4052230" y="2031148"/>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927034" y="2082963"/>
            <a:ext cx="3497580" cy="349758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44703" r="-21962"/>
              </a:stretch>
            </a:blipFill>
          </p:spPr>
        </p:sp>
      </p:grpSp>
      <p:sp>
        <p:nvSpPr>
          <p:cNvPr id="9" name="TextBox 9"/>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10" name="TextBox 10"/>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11" name="TextBox 11"/>
          <p:cNvSpPr txBox="1"/>
          <p:nvPr/>
        </p:nvSpPr>
        <p:spPr>
          <a:xfrm>
            <a:off x="5467920" y="2718570"/>
            <a:ext cx="6038281" cy="2419765"/>
          </a:xfrm>
          <a:prstGeom prst="rect">
            <a:avLst/>
          </a:prstGeom>
        </p:spPr>
        <p:txBody>
          <a:bodyPr lIns="0" tIns="0" rIns="0" bIns="0" rtlCol="0" anchor="t">
            <a:spAutoFit/>
          </a:bodyPr>
          <a:lstStyle/>
          <a:p>
            <a:pPr defTabSz="609630">
              <a:lnSpc>
                <a:spcPts val="1867"/>
              </a:lnSpc>
            </a:pPr>
            <a:r>
              <a:rPr lang="en-US" sz="1333">
                <a:solidFill>
                  <a:srgbClr val="000000"/>
                </a:solidFill>
                <a:latin typeface="Open Sans"/>
                <a:ea typeface="Open Sans"/>
                <a:cs typeface="Open Sans"/>
                <a:sym typeface="Open Sans"/>
              </a:rPr>
              <a:t>Professor of pain at the multidisciplinary pain center Odense university hospital's (OUH) Henrik Bjarke Vægter has </a:t>
            </a:r>
            <a:r>
              <a:rPr lang="en-US" sz="1333" b="1">
                <a:solidFill>
                  <a:srgbClr val="000000"/>
                </a:solidFill>
                <a:latin typeface="Open Sans Bold"/>
                <a:ea typeface="Open Sans Bold"/>
                <a:cs typeface="Open Sans Bold"/>
                <a:sym typeface="Open Sans Bold"/>
              </a:rPr>
              <a:t>recommended Lars Bye Møller to "Patient of the Year in Research". </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a:solidFill>
                  <a:srgbClr val="000000"/>
                </a:solidFill>
                <a:latin typeface="Open Sans"/>
                <a:ea typeface="Open Sans"/>
                <a:cs typeface="Open Sans"/>
                <a:sym typeface="Open Sans"/>
              </a:rPr>
              <a:t>In FAKS we have been involved in a </a:t>
            </a:r>
            <a:r>
              <a:rPr lang="en-US" sz="1333" b="1">
                <a:solidFill>
                  <a:srgbClr val="000000"/>
                </a:solidFill>
                <a:latin typeface="Open Sans Bold"/>
                <a:ea typeface="Open Sans Bold"/>
                <a:cs typeface="Open Sans Bold"/>
                <a:sym typeface="Open Sans Bold"/>
              </a:rPr>
              <a:t>partnership with the pain research </a:t>
            </a:r>
            <a:r>
              <a:rPr lang="en-US" sz="1333">
                <a:solidFill>
                  <a:srgbClr val="000000"/>
                </a:solidFill>
                <a:latin typeface="Open Sans"/>
                <a:ea typeface="Open Sans"/>
                <a:cs typeface="Open Sans"/>
                <a:sym typeface="Open Sans"/>
              </a:rPr>
              <a:t>group at Smertecenter Syd, OUH under the Research Unit for Anesthesiology at SDU.</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a:solidFill>
                  <a:srgbClr val="000000"/>
                </a:solidFill>
                <a:latin typeface="Open Sans"/>
                <a:ea typeface="Open Sans"/>
                <a:cs typeface="Open Sans"/>
                <a:sym typeface="Open Sans"/>
              </a:rPr>
              <a:t>In FAKS we use a lot of the patient association's resources to collaborate with researchers and health authorities.</a:t>
            </a:r>
          </a:p>
          <a:p>
            <a:pPr defTabSz="609630">
              <a:lnSpc>
                <a:spcPts val="1867"/>
              </a:lnSpc>
            </a:pPr>
            <a:endParaRPr lang="en-US" sz="1333">
              <a:solidFill>
                <a:srgbClr val="000000"/>
              </a:solidFill>
              <a:latin typeface="Open Sans"/>
              <a:ea typeface="Open Sans"/>
              <a:cs typeface="Open Sans"/>
              <a:sym typeface="Open Sans"/>
            </a:endParaRPr>
          </a:p>
        </p:txBody>
      </p:sp>
      <p:sp>
        <p:nvSpPr>
          <p:cNvPr id="12" name="Freeform 12"/>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7"/>
            <a:stretch>
              <a:fillRect/>
            </a:stretch>
          </a:blipFill>
        </p:spPr>
      </p:sp>
      <p:sp>
        <p:nvSpPr>
          <p:cNvPr id="13" name="Freeform 13"/>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8"/>
            <a:stretch>
              <a:fillRect/>
            </a:stretch>
          </a:blipFill>
        </p:spPr>
      </p:sp>
    </p:spTree>
    <p:extLst>
      <p:ext uri="{BB962C8B-B14F-4D97-AF65-F5344CB8AC3E}">
        <p14:creationId xmlns:p14="http://schemas.microsoft.com/office/powerpoint/2010/main" val="2808660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6048659" y="1092309"/>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8930351">
            <a:off x="10626174" y="3448726"/>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120551" y="2672739"/>
            <a:ext cx="1775043" cy="1856254"/>
          </a:xfrm>
          <a:custGeom>
            <a:avLst/>
            <a:gdLst/>
            <a:ahLst/>
            <a:cxnLst/>
            <a:rect l="l" t="t" r="r" b="b"/>
            <a:pathLst>
              <a:path w="2662564" h="2784381">
                <a:moveTo>
                  <a:pt x="0" y="0"/>
                </a:moveTo>
                <a:lnTo>
                  <a:pt x="2662564" y="0"/>
                </a:lnTo>
                <a:lnTo>
                  <a:pt x="2662564" y="2784381"/>
                </a:lnTo>
                <a:lnTo>
                  <a:pt x="0" y="27843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942092" y="2477270"/>
            <a:ext cx="1712394" cy="1856254"/>
          </a:xfrm>
          <a:custGeom>
            <a:avLst/>
            <a:gdLst/>
            <a:ahLst/>
            <a:cxnLst/>
            <a:rect l="l" t="t" r="r" b="b"/>
            <a:pathLst>
              <a:path w="2568591" h="2784381">
                <a:moveTo>
                  <a:pt x="0" y="0"/>
                </a:moveTo>
                <a:lnTo>
                  <a:pt x="2568592" y="0"/>
                </a:lnTo>
                <a:lnTo>
                  <a:pt x="2568592" y="2784381"/>
                </a:lnTo>
                <a:lnTo>
                  <a:pt x="0" y="27843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1108641" y="635000"/>
            <a:ext cx="9974719" cy="396391"/>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MORE RESTRICTED ACCESS TO OPIOID THERAPY</a:t>
            </a:r>
          </a:p>
        </p:txBody>
      </p:sp>
      <p:sp>
        <p:nvSpPr>
          <p:cNvPr id="9" name="TextBox 9"/>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10" name="TextBox 10"/>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11" name="TextBox 11"/>
          <p:cNvSpPr txBox="1"/>
          <p:nvPr/>
        </p:nvSpPr>
        <p:spPr>
          <a:xfrm>
            <a:off x="3258504" y="1460827"/>
            <a:ext cx="8247697" cy="5343642"/>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Background/relevance:</a:t>
            </a:r>
            <a:r>
              <a:rPr lang="en-US" sz="1333">
                <a:solidFill>
                  <a:srgbClr val="000000"/>
                </a:solidFill>
                <a:latin typeface="Open Sans"/>
                <a:ea typeface="Open Sans"/>
                <a:cs typeface="Open Sans"/>
                <a:sym typeface="Open Sans"/>
              </a:rPr>
              <a:t> Opioids have been increasingly criticized for being counterproductive in the treatment of chronic non-malignant pain. Increased journalistic and health political focus on what is presumably a rising misuse of addictive medication among young people. A number of pain patients </a:t>
            </a:r>
            <a:r>
              <a:rPr lang="en-US" sz="1333" b="1">
                <a:solidFill>
                  <a:srgbClr val="000000"/>
                </a:solidFill>
                <a:latin typeface="Open Sans Bold"/>
                <a:ea typeface="Open Sans Bold"/>
                <a:cs typeface="Open Sans Bold"/>
                <a:sym typeface="Open Sans Bold"/>
              </a:rPr>
              <a:t>find themselves in a bind when their doctor no longer wants to prescribe their medication. </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b="1">
                <a:solidFill>
                  <a:srgbClr val="000000"/>
                </a:solidFill>
                <a:latin typeface="Open Sans Bold"/>
                <a:ea typeface="Open Sans Bold"/>
                <a:cs typeface="Open Sans Bold"/>
                <a:sym typeface="Open Sans Bold"/>
              </a:rPr>
              <a:t>Topic for discussion:</a:t>
            </a:r>
            <a:r>
              <a:rPr lang="en-US" sz="1333">
                <a:solidFill>
                  <a:srgbClr val="000000"/>
                </a:solidFill>
                <a:latin typeface="Open Sans"/>
                <a:ea typeface="Open Sans"/>
                <a:cs typeface="Open Sans"/>
                <a:sym typeface="Open Sans"/>
              </a:rPr>
              <a:t> The question is therefore whether it is possible to reduce the consumption of opioids overall while not stigmatization and hindering access to pain medication those individuals where the therapeutic benefit outweighs the side effects.</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b="1">
                <a:solidFill>
                  <a:srgbClr val="000000"/>
                </a:solidFill>
                <a:latin typeface="Open Sans Bold"/>
                <a:ea typeface="Open Sans Bold"/>
                <a:cs typeface="Open Sans Bold"/>
                <a:sym typeface="Open Sans Bold"/>
              </a:rPr>
              <a:t>Activities: </a:t>
            </a:r>
          </a:p>
          <a:p>
            <a:pPr marL="287882" lvl="1" indent="-143941" defTabSz="609630">
              <a:lnSpc>
                <a:spcPts val="1867"/>
              </a:lnSpc>
              <a:buFont typeface="Arial"/>
              <a:buChar char="•"/>
            </a:pPr>
            <a:r>
              <a:rPr lang="en-US" sz="1333">
                <a:solidFill>
                  <a:srgbClr val="000000"/>
                </a:solidFill>
                <a:latin typeface="Open Sans"/>
                <a:ea typeface="Open Sans"/>
                <a:cs typeface="Open Sans"/>
                <a:sym typeface="Open Sans"/>
              </a:rPr>
              <a:t>FAKS is trying to be vocal and endorse </a:t>
            </a:r>
            <a:r>
              <a:rPr lang="en-US" sz="1333" b="1">
                <a:solidFill>
                  <a:srgbClr val="000000"/>
                </a:solidFill>
                <a:latin typeface="Open Sans Bold"/>
                <a:ea typeface="Open Sans Bold"/>
                <a:cs typeface="Open Sans Bold"/>
                <a:sym typeface="Open Sans Bold"/>
              </a:rPr>
              <a:t>a more balanced approach to opioids</a:t>
            </a:r>
            <a:r>
              <a:rPr lang="en-US" sz="1333">
                <a:solidFill>
                  <a:srgbClr val="000000"/>
                </a:solidFill>
                <a:latin typeface="Open Sans"/>
                <a:ea typeface="Open Sans"/>
                <a:cs typeface="Open Sans"/>
                <a:sym typeface="Open Sans"/>
              </a:rPr>
              <a:t> as the media often go with the most sensational stories lacking the perspective that medication can actually help some people in short or longer term when all other options have been exhausted. </a:t>
            </a:r>
          </a:p>
          <a:p>
            <a:pPr marL="287882" lvl="1" indent="-143941" defTabSz="609630">
              <a:lnSpc>
                <a:spcPts val="1867"/>
              </a:lnSpc>
              <a:buFont typeface="Arial"/>
              <a:buChar char="•"/>
            </a:pPr>
            <a:r>
              <a:rPr lang="en-US" sz="1333">
                <a:solidFill>
                  <a:srgbClr val="000000"/>
                </a:solidFill>
                <a:latin typeface="Open Sans"/>
                <a:ea typeface="Open Sans"/>
                <a:cs typeface="Open Sans"/>
                <a:sym typeface="Open Sans"/>
              </a:rPr>
              <a:t>FAKS is </a:t>
            </a:r>
            <a:r>
              <a:rPr lang="en-US" sz="1333" b="1">
                <a:solidFill>
                  <a:srgbClr val="000000"/>
                </a:solidFill>
                <a:latin typeface="Open Sans Bold"/>
                <a:ea typeface="Open Sans Bold"/>
                <a:cs typeface="Open Sans Bold"/>
                <a:sym typeface="Open Sans Bold"/>
              </a:rPr>
              <a:t>part of a working group</a:t>
            </a:r>
            <a:r>
              <a:rPr lang="en-US" sz="1333">
                <a:solidFill>
                  <a:srgbClr val="000000"/>
                </a:solidFill>
                <a:latin typeface="Open Sans"/>
                <a:ea typeface="Open Sans"/>
                <a:cs typeface="Open Sans"/>
                <a:sym typeface="Open Sans"/>
              </a:rPr>
              <a:t> with The National health authorities making new national clinical recommendations for pharmacological treatment of pain.</a:t>
            </a:r>
          </a:p>
          <a:p>
            <a:pPr marL="287882" lvl="1" indent="-143941" defTabSz="609630">
              <a:lnSpc>
                <a:spcPts val="1867"/>
              </a:lnSpc>
              <a:buFont typeface="Arial"/>
              <a:buChar char="•"/>
            </a:pPr>
            <a:r>
              <a:rPr lang="en-US" sz="1333">
                <a:solidFill>
                  <a:srgbClr val="000000"/>
                </a:solidFill>
                <a:latin typeface="Open Sans"/>
                <a:ea typeface="Open Sans"/>
                <a:cs typeface="Open Sans"/>
                <a:sym typeface="Open Sans"/>
              </a:rPr>
              <a:t>.Faks has been invited to participate in working group of the Capital Region working on more rational use of opioids</a:t>
            </a:r>
          </a:p>
          <a:p>
            <a:pPr marL="287882" lvl="1" indent="-143941" defTabSz="609630">
              <a:lnSpc>
                <a:spcPts val="1867"/>
              </a:lnSpc>
              <a:buFont typeface="Arial"/>
              <a:buChar char="•"/>
            </a:pPr>
            <a:r>
              <a:rPr lang="en-US" sz="1333">
                <a:solidFill>
                  <a:srgbClr val="000000"/>
                </a:solidFill>
                <a:latin typeface="Open Sans"/>
                <a:ea typeface="Open Sans"/>
                <a:cs typeface="Open Sans"/>
                <a:sym typeface="Open Sans"/>
              </a:rPr>
              <a:t>FAKS </a:t>
            </a:r>
            <a:r>
              <a:rPr lang="en-US" sz="1333" b="1">
                <a:solidFill>
                  <a:srgbClr val="000000"/>
                </a:solidFill>
                <a:latin typeface="Open Sans Bold"/>
                <a:ea typeface="Open Sans Bold"/>
                <a:cs typeface="Open Sans Bold"/>
                <a:sym typeface="Open Sans Bold"/>
              </a:rPr>
              <a:t>participated in meeting</a:t>
            </a:r>
            <a:r>
              <a:rPr lang="en-US" sz="1333">
                <a:solidFill>
                  <a:srgbClr val="000000"/>
                </a:solidFill>
                <a:latin typeface="Open Sans"/>
                <a:ea typeface="Open Sans"/>
                <a:cs typeface="Open Sans"/>
                <a:sym typeface="Open Sans"/>
              </a:rPr>
              <a:t> held by The organization Choose Wisely and Danish Health Authority.</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endParaRPr lang="en-US" sz="1333">
              <a:solidFill>
                <a:srgbClr val="000000"/>
              </a:solidFill>
              <a:latin typeface="Open Sans"/>
              <a:ea typeface="Open Sans"/>
              <a:cs typeface="Open Sans"/>
              <a:sym typeface="Open Sans"/>
            </a:endParaRPr>
          </a:p>
        </p:txBody>
      </p:sp>
      <p:sp>
        <p:nvSpPr>
          <p:cNvPr id="12" name="Freeform 12"/>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10"/>
            <a:stretch>
              <a:fillRect/>
            </a:stretch>
          </a:blipFill>
        </p:spPr>
      </p:sp>
      <p:sp>
        <p:nvSpPr>
          <p:cNvPr id="13" name="Freeform 13"/>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11"/>
            <a:stretch>
              <a:fillRect/>
            </a:stretch>
          </a:blipFill>
        </p:spPr>
      </p:sp>
    </p:spTree>
    <p:extLst>
      <p:ext uri="{BB962C8B-B14F-4D97-AF65-F5344CB8AC3E}">
        <p14:creationId xmlns:p14="http://schemas.microsoft.com/office/powerpoint/2010/main" val="1884594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2008072" y="1348601"/>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1211734">
            <a:off x="1710681" y="5486980"/>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2005664" y="496287"/>
            <a:ext cx="8180673" cy="1242776"/>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CHRONIC PRIMARY PAIN AS FUNCTIONAL DISORDER CAN PUT A SPANNER IN THE WORKS OF ICD 11</a:t>
            </a:r>
          </a:p>
          <a:p>
            <a:pPr algn="ctr" defTabSz="609630">
              <a:lnSpc>
                <a:spcPts val="3267"/>
              </a:lnSpc>
            </a:pPr>
            <a:endParaRPr lang="en-US" sz="2333" b="1" spc="35">
              <a:solidFill>
                <a:srgbClr val="3D4758"/>
              </a:solidFill>
              <a:latin typeface="Aileron Heavy"/>
              <a:ea typeface="Aileron Heavy"/>
              <a:cs typeface="Aileron Heavy"/>
              <a:sym typeface="Aileron Heavy"/>
            </a:endParaRPr>
          </a:p>
        </p:txBody>
      </p:sp>
      <p:sp>
        <p:nvSpPr>
          <p:cNvPr id="7" name="TextBox 7"/>
          <p:cNvSpPr txBox="1"/>
          <p:nvPr/>
        </p:nvSpPr>
        <p:spPr>
          <a:xfrm>
            <a:off x="3099708" y="1694319"/>
            <a:ext cx="8406492" cy="4613699"/>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Background/Relevance: </a:t>
            </a:r>
            <a:r>
              <a:rPr lang="en-US" sz="1333">
                <a:solidFill>
                  <a:srgbClr val="000000"/>
                </a:solidFill>
                <a:latin typeface="Open Sans"/>
                <a:ea typeface="Open Sans"/>
                <a:cs typeface="Open Sans"/>
                <a:sym typeface="Open Sans"/>
              </a:rPr>
              <a:t>Interchangeable use of the diagnosis chronic complex/primary pain and functional disorder in Denmark. The clinical decision of diagnosing in many cases seems to depend more on the speciality and the physician rather than the patient and the symptoms. Thus, in 2019 specific codes for functional disorders were implemented in the Danish hospital service classification system. urging clinicians to prioritize this diagnosis over chronic complex pain. Therefore, despite the possibility of multiple parenting, we fear that the competing practice in Denmark and potentially other countries will put a spanner in the works of a more systematic registration and documentation of chronic pain according to ICD-11. The diagnosis “functional disorder” is not covered by treatment guarantee and the waiting times are substantial. </a:t>
            </a:r>
          </a:p>
          <a:p>
            <a:pPr defTabSz="609630">
              <a:lnSpc>
                <a:spcPts val="1867"/>
              </a:lnSpc>
            </a:pPr>
            <a:r>
              <a:rPr lang="en-US" sz="1333" b="1">
                <a:solidFill>
                  <a:srgbClr val="000000"/>
                </a:solidFill>
                <a:latin typeface="Open Sans Bold"/>
                <a:ea typeface="Open Sans Bold"/>
                <a:cs typeface="Open Sans Bold"/>
                <a:sym typeface="Open Sans Bold"/>
              </a:rPr>
              <a:t>Activities:</a:t>
            </a:r>
          </a:p>
          <a:p>
            <a:pPr defTabSz="609630">
              <a:lnSpc>
                <a:spcPts val="1867"/>
              </a:lnSpc>
            </a:pPr>
            <a:r>
              <a:rPr lang="en-US" sz="1333">
                <a:solidFill>
                  <a:srgbClr val="000000"/>
                </a:solidFill>
                <a:latin typeface="Open Sans"/>
                <a:ea typeface="Open Sans"/>
                <a:cs typeface="Open Sans"/>
                <a:sym typeface="Open Sans"/>
              </a:rPr>
              <a:t>FAKS submitted a long letter and inquiry to EFIC and PAE “functional disorder as a competing diagnosis for chronic primary pain“. However it seems there is an air of avoidance to bring the topic forward.</a:t>
            </a:r>
          </a:p>
          <a:p>
            <a:pPr defTabSz="609630">
              <a:lnSpc>
                <a:spcPts val="1867"/>
              </a:lnSpc>
            </a:pPr>
            <a:r>
              <a:rPr lang="en-US" sz="1333">
                <a:solidFill>
                  <a:srgbClr val="000000"/>
                </a:solidFill>
                <a:latin typeface="Open Sans"/>
                <a:ea typeface="Open Sans"/>
                <a:cs typeface="Open Sans"/>
                <a:sym typeface="Open Sans"/>
              </a:rPr>
              <a:t>FAKS has also been in an ongoing dialogue and meetings with the Danish Society of functional disorder and The clinic of functional disorder in the central region. </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b="1">
                <a:solidFill>
                  <a:srgbClr val="000000"/>
                </a:solidFill>
                <a:latin typeface="Open Sans Bold"/>
                <a:ea typeface="Open Sans Bold"/>
                <a:cs typeface="Open Sans Bold"/>
                <a:sym typeface="Open Sans Bold"/>
              </a:rPr>
              <a:t>Question:</a:t>
            </a:r>
          </a:p>
          <a:p>
            <a:pPr defTabSz="609630">
              <a:lnSpc>
                <a:spcPts val="1867"/>
              </a:lnSpc>
            </a:pPr>
            <a:r>
              <a:rPr lang="en-US" sz="1333" i="1">
                <a:solidFill>
                  <a:srgbClr val="000000"/>
                </a:solidFill>
                <a:latin typeface="Open Sans Italics"/>
                <a:ea typeface="Open Sans Italics"/>
                <a:cs typeface="Open Sans Italics"/>
                <a:sym typeface="Open Sans Italics"/>
              </a:rPr>
              <a:t>Where do SIP stand on the use of functional disorder and demarcation between functional disorder, and primary pain ( both are mentioned in the book of evidence) ? Is it something we are taking a position on?</a:t>
            </a:r>
          </a:p>
          <a:p>
            <a:pPr defTabSz="609630">
              <a:lnSpc>
                <a:spcPts val="1867"/>
              </a:lnSpc>
            </a:pPr>
            <a:endParaRPr lang="en-US" sz="1333" i="1">
              <a:solidFill>
                <a:srgbClr val="000000"/>
              </a:solidFill>
              <a:latin typeface="Open Sans Italics"/>
              <a:ea typeface="Open Sans Italics"/>
              <a:cs typeface="Open Sans Italics"/>
              <a:sym typeface="Open Sans Italics"/>
            </a:endParaRPr>
          </a:p>
        </p:txBody>
      </p:sp>
      <p:sp>
        <p:nvSpPr>
          <p:cNvPr id="8" name="Freeform 8"/>
          <p:cNvSpPr/>
          <p:nvPr/>
        </p:nvSpPr>
        <p:spPr>
          <a:xfrm>
            <a:off x="685800" y="2340205"/>
            <a:ext cx="1827657" cy="2743200"/>
          </a:xfrm>
          <a:custGeom>
            <a:avLst/>
            <a:gdLst/>
            <a:ahLst/>
            <a:cxnLst/>
            <a:rect l="l" t="t" r="r" b="b"/>
            <a:pathLst>
              <a:path w="2741486" h="4114800">
                <a:moveTo>
                  <a:pt x="0" y="0"/>
                </a:moveTo>
                <a:lnTo>
                  <a:pt x="2741486" y="0"/>
                </a:lnTo>
                <a:lnTo>
                  <a:pt x="274148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10" name="TextBox 10"/>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11" name="Freeform 11"/>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8"/>
            <a:stretch>
              <a:fillRect/>
            </a:stretch>
          </a:blipFill>
        </p:spPr>
      </p:sp>
      <p:sp>
        <p:nvSpPr>
          <p:cNvPr id="12" name="Freeform 12"/>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9"/>
            <a:stretch>
              <a:fillRect/>
            </a:stretch>
          </a:blipFill>
        </p:spPr>
      </p:sp>
    </p:spTree>
    <p:extLst>
      <p:ext uri="{BB962C8B-B14F-4D97-AF65-F5344CB8AC3E}">
        <p14:creationId xmlns:p14="http://schemas.microsoft.com/office/powerpoint/2010/main" val="2532846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2673539" y="930203"/>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1211734">
            <a:off x="1834125" y="5639006"/>
            <a:ext cx="1287963" cy="304281"/>
          </a:xfrm>
          <a:custGeom>
            <a:avLst/>
            <a:gdLst/>
            <a:ahLst/>
            <a:cxnLst/>
            <a:rect l="l" t="t" r="r" b="b"/>
            <a:pathLst>
              <a:path w="1931945" h="456422">
                <a:moveTo>
                  <a:pt x="0" y="0"/>
                </a:moveTo>
                <a:lnTo>
                  <a:pt x="1931945" y="0"/>
                </a:lnTo>
                <a:lnTo>
                  <a:pt x="1931945" y="456422"/>
                </a:lnTo>
                <a:lnTo>
                  <a:pt x="0" y="456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2005664" y="496287"/>
            <a:ext cx="8180673" cy="819583"/>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QUESTION &amp; RECOMMENDATION FROM FAKS</a:t>
            </a:r>
          </a:p>
          <a:p>
            <a:pPr algn="ctr" defTabSz="609630">
              <a:lnSpc>
                <a:spcPts val="3267"/>
              </a:lnSpc>
            </a:pPr>
            <a:endParaRPr lang="en-US" sz="2333" b="1" spc="35">
              <a:solidFill>
                <a:srgbClr val="3D4758"/>
              </a:solidFill>
              <a:latin typeface="Aileron Heavy"/>
              <a:ea typeface="Aileron Heavy"/>
              <a:cs typeface="Aileron Heavy"/>
              <a:sym typeface="Aileron Heavy"/>
            </a:endParaRPr>
          </a:p>
        </p:txBody>
      </p:sp>
      <p:sp>
        <p:nvSpPr>
          <p:cNvPr id="7" name="TextBox 7"/>
          <p:cNvSpPr txBox="1"/>
          <p:nvPr/>
        </p:nvSpPr>
        <p:spPr>
          <a:xfrm>
            <a:off x="3258504" y="1694320"/>
            <a:ext cx="8247697" cy="4370042"/>
          </a:xfrm>
          <a:prstGeom prst="rect">
            <a:avLst/>
          </a:prstGeom>
        </p:spPr>
        <p:txBody>
          <a:bodyPr lIns="0" tIns="0" rIns="0" bIns="0" rtlCol="0" anchor="t">
            <a:spAutoFit/>
          </a:bodyPr>
          <a:lstStyle/>
          <a:p>
            <a:pPr defTabSz="609630">
              <a:lnSpc>
                <a:spcPts val="1867"/>
              </a:lnSpc>
            </a:pPr>
            <a:r>
              <a:rPr lang="en-US" sz="1333" b="1">
                <a:solidFill>
                  <a:srgbClr val="000000"/>
                </a:solidFill>
                <a:latin typeface="Open Sans Bold"/>
                <a:ea typeface="Open Sans Bold"/>
                <a:cs typeface="Open Sans Bold"/>
                <a:sym typeface="Open Sans Bold"/>
              </a:rPr>
              <a:t>1.In the other national platforms, what is the extent of Involvement and collaboration with national EFIC Chapters of healthcare professionals?</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a:solidFill>
                  <a:srgbClr val="000000"/>
                </a:solidFill>
                <a:latin typeface="Open Sans"/>
                <a:ea typeface="Open Sans"/>
                <a:cs typeface="Open Sans"/>
                <a:sym typeface="Open Sans"/>
              </a:rPr>
              <a:t>In Denmark we have various times reached out to the Danish Pain Society and also done some collaborations. However, it is difficult to establish continuous communication and collaboration. Some probably due to the lack of resources and some due to their reservations of being ‘tied’ to patient organizations. </a:t>
            </a:r>
          </a:p>
          <a:p>
            <a:pPr defTabSz="609630">
              <a:lnSpc>
                <a:spcPts val="1867"/>
              </a:lnSpc>
            </a:pPr>
            <a:endParaRPr lang="en-US" sz="1333">
              <a:solidFill>
                <a:srgbClr val="000000"/>
              </a:solidFill>
              <a:latin typeface="Open Sans"/>
              <a:ea typeface="Open Sans"/>
              <a:cs typeface="Open Sans"/>
              <a:sym typeface="Open Sans"/>
            </a:endParaRPr>
          </a:p>
          <a:p>
            <a:pPr defTabSz="609630">
              <a:lnSpc>
                <a:spcPts val="1867"/>
              </a:lnSpc>
            </a:pPr>
            <a:r>
              <a:rPr lang="en-US" sz="1333" b="1">
                <a:solidFill>
                  <a:srgbClr val="000000"/>
                </a:solidFill>
                <a:latin typeface="Open Sans Bold"/>
                <a:ea typeface="Open Sans Bold"/>
                <a:cs typeface="Open Sans Bold"/>
                <a:sym typeface="Open Sans Bold"/>
              </a:rPr>
              <a:t>Question</a:t>
            </a:r>
            <a:r>
              <a:rPr lang="en-US" sz="1333">
                <a:solidFill>
                  <a:srgbClr val="000000"/>
                </a:solidFill>
                <a:latin typeface="Open Sans"/>
                <a:ea typeface="Open Sans"/>
                <a:cs typeface="Open Sans"/>
                <a:sym typeface="Open Sans"/>
              </a:rPr>
              <a:t>: </a:t>
            </a:r>
          </a:p>
          <a:p>
            <a:pPr defTabSz="609630">
              <a:lnSpc>
                <a:spcPts val="1867"/>
              </a:lnSpc>
            </a:pPr>
            <a:r>
              <a:rPr lang="en-US" sz="1333" i="1">
                <a:solidFill>
                  <a:srgbClr val="000000"/>
                </a:solidFill>
                <a:latin typeface="Open Sans Italics"/>
                <a:ea typeface="Open Sans Italics"/>
                <a:cs typeface="Open Sans Italics"/>
                <a:sym typeface="Open Sans Italics"/>
              </a:rPr>
              <a:t>Does SIP provide any support in this context?</a:t>
            </a:r>
          </a:p>
          <a:p>
            <a:pPr defTabSz="609630">
              <a:lnSpc>
                <a:spcPts val="1867"/>
              </a:lnSpc>
            </a:pPr>
            <a:endParaRPr lang="en-US" sz="1333" i="1">
              <a:solidFill>
                <a:srgbClr val="000000"/>
              </a:solidFill>
              <a:latin typeface="Open Sans Italics"/>
              <a:ea typeface="Open Sans Italics"/>
              <a:cs typeface="Open Sans Italics"/>
              <a:sym typeface="Open Sans Italics"/>
            </a:endParaRPr>
          </a:p>
          <a:p>
            <a:pPr defTabSz="609630">
              <a:lnSpc>
                <a:spcPts val="1867"/>
              </a:lnSpc>
            </a:pPr>
            <a:r>
              <a:rPr lang="en-US" sz="1333" b="1">
                <a:solidFill>
                  <a:srgbClr val="000000"/>
                </a:solidFill>
                <a:latin typeface="Open Sans Bold"/>
                <a:ea typeface="Open Sans Bold"/>
                <a:cs typeface="Open Sans Bold"/>
                <a:sym typeface="Open Sans Bold"/>
              </a:rPr>
              <a:t>2.Putting into use the SIP Book of Evidence Case Study Template for the Societal Impact of Pain (SIP).</a:t>
            </a:r>
          </a:p>
          <a:p>
            <a:pPr defTabSz="609630">
              <a:lnSpc>
                <a:spcPts val="1867"/>
              </a:lnSpc>
            </a:pPr>
            <a:endParaRPr lang="en-US" sz="1333" b="1">
              <a:solidFill>
                <a:srgbClr val="000000"/>
              </a:solidFill>
              <a:latin typeface="Open Sans Bold"/>
              <a:ea typeface="Open Sans Bold"/>
              <a:cs typeface="Open Sans Bold"/>
              <a:sym typeface="Open Sans Bold"/>
            </a:endParaRPr>
          </a:p>
          <a:p>
            <a:pPr defTabSz="609630">
              <a:lnSpc>
                <a:spcPts val="1867"/>
              </a:lnSpc>
            </a:pPr>
            <a:r>
              <a:rPr lang="en-US" sz="1333" b="1">
                <a:solidFill>
                  <a:srgbClr val="000000"/>
                </a:solidFill>
                <a:latin typeface="Open Sans Bold"/>
                <a:ea typeface="Open Sans Bold"/>
                <a:cs typeface="Open Sans Bold"/>
                <a:sym typeface="Open Sans Bold"/>
              </a:rPr>
              <a:t>Recommendation:</a:t>
            </a:r>
            <a:r>
              <a:rPr lang="en-US" sz="1333" b="1" i="1">
                <a:solidFill>
                  <a:srgbClr val="000000"/>
                </a:solidFill>
                <a:latin typeface="Open Sans Bold Italics"/>
                <a:ea typeface="Open Sans Bold Italics"/>
                <a:cs typeface="Open Sans Bold Italics"/>
                <a:sym typeface="Open Sans Bold Italics"/>
              </a:rPr>
              <a:t> </a:t>
            </a:r>
          </a:p>
          <a:p>
            <a:pPr defTabSz="609630">
              <a:lnSpc>
                <a:spcPts val="1867"/>
              </a:lnSpc>
            </a:pPr>
            <a:r>
              <a:rPr lang="en-US" sz="1333" i="1">
                <a:solidFill>
                  <a:srgbClr val="000000"/>
                </a:solidFill>
                <a:latin typeface="Open Sans Italics"/>
                <a:ea typeface="Open Sans Italics"/>
                <a:cs typeface="Open Sans Italics"/>
                <a:sym typeface="Open Sans Italics"/>
              </a:rPr>
              <a:t>SIP needs to put time and effort into consolidating and anchoring the national platforms' understanding and use of material - FAKS believes simply distributing them is not enough (national workshops etc.)</a:t>
            </a:r>
          </a:p>
          <a:p>
            <a:pPr defTabSz="609630">
              <a:lnSpc>
                <a:spcPts val="1867"/>
              </a:lnSpc>
            </a:pPr>
            <a:endParaRPr lang="en-US" sz="1333" i="1">
              <a:solidFill>
                <a:srgbClr val="000000"/>
              </a:solidFill>
              <a:latin typeface="Open Sans Italics"/>
              <a:ea typeface="Open Sans Italics"/>
              <a:cs typeface="Open Sans Italics"/>
              <a:sym typeface="Open Sans Italics"/>
            </a:endParaRPr>
          </a:p>
          <a:p>
            <a:pPr defTabSz="609630">
              <a:lnSpc>
                <a:spcPts val="1867"/>
              </a:lnSpc>
            </a:pPr>
            <a:endParaRPr lang="en-US" sz="1333" i="1">
              <a:solidFill>
                <a:srgbClr val="000000"/>
              </a:solidFill>
              <a:latin typeface="Open Sans Italics"/>
              <a:ea typeface="Open Sans Italics"/>
              <a:cs typeface="Open Sans Italics"/>
              <a:sym typeface="Open Sans Italics"/>
            </a:endParaRPr>
          </a:p>
        </p:txBody>
      </p:sp>
      <p:sp>
        <p:nvSpPr>
          <p:cNvPr id="8" name="Freeform 8"/>
          <p:cNvSpPr/>
          <p:nvPr/>
        </p:nvSpPr>
        <p:spPr>
          <a:xfrm>
            <a:off x="468693" y="2313692"/>
            <a:ext cx="2204847" cy="2743200"/>
          </a:xfrm>
          <a:custGeom>
            <a:avLst/>
            <a:gdLst/>
            <a:ahLst/>
            <a:cxnLst/>
            <a:rect l="l" t="t" r="r" b="b"/>
            <a:pathLst>
              <a:path w="3307270" h="4114800">
                <a:moveTo>
                  <a:pt x="0" y="0"/>
                </a:moveTo>
                <a:lnTo>
                  <a:pt x="3307270" y="0"/>
                </a:lnTo>
                <a:lnTo>
                  <a:pt x="330727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10" name="TextBox 10"/>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sp>
        <p:nvSpPr>
          <p:cNvPr id="11" name="Freeform 11"/>
          <p:cNvSpPr/>
          <p:nvPr/>
        </p:nvSpPr>
        <p:spPr>
          <a:xfrm>
            <a:off x="197086" y="5833139"/>
            <a:ext cx="959276" cy="499315"/>
          </a:xfrm>
          <a:custGeom>
            <a:avLst/>
            <a:gdLst/>
            <a:ahLst/>
            <a:cxnLst/>
            <a:rect l="l" t="t" r="r" b="b"/>
            <a:pathLst>
              <a:path w="1438914" h="748973">
                <a:moveTo>
                  <a:pt x="0" y="0"/>
                </a:moveTo>
                <a:lnTo>
                  <a:pt x="1438914" y="0"/>
                </a:lnTo>
                <a:lnTo>
                  <a:pt x="1438914" y="748973"/>
                </a:lnTo>
                <a:lnTo>
                  <a:pt x="0" y="748973"/>
                </a:lnTo>
                <a:lnTo>
                  <a:pt x="0" y="0"/>
                </a:lnTo>
                <a:close/>
              </a:path>
            </a:pathLst>
          </a:custGeom>
          <a:blipFill>
            <a:blip r:embed="rId8"/>
            <a:stretch>
              <a:fillRect/>
            </a:stretch>
          </a:blipFill>
        </p:spPr>
      </p:sp>
      <p:sp>
        <p:nvSpPr>
          <p:cNvPr id="12" name="Freeform 12"/>
          <p:cNvSpPr/>
          <p:nvPr/>
        </p:nvSpPr>
        <p:spPr>
          <a:xfrm>
            <a:off x="10275969" y="6004226"/>
            <a:ext cx="1718692" cy="335948"/>
          </a:xfrm>
          <a:custGeom>
            <a:avLst/>
            <a:gdLst/>
            <a:ahLst/>
            <a:cxnLst/>
            <a:rect l="l" t="t" r="r" b="b"/>
            <a:pathLst>
              <a:path w="2578038" h="503922">
                <a:moveTo>
                  <a:pt x="0" y="0"/>
                </a:moveTo>
                <a:lnTo>
                  <a:pt x="2578038" y="0"/>
                </a:lnTo>
                <a:lnTo>
                  <a:pt x="2578038" y="503922"/>
                </a:lnTo>
                <a:lnTo>
                  <a:pt x="0" y="503922"/>
                </a:lnTo>
                <a:lnTo>
                  <a:pt x="0" y="0"/>
                </a:lnTo>
                <a:close/>
              </a:path>
            </a:pathLst>
          </a:custGeom>
          <a:blipFill>
            <a:blip r:embed="rId9"/>
            <a:stretch>
              <a:fillRect/>
            </a:stretch>
          </a:blipFill>
        </p:spPr>
      </p:sp>
    </p:spTree>
    <p:extLst>
      <p:ext uri="{BB962C8B-B14F-4D97-AF65-F5344CB8AC3E}">
        <p14:creationId xmlns:p14="http://schemas.microsoft.com/office/powerpoint/2010/main" val="3923455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881" y="6542039"/>
            <a:ext cx="12477223" cy="328801"/>
            <a:chOff x="0" y="0"/>
            <a:chExt cx="5709172" cy="152400"/>
          </a:xfrm>
        </p:grpSpPr>
        <p:sp>
          <p:nvSpPr>
            <p:cNvPr id="3" name="Freeform 3"/>
            <p:cNvSpPr/>
            <p:nvPr/>
          </p:nvSpPr>
          <p:spPr>
            <a:xfrm>
              <a:off x="0" y="0"/>
              <a:ext cx="5709172" cy="152400"/>
            </a:xfrm>
            <a:custGeom>
              <a:avLst/>
              <a:gdLst/>
              <a:ahLst/>
              <a:cxnLst/>
              <a:rect l="l" t="t" r="r" b="b"/>
              <a:pathLst>
                <a:path w="5709172" h="152400">
                  <a:moveTo>
                    <a:pt x="0" y="0"/>
                  </a:moveTo>
                  <a:lnTo>
                    <a:pt x="5709172" y="0"/>
                  </a:lnTo>
                  <a:lnTo>
                    <a:pt x="5709172" y="152400"/>
                  </a:lnTo>
                  <a:lnTo>
                    <a:pt x="0" y="152400"/>
                  </a:lnTo>
                  <a:close/>
                </a:path>
              </a:pathLst>
            </a:custGeom>
            <a:solidFill>
              <a:srgbClr val="C0C4CC"/>
            </a:solidFill>
          </p:spPr>
        </p:sp>
      </p:grpSp>
      <p:sp>
        <p:nvSpPr>
          <p:cNvPr id="4" name="Freeform 4"/>
          <p:cNvSpPr/>
          <p:nvPr/>
        </p:nvSpPr>
        <p:spPr>
          <a:xfrm>
            <a:off x="3657600" y="1000904"/>
            <a:ext cx="4876800" cy="115824"/>
          </a:xfrm>
          <a:custGeom>
            <a:avLst/>
            <a:gdLst/>
            <a:ahLst/>
            <a:cxnLst/>
            <a:rect l="l" t="t" r="r" b="b"/>
            <a:pathLst>
              <a:path w="7315200" h="173736">
                <a:moveTo>
                  <a:pt x="0" y="0"/>
                </a:moveTo>
                <a:lnTo>
                  <a:pt x="7315200" y="0"/>
                </a:lnTo>
                <a:lnTo>
                  <a:pt x="7315200" y="173736"/>
                </a:lnTo>
                <a:lnTo>
                  <a:pt x="0" y="1737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398567" y="404757"/>
            <a:ext cx="977547" cy="1160293"/>
          </a:xfrm>
          <a:custGeom>
            <a:avLst/>
            <a:gdLst/>
            <a:ahLst/>
            <a:cxnLst/>
            <a:rect l="l" t="t" r="r" b="b"/>
            <a:pathLst>
              <a:path w="1466320" h="1740439">
                <a:moveTo>
                  <a:pt x="0" y="0"/>
                </a:moveTo>
                <a:lnTo>
                  <a:pt x="1466320" y="0"/>
                </a:lnTo>
                <a:lnTo>
                  <a:pt x="1466320" y="1740439"/>
                </a:lnTo>
                <a:lnTo>
                  <a:pt x="0" y="17404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2005664" y="525920"/>
            <a:ext cx="8180673" cy="396391"/>
          </a:xfrm>
          <a:prstGeom prst="rect">
            <a:avLst/>
          </a:prstGeom>
        </p:spPr>
        <p:txBody>
          <a:bodyPr lIns="0" tIns="0" rIns="0" bIns="0" rtlCol="0" anchor="t">
            <a:spAutoFit/>
          </a:bodyPr>
          <a:lstStyle/>
          <a:p>
            <a:pPr algn="ctr" defTabSz="609630">
              <a:lnSpc>
                <a:spcPts val="3267"/>
              </a:lnSpc>
            </a:pPr>
            <a:r>
              <a:rPr lang="en-US" sz="2333" b="1" spc="35">
                <a:solidFill>
                  <a:srgbClr val="3D4758"/>
                </a:solidFill>
                <a:latin typeface="Aileron Heavy"/>
                <a:ea typeface="Aileron Heavy"/>
                <a:cs typeface="Aileron Heavy"/>
                <a:sym typeface="Aileron Heavy"/>
              </a:rPr>
              <a:t>THANK YOU FROM FAKS, DENMARK</a:t>
            </a:r>
          </a:p>
        </p:txBody>
      </p:sp>
      <p:sp>
        <p:nvSpPr>
          <p:cNvPr id="7" name="TextBox 7"/>
          <p:cNvSpPr txBox="1"/>
          <p:nvPr/>
        </p:nvSpPr>
        <p:spPr>
          <a:xfrm>
            <a:off x="197086" y="6624647"/>
            <a:ext cx="9948445" cy="146387"/>
          </a:xfrm>
          <a:prstGeom prst="rect">
            <a:avLst/>
          </a:prstGeom>
        </p:spPr>
        <p:txBody>
          <a:bodyPr lIns="0" tIns="0" rIns="0" bIns="0" rtlCol="0" anchor="t">
            <a:spAutoFit/>
          </a:bodyPr>
          <a:lstStyle/>
          <a:p>
            <a:pPr defTabSz="609630">
              <a:lnSpc>
                <a:spcPts val="1207"/>
              </a:lnSpc>
            </a:pPr>
            <a:r>
              <a:rPr lang="en-US" sz="915" b="1" spc="183">
                <a:solidFill>
                  <a:srgbClr val="3D4758"/>
                </a:solidFill>
                <a:latin typeface="Open Sauce Bold"/>
                <a:ea typeface="Open Sauce Bold"/>
                <a:cs typeface="Open Sauce Bold"/>
                <a:sym typeface="Open Sauce Bold"/>
              </a:rPr>
              <a:t>SIP - STAKEHOLDER FORUM 2024 </a:t>
            </a:r>
          </a:p>
        </p:txBody>
      </p:sp>
      <p:sp>
        <p:nvSpPr>
          <p:cNvPr id="8" name="TextBox 8"/>
          <p:cNvSpPr txBox="1"/>
          <p:nvPr/>
        </p:nvSpPr>
        <p:spPr>
          <a:xfrm>
            <a:off x="10275969" y="6603183"/>
            <a:ext cx="1988373" cy="191206"/>
          </a:xfrm>
          <a:prstGeom prst="rect">
            <a:avLst/>
          </a:prstGeom>
        </p:spPr>
        <p:txBody>
          <a:bodyPr lIns="0" tIns="0" rIns="0" bIns="0" rtlCol="0" anchor="t">
            <a:spAutoFit/>
          </a:bodyPr>
          <a:lstStyle/>
          <a:p>
            <a:pPr algn="ctr" defTabSz="609630">
              <a:lnSpc>
                <a:spcPts val="1580"/>
              </a:lnSpc>
            </a:pPr>
            <a:r>
              <a:rPr lang="en-US" sz="1128">
                <a:solidFill>
                  <a:srgbClr val="435058"/>
                </a:solidFill>
                <a:latin typeface="Open Sans"/>
                <a:ea typeface="Open Sans"/>
                <a:cs typeface="Open Sans"/>
                <a:sym typeface="Open Sans"/>
              </a:rPr>
              <a:t>www.faks.dk</a:t>
            </a:r>
          </a:p>
        </p:txBody>
      </p:sp>
      <p:grpSp>
        <p:nvGrpSpPr>
          <p:cNvPr id="9" name="Group 9"/>
          <p:cNvGrpSpPr/>
          <p:nvPr/>
        </p:nvGrpSpPr>
        <p:grpSpPr>
          <a:xfrm>
            <a:off x="838754" y="2304108"/>
            <a:ext cx="2344265" cy="234426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sp>
      </p:grpSp>
      <p:grpSp>
        <p:nvGrpSpPr>
          <p:cNvPr id="11" name="Group 11"/>
          <p:cNvGrpSpPr/>
          <p:nvPr/>
        </p:nvGrpSpPr>
        <p:grpSpPr>
          <a:xfrm>
            <a:off x="3541539" y="2304108"/>
            <a:ext cx="2344265" cy="234426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47483" r="-19183"/>
              </a:stretch>
            </a:blipFill>
          </p:spPr>
        </p:sp>
      </p:grpSp>
      <p:grpSp>
        <p:nvGrpSpPr>
          <p:cNvPr id="13" name="Group 13"/>
          <p:cNvGrpSpPr/>
          <p:nvPr/>
        </p:nvGrpSpPr>
        <p:grpSpPr>
          <a:xfrm>
            <a:off x="6241404" y="2304108"/>
            <a:ext cx="2344265" cy="234426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27247" b="-27247"/>
              </a:stretch>
            </a:blipFill>
          </p:spPr>
        </p:sp>
      </p:grpSp>
      <p:grpSp>
        <p:nvGrpSpPr>
          <p:cNvPr id="15" name="Group 15"/>
          <p:cNvGrpSpPr/>
          <p:nvPr/>
        </p:nvGrpSpPr>
        <p:grpSpPr>
          <a:xfrm>
            <a:off x="9008982" y="2304108"/>
            <a:ext cx="2344265" cy="234426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50273"/>
              </a:stretch>
            </a:blipFill>
          </p:spPr>
        </p:sp>
      </p:grpSp>
      <p:sp>
        <p:nvSpPr>
          <p:cNvPr id="17" name="TextBox 17"/>
          <p:cNvSpPr txBox="1"/>
          <p:nvPr/>
        </p:nvSpPr>
        <p:spPr>
          <a:xfrm>
            <a:off x="3858855" y="4749972"/>
            <a:ext cx="1709632" cy="337015"/>
          </a:xfrm>
          <a:prstGeom prst="rect">
            <a:avLst/>
          </a:prstGeom>
        </p:spPr>
        <p:txBody>
          <a:bodyPr lIns="0" tIns="0" rIns="0" bIns="0" rtlCol="0" anchor="t">
            <a:spAutoFit/>
          </a:bodyPr>
          <a:lstStyle/>
          <a:p>
            <a:pPr algn="ctr" defTabSz="609630">
              <a:lnSpc>
                <a:spcPts val="2800"/>
              </a:lnSpc>
            </a:pPr>
            <a:r>
              <a:rPr lang="en-US" sz="2000" i="1">
                <a:solidFill>
                  <a:srgbClr val="000000"/>
                </a:solidFill>
                <a:latin typeface="Open Sans Italics"/>
                <a:ea typeface="Open Sans Italics"/>
                <a:cs typeface="Open Sans Italics"/>
                <a:sym typeface="Open Sans Italics"/>
              </a:rPr>
              <a:t>Lars Bye Møller</a:t>
            </a:r>
          </a:p>
        </p:txBody>
      </p:sp>
      <p:sp>
        <p:nvSpPr>
          <p:cNvPr id="18" name="TextBox 18"/>
          <p:cNvSpPr txBox="1"/>
          <p:nvPr/>
        </p:nvSpPr>
        <p:spPr>
          <a:xfrm>
            <a:off x="1376115" y="4749972"/>
            <a:ext cx="1259099" cy="337015"/>
          </a:xfrm>
          <a:prstGeom prst="rect">
            <a:avLst/>
          </a:prstGeom>
        </p:spPr>
        <p:txBody>
          <a:bodyPr lIns="0" tIns="0" rIns="0" bIns="0" rtlCol="0" anchor="t">
            <a:spAutoFit/>
          </a:bodyPr>
          <a:lstStyle/>
          <a:p>
            <a:pPr algn="ctr" defTabSz="609630">
              <a:lnSpc>
                <a:spcPts val="2800"/>
              </a:lnSpc>
            </a:pPr>
            <a:r>
              <a:rPr lang="en-US" sz="2000" i="1">
                <a:solidFill>
                  <a:srgbClr val="000000"/>
                </a:solidFill>
                <a:latin typeface="Open Sans Italics"/>
                <a:ea typeface="Open Sans Italics"/>
                <a:cs typeface="Open Sans Italics"/>
                <a:sym typeface="Open Sans Italics"/>
              </a:rPr>
              <a:t>Iben Rohde</a:t>
            </a:r>
          </a:p>
        </p:txBody>
      </p:sp>
      <p:sp>
        <p:nvSpPr>
          <p:cNvPr id="19" name="TextBox 19"/>
          <p:cNvSpPr txBox="1"/>
          <p:nvPr/>
        </p:nvSpPr>
        <p:spPr>
          <a:xfrm>
            <a:off x="6919338" y="4749972"/>
            <a:ext cx="1282277" cy="337015"/>
          </a:xfrm>
          <a:prstGeom prst="rect">
            <a:avLst/>
          </a:prstGeom>
        </p:spPr>
        <p:txBody>
          <a:bodyPr lIns="0" tIns="0" rIns="0" bIns="0" rtlCol="0" anchor="t">
            <a:spAutoFit/>
          </a:bodyPr>
          <a:lstStyle/>
          <a:p>
            <a:pPr algn="ctr" defTabSz="609630">
              <a:lnSpc>
                <a:spcPts val="2800"/>
              </a:lnSpc>
            </a:pPr>
            <a:r>
              <a:rPr lang="en-US" sz="2000" i="1">
                <a:solidFill>
                  <a:srgbClr val="000000"/>
                </a:solidFill>
                <a:latin typeface="Open Sans Italics"/>
                <a:ea typeface="Open Sans Italics"/>
                <a:cs typeface="Open Sans Italics"/>
                <a:sym typeface="Open Sans Italics"/>
              </a:rPr>
              <a:t>Sanne Lydø</a:t>
            </a:r>
          </a:p>
        </p:txBody>
      </p:sp>
      <p:sp>
        <p:nvSpPr>
          <p:cNvPr id="20" name="TextBox 20"/>
          <p:cNvSpPr txBox="1"/>
          <p:nvPr/>
        </p:nvSpPr>
        <p:spPr>
          <a:xfrm>
            <a:off x="9427164" y="4807318"/>
            <a:ext cx="1755457" cy="337015"/>
          </a:xfrm>
          <a:prstGeom prst="rect">
            <a:avLst/>
          </a:prstGeom>
        </p:spPr>
        <p:txBody>
          <a:bodyPr lIns="0" tIns="0" rIns="0" bIns="0" rtlCol="0" anchor="t">
            <a:spAutoFit/>
          </a:bodyPr>
          <a:lstStyle/>
          <a:p>
            <a:pPr algn="ctr" defTabSz="609630">
              <a:lnSpc>
                <a:spcPts val="2800"/>
              </a:lnSpc>
            </a:pPr>
            <a:r>
              <a:rPr lang="en-US" sz="2000" i="1">
                <a:solidFill>
                  <a:srgbClr val="000000"/>
                </a:solidFill>
                <a:latin typeface="Open Sans Italics"/>
                <a:ea typeface="Open Sans Italics"/>
                <a:cs typeface="Open Sans Italics"/>
                <a:sym typeface="Open Sans Italics"/>
              </a:rPr>
              <a:t>Mathilde Kehler</a:t>
            </a:r>
          </a:p>
        </p:txBody>
      </p:sp>
      <p:sp>
        <p:nvSpPr>
          <p:cNvPr id="21" name="Freeform 21"/>
          <p:cNvSpPr/>
          <p:nvPr/>
        </p:nvSpPr>
        <p:spPr>
          <a:xfrm>
            <a:off x="197086" y="5427527"/>
            <a:ext cx="1738529" cy="904927"/>
          </a:xfrm>
          <a:custGeom>
            <a:avLst/>
            <a:gdLst/>
            <a:ahLst/>
            <a:cxnLst/>
            <a:rect l="l" t="t" r="r" b="b"/>
            <a:pathLst>
              <a:path w="2607793" h="1357390">
                <a:moveTo>
                  <a:pt x="0" y="0"/>
                </a:moveTo>
                <a:lnTo>
                  <a:pt x="2607793" y="0"/>
                </a:lnTo>
                <a:lnTo>
                  <a:pt x="2607793" y="1357389"/>
                </a:lnTo>
                <a:lnTo>
                  <a:pt x="0" y="1357389"/>
                </a:lnTo>
                <a:lnTo>
                  <a:pt x="0" y="0"/>
                </a:lnTo>
                <a:close/>
              </a:path>
            </a:pathLst>
          </a:custGeom>
          <a:blipFill>
            <a:blip r:embed="rId10"/>
            <a:stretch>
              <a:fillRect/>
            </a:stretch>
          </a:blipFill>
        </p:spPr>
      </p:sp>
      <p:sp>
        <p:nvSpPr>
          <p:cNvPr id="22" name="Freeform 22"/>
          <p:cNvSpPr/>
          <p:nvPr/>
        </p:nvSpPr>
        <p:spPr>
          <a:xfrm>
            <a:off x="8782905" y="5712381"/>
            <a:ext cx="3211755" cy="627793"/>
          </a:xfrm>
          <a:custGeom>
            <a:avLst/>
            <a:gdLst/>
            <a:ahLst/>
            <a:cxnLst/>
            <a:rect l="l" t="t" r="r" b="b"/>
            <a:pathLst>
              <a:path w="4817632" h="941690">
                <a:moveTo>
                  <a:pt x="0" y="0"/>
                </a:moveTo>
                <a:lnTo>
                  <a:pt x="4817633" y="0"/>
                </a:lnTo>
                <a:lnTo>
                  <a:pt x="4817633" y="941690"/>
                </a:lnTo>
                <a:lnTo>
                  <a:pt x="0" y="941690"/>
                </a:lnTo>
                <a:lnTo>
                  <a:pt x="0" y="0"/>
                </a:lnTo>
                <a:close/>
              </a:path>
            </a:pathLst>
          </a:custGeom>
          <a:blipFill>
            <a:blip r:embed="rId11"/>
            <a:stretch>
              <a:fillRect/>
            </a:stretch>
          </a:blipFill>
        </p:spPr>
      </p:sp>
    </p:spTree>
    <p:extLst>
      <p:ext uri="{BB962C8B-B14F-4D97-AF65-F5344CB8AC3E}">
        <p14:creationId xmlns:p14="http://schemas.microsoft.com/office/powerpoint/2010/main" val="2091216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986636-B831-0D47-8769-8C103F4EBD26}"/>
              </a:ext>
            </a:extLst>
          </p:cNvPr>
          <p:cNvSpPr>
            <a:spLocks noGrp="1"/>
          </p:cNvSpPr>
          <p:nvPr>
            <p:ph type="ctrTitle"/>
          </p:nvPr>
        </p:nvSpPr>
        <p:spPr/>
        <p:txBody>
          <a:bodyPr/>
          <a:lstStyle/>
          <a:p>
            <a:endParaRPr lang="en-GB"/>
          </a:p>
        </p:txBody>
      </p:sp>
      <p:sp>
        <p:nvSpPr>
          <p:cNvPr id="3" name="Subtítulo 2">
            <a:extLst>
              <a:ext uri="{FF2B5EF4-FFF2-40B4-BE49-F238E27FC236}">
                <a16:creationId xmlns:a16="http://schemas.microsoft.com/office/drawing/2014/main" id="{C3795E4E-05AC-AC40-9628-C5C0D847AC52}"/>
              </a:ext>
            </a:extLst>
          </p:cNvPr>
          <p:cNvSpPr>
            <a:spLocks noGrp="1"/>
          </p:cNvSpPr>
          <p:nvPr>
            <p:ph type="subTitle" idx="1"/>
          </p:nvPr>
        </p:nvSpPr>
        <p:spPr/>
        <p:txBody>
          <a:bodyPr/>
          <a:lstStyle/>
          <a:p>
            <a:endParaRPr lang="en-GB"/>
          </a:p>
        </p:txBody>
      </p:sp>
      <p:pic>
        <p:nvPicPr>
          <p:cNvPr id="5" name="Imagen 4" descr="Logotipo&#10;&#10;Descripción generada automáticamente">
            <a:extLst>
              <a:ext uri="{FF2B5EF4-FFF2-40B4-BE49-F238E27FC236}">
                <a16:creationId xmlns:a16="http://schemas.microsoft.com/office/drawing/2014/main" id="{DFD4547A-F9A5-9047-B75D-4CC57C2C648A}"/>
              </a:ext>
            </a:extLst>
          </p:cNvPr>
          <p:cNvPicPr>
            <a:picLocks noChangeAspect="1"/>
          </p:cNvPicPr>
          <p:nvPr/>
        </p:nvPicPr>
        <p:blipFill>
          <a:blip r:embed="rId2"/>
          <a:stretch>
            <a:fillRect/>
          </a:stretch>
        </p:blipFill>
        <p:spPr>
          <a:xfrm>
            <a:off x="50800" y="44450"/>
            <a:ext cx="12090400" cy="6769100"/>
          </a:xfrm>
          <a:prstGeom prst="rect">
            <a:avLst/>
          </a:prstGeom>
        </p:spPr>
      </p:pic>
    </p:spTree>
    <p:extLst>
      <p:ext uri="{BB962C8B-B14F-4D97-AF65-F5344CB8AC3E}">
        <p14:creationId xmlns:p14="http://schemas.microsoft.com/office/powerpoint/2010/main" val="1214969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986636-B831-0D47-8769-8C103F4EBD26}"/>
              </a:ext>
            </a:extLst>
          </p:cNvPr>
          <p:cNvSpPr>
            <a:spLocks noGrp="1"/>
          </p:cNvSpPr>
          <p:nvPr>
            <p:ph type="ctrTitle"/>
          </p:nvPr>
        </p:nvSpPr>
        <p:spPr/>
        <p:txBody>
          <a:bodyPr/>
          <a:lstStyle/>
          <a:p>
            <a:endParaRPr lang="en-GB"/>
          </a:p>
        </p:txBody>
      </p:sp>
      <p:sp>
        <p:nvSpPr>
          <p:cNvPr id="3" name="Subtítulo 2">
            <a:extLst>
              <a:ext uri="{FF2B5EF4-FFF2-40B4-BE49-F238E27FC236}">
                <a16:creationId xmlns:a16="http://schemas.microsoft.com/office/drawing/2014/main" id="{C3795E4E-05AC-AC40-9628-C5C0D847AC52}"/>
              </a:ext>
            </a:extLst>
          </p:cNvPr>
          <p:cNvSpPr>
            <a:spLocks noGrp="1"/>
          </p:cNvSpPr>
          <p:nvPr>
            <p:ph type="subTitle" idx="1"/>
          </p:nvPr>
        </p:nvSpPr>
        <p:spPr/>
        <p:txBody>
          <a:bodyPr/>
          <a:lstStyle/>
          <a:p>
            <a:endParaRPr lang="en-GB"/>
          </a:p>
        </p:txBody>
      </p:sp>
      <p:pic>
        <p:nvPicPr>
          <p:cNvPr id="6" name="Imagen 5" descr="Interfaz de usuario gráfica, Texto, Aplicación&#10;&#10;Descripción generada automáticamente">
            <a:extLst>
              <a:ext uri="{FF2B5EF4-FFF2-40B4-BE49-F238E27FC236}">
                <a16:creationId xmlns:a16="http://schemas.microsoft.com/office/drawing/2014/main" id="{97735781-BA7D-3445-8F9A-B0CAC8A550CA}"/>
              </a:ext>
            </a:extLst>
          </p:cNvPr>
          <p:cNvPicPr>
            <a:picLocks noChangeAspect="1"/>
          </p:cNvPicPr>
          <p:nvPr/>
        </p:nvPicPr>
        <p:blipFill>
          <a:blip r:embed="rId2"/>
          <a:stretch>
            <a:fillRect/>
          </a:stretch>
        </p:blipFill>
        <p:spPr>
          <a:xfrm>
            <a:off x="31750" y="31750"/>
            <a:ext cx="12128500" cy="6794500"/>
          </a:xfrm>
          <a:prstGeom prst="rect">
            <a:avLst/>
          </a:prstGeom>
        </p:spPr>
      </p:pic>
    </p:spTree>
    <p:extLst>
      <p:ext uri="{BB962C8B-B14F-4D97-AF65-F5344CB8AC3E}">
        <p14:creationId xmlns:p14="http://schemas.microsoft.com/office/powerpoint/2010/main" val="26013193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986636-B831-0D47-8769-8C103F4EBD26}"/>
              </a:ext>
            </a:extLst>
          </p:cNvPr>
          <p:cNvSpPr>
            <a:spLocks noGrp="1"/>
          </p:cNvSpPr>
          <p:nvPr>
            <p:ph type="ctrTitle"/>
          </p:nvPr>
        </p:nvSpPr>
        <p:spPr/>
        <p:txBody>
          <a:bodyPr/>
          <a:lstStyle/>
          <a:p>
            <a:endParaRPr lang="en-GB"/>
          </a:p>
        </p:txBody>
      </p:sp>
      <p:sp>
        <p:nvSpPr>
          <p:cNvPr id="3" name="Subtítulo 2">
            <a:extLst>
              <a:ext uri="{FF2B5EF4-FFF2-40B4-BE49-F238E27FC236}">
                <a16:creationId xmlns:a16="http://schemas.microsoft.com/office/drawing/2014/main" id="{C3795E4E-05AC-AC40-9628-C5C0D847AC52}"/>
              </a:ext>
            </a:extLst>
          </p:cNvPr>
          <p:cNvSpPr>
            <a:spLocks noGrp="1"/>
          </p:cNvSpPr>
          <p:nvPr>
            <p:ph type="subTitle" idx="1"/>
          </p:nvPr>
        </p:nvSpPr>
        <p:spPr/>
        <p:txBody>
          <a:bodyPr/>
          <a:lstStyle/>
          <a:p>
            <a:endParaRPr lang="en-GB"/>
          </a:p>
        </p:txBody>
      </p:sp>
      <p:pic>
        <p:nvPicPr>
          <p:cNvPr id="5" name="Imagen 4" descr="Interfaz de usuario gráfica, Texto, Aplicación&#10;&#10;Descripción generada automáticamente">
            <a:extLst>
              <a:ext uri="{FF2B5EF4-FFF2-40B4-BE49-F238E27FC236}">
                <a16:creationId xmlns:a16="http://schemas.microsoft.com/office/drawing/2014/main" id="{498A959E-607C-2E4E-834D-9EE9A95C01EB}"/>
              </a:ext>
            </a:extLst>
          </p:cNvPr>
          <p:cNvPicPr>
            <a:picLocks noChangeAspect="1"/>
          </p:cNvPicPr>
          <p:nvPr/>
        </p:nvPicPr>
        <p:blipFill>
          <a:blip r:embed="rId2"/>
          <a:stretch>
            <a:fillRect/>
          </a:stretch>
        </p:blipFill>
        <p:spPr>
          <a:xfrm>
            <a:off x="31750" y="38100"/>
            <a:ext cx="12128500" cy="6781800"/>
          </a:xfrm>
          <a:prstGeom prst="rect">
            <a:avLst/>
          </a:prstGeom>
        </p:spPr>
      </p:pic>
    </p:spTree>
    <p:extLst>
      <p:ext uri="{BB962C8B-B14F-4D97-AF65-F5344CB8AC3E}">
        <p14:creationId xmlns:p14="http://schemas.microsoft.com/office/powerpoint/2010/main" val="41272597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986636-B831-0D47-8769-8C103F4EBD26}"/>
              </a:ext>
            </a:extLst>
          </p:cNvPr>
          <p:cNvSpPr>
            <a:spLocks noGrp="1"/>
          </p:cNvSpPr>
          <p:nvPr>
            <p:ph type="ctrTitle"/>
          </p:nvPr>
        </p:nvSpPr>
        <p:spPr/>
        <p:txBody>
          <a:bodyPr/>
          <a:lstStyle/>
          <a:p>
            <a:endParaRPr lang="en-GB"/>
          </a:p>
        </p:txBody>
      </p:sp>
      <p:sp>
        <p:nvSpPr>
          <p:cNvPr id="3" name="Subtítulo 2">
            <a:extLst>
              <a:ext uri="{FF2B5EF4-FFF2-40B4-BE49-F238E27FC236}">
                <a16:creationId xmlns:a16="http://schemas.microsoft.com/office/drawing/2014/main" id="{C3795E4E-05AC-AC40-9628-C5C0D847AC52}"/>
              </a:ext>
            </a:extLst>
          </p:cNvPr>
          <p:cNvSpPr>
            <a:spLocks noGrp="1"/>
          </p:cNvSpPr>
          <p:nvPr>
            <p:ph type="subTitle" idx="1"/>
          </p:nvPr>
        </p:nvSpPr>
        <p:spPr/>
        <p:txBody>
          <a:bodyPr/>
          <a:lstStyle/>
          <a:p>
            <a:endParaRPr lang="en-GB"/>
          </a:p>
        </p:txBody>
      </p:sp>
      <p:pic>
        <p:nvPicPr>
          <p:cNvPr id="6" name="Imagen 5" descr="Interfaz de usuario gráfica, Aplicación&#10;&#10;Descripción generada automáticamente">
            <a:extLst>
              <a:ext uri="{FF2B5EF4-FFF2-40B4-BE49-F238E27FC236}">
                <a16:creationId xmlns:a16="http://schemas.microsoft.com/office/drawing/2014/main" id="{9D5F49A9-BFB0-2046-AA79-EC1E6FF34477}"/>
              </a:ext>
            </a:extLst>
          </p:cNvPr>
          <p:cNvPicPr>
            <a:picLocks noChangeAspect="1"/>
          </p:cNvPicPr>
          <p:nvPr/>
        </p:nvPicPr>
        <p:blipFill>
          <a:blip r:embed="rId2"/>
          <a:stretch>
            <a:fillRect/>
          </a:stretch>
        </p:blipFill>
        <p:spPr>
          <a:xfrm>
            <a:off x="38100" y="44450"/>
            <a:ext cx="12115800" cy="6769100"/>
          </a:xfrm>
          <a:prstGeom prst="rect">
            <a:avLst/>
          </a:prstGeom>
        </p:spPr>
      </p:pic>
    </p:spTree>
    <p:extLst>
      <p:ext uri="{BB962C8B-B14F-4D97-AF65-F5344CB8AC3E}">
        <p14:creationId xmlns:p14="http://schemas.microsoft.com/office/powerpoint/2010/main" val="3157841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986636-B831-0D47-8769-8C103F4EBD26}"/>
              </a:ext>
            </a:extLst>
          </p:cNvPr>
          <p:cNvSpPr>
            <a:spLocks noGrp="1"/>
          </p:cNvSpPr>
          <p:nvPr>
            <p:ph type="ctrTitle"/>
          </p:nvPr>
        </p:nvSpPr>
        <p:spPr/>
        <p:txBody>
          <a:bodyPr/>
          <a:lstStyle/>
          <a:p>
            <a:endParaRPr lang="en-GB"/>
          </a:p>
        </p:txBody>
      </p:sp>
      <p:sp>
        <p:nvSpPr>
          <p:cNvPr id="3" name="Subtítulo 2">
            <a:extLst>
              <a:ext uri="{FF2B5EF4-FFF2-40B4-BE49-F238E27FC236}">
                <a16:creationId xmlns:a16="http://schemas.microsoft.com/office/drawing/2014/main" id="{C3795E4E-05AC-AC40-9628-C5C0D847AC52}"/>
              </a:ext>
            </a:extLst>
          </p:cNvPr>
          <p:cNvSpPr>
            <a:spLocks noGrp="1"/>
          </p:cNvSpPr>
          <p:nvPr>
            <p:ph type="subTitle" idx="1"/>
          </p:nvPr>
        </p:nvSpPr>
        <p:spPr/>
        <p:txBody>
          <a:bodyPr/>
          <a:lstStyle/>
          <a:p>
            <a:endParaRPr lang="en-GB"/>
          </a:p>
        </p:txBody>
      </p:sp>
      <p:pic>
        <p:nvPicPr>
          <p:cNvPr id="5" name="Imagen 4" descr="Imagen que contiene Escala de tiempo&#10;&#10;Descripción generada automáticamente">
            <a:extLst>
              <a:ext uri="{FF2B5EF4-FFF2-40B4-BE49-F238E27FC236}">
                <a16:creationId xmlns:a16="http://schemas.microsoft.com/office/drawing/2014/main" id="{52B420CA-302D-B149-BDE3-C4171BED7724}"/>
              </a:ext>
            </a:extLst>
          </p:cNvPr>
          <p:cNvPicPr>
            <a:picLocks noChangeAspect="1"/>
          </p:cNvPicPr>
          <p:nvPr/>
        </p:nvPicPr>
        <p:blipFill>
          <a:blip r:embed="rId2"/>
          <a:stretch>
            <a:fillRect/>
          </a:stretch>
        </p:blipFill>
        <p:spPr>
          <a:xfrm>
            <a:off x="38100" y="44450"/>
            <a:ext cx="12115800" cy="6769100"/>
          </a:xfrm>
          <a:prstGeom prst="rect">
            <a:avLst/>
          </a:prstGeom>
        </p:spPr>
      </p:pic>
    </p:spTree>
    <p:extLst>
      <p:ext uri="{BB962C8B-B14F-4D97-AF65-F5344CB8AC3E}">
        <p14:creationId xmlns:p14="http://schemas.microsoft.com/office/powerpoint/2010/main" val="1594112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346880" y="245533"/>
            <a:ext cx="3988054" cy="1033366"/>
          </a:xfrm>
        </p:spPr>
        <p:txBody>
          <a:bodyPr>
            <a:normAutofit/>
          </a:bodyPr>
          <a:lstStyle/>
          <a:p>
            <a:r>
              <a:rPr lang="en-GB" sz="5200" dirty="0">
                <a:solidFill>
                  <a:schemeClr val="accent1">
                    <a:lumMod val="75000"/>
                  </a:schemeClr>
                </a:solidFill>
              </a:rPr>
              <a:t>SIP Objectives</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3"/>
          <a:stretch>
            <a:fillRect/>
          </a:stretch>
        </p:blipFill>
        <p:spPr>
          <a:xfrm>
            <a:off x="11235662" y="5872757"/>
            <a:ext cx="507899" cy="718741"/>
          </a:xfrm>
          <a:prstGeom prst="rect">
            <a:avLst/>
          </a:prstGeom>
        </p:spPr>
      </p:pic>
      <p:sp>
        <p:nvSpPr>
          <p:cNvPr id="2" name="CuadroTexto 1">
            <a:extLst>
              <a:ext uri="{FF2B5EF4-FFF2-40B4-BE49-F238E27FC236}">
                <a16:creationId xmlns:a16="http://schemas.microsoft.com/office/drawing/2014/main" id="{9CA80C47-71C2-EE46-9775-E8B41EBBDCD9}"/>
              </a:ext>
            </a:extLst>
          </p:cNvPr>
          <p:cNvSpPr txBox="1"/>
          <p:nvPr/>
        </p:nvSpPr>
        <p:spPr>
          <a:xfrm>
            <a:off x="1629198" y="2013228"/>
            <a:ext cx="8933297" cy="2831544"/>
          </a:xfrm>
          <a:prstGeom prst="rect">
            <a:avLst/>
          </a:prstGeom>
          <a:noFill/>
        </p:spPr>
        <p:txBody>
          <a:bodyPr wrap="square" rtlCol="0">
            <a:spAutoFit/>
          </a:bodyPr>
          <a:lstStyle/>
          <a:p>
            <a:pPr marL="285750" indent="-285750" algn="just" rtl="0" fontAlgn="base">
              <a:buFont typeface="Arial" panose="020B0604020202020204" pitchFamily="34" charset="0"/>
              <a:buChar char="•"/>
            </a:pPr>
            <a:r>
              <a:rPr lang="en-GB" sz="2000" b="1" i="0" u="sng" strike="noStrike" dirty="0">
                <a:solidFill>
                  <a:srgbClr val="1F4E7C"/>
                </a:solidFill>
                <a:effectLst/>
                <a:latin typeface="Calibri" panose="020F0502020204030204" pitchFamily="34" charset="0"/>
              </a:rPr>
              <a:t>Raise awareness </a:t>
            </a:r>
            <a:r>
              <a:rPr lang="en-GB" sz="2000" b="1" i="0" u="none" strike="noStrike" dirty="0">
                <a:solidFill>
                  <a:srgbClr val="1F4E7C"/>
                </a:solidFill>
                <a:effectLst/>
                <a:latin typeface="Calibri" panose="020F0502020204030204" pitchFamily="34" charset="0"/>
              </a:rPr>
              <a:t>of the relevance of the impact that pain has on our societies, health and economic systems</a:t>
            </a:r>
            <a:r>
              <a:rPr lang="en-US" sz="2000" b="0" i="0" dirty="0">
                <a:effectLst/>
                <a:latin typeface="Calibri" panose="020F0502020204030204" pitchFamily="34" charset="0"/>
              </a:rPr>
              <a:t>​</a:t>
            </a:r>
            <a:endParaRPr lang="en-US" sz="2000" b="0" i="0" dirty="0">
              <a:effectLst/>
            </a:endParaRPr>
          </a:p>
          <a:p>
            <a:pPr algn="just" rtl="0" fontAlgn="base"/>
            <a:r>
              <a:rPr lang="en-GB" sz="2000" b="0" i="0" dirty="0">
                <a:effectLst/>
                <a:latin typeface="Calibri" panose="020F0502020204030204" pitchFamily="34" charset="0"/>
              </a:rPr>
              <a:t>​</a:t>
            </a:r>
            <a:endParaRPr lang="en-GB" sz="2000" b="0" i="0" dirty="0">
              <a:effectLst/>
            </a:endParaRPr>
          </a:p>
          <a:p>
            <a:pPr marL="285750" indent="-285750" algn="just" rtl="0" fontAlgn="base">
              <a:buFont typeface="Arial" panose="020B0604020202020204" pitchFamily="34" charset="0"/>
              <a:buChar char="•"/>
            </a:pPr>
            <a:r>
              <a:rPr lang="en-GB" sz="2000" b="1" i="0" u="sng" strike="noStrike" dirty="0">
                <a:solidFill>
                  <a:srgbClr val="1F4E7C"/>
                </a:solidFill>
                <a:effectLst/>
                <a:latin typeface="Calibri" panose="020F0502020204030204" pitchFamily="34" charset="0"/>
              </a:rPr>
              <a:t>Exchange information </a:t>
            </a:r>
            <a:r>
              <a:rPr lang="en-GB" sz="2000" b="1" i="0" u="none" strike="noStrike" dirty="0">
                <a:solidFill>
                  <a:srgbClr val="1F4E7C"/>
                </a:solidFill>
                <a:effectLst/>
                <a:latin typeface="Calibri" panose="020F0502020204030204" pitchFamily="34" charset="0"/>
              </a:rPr>
              <a:t>and share best practices across all member states of the European Union</a:t>
            </a:r>
            <a:r>
              <a:rPr lang="en-US" sz="2000" b="0" i="0" dirty="0">
                <a:effectLst/>
                <a:latin typeface="Calibri" panose="020F0502020204030204" pitchFamily="34" charset="0"/>
              </a:rPr>
              <a:t>​</a:t>
            </a:r>
            <a:endParaRPr lang="en-US" sz="2000" b="0" i="0" dirty="0">
              <a:effectLst/>
            </a:endParaRPr>
          </a:p>
          <a:p>
            <a:pPr algn="just" rtl="0" fontAlgn="base"/>
            <a:r>
              <a:rPr lang="en-GB" sz="2000" b="0" i="0" dirty="0">
                <a:effectLst/>
                <a:latin typeface="Calibri" panose="020F0502020204030204" pitchFamily="34" charset="0"/>
              </a:rPr>
              <a:t>​</a:t>
            </a:r>
            <a:endParaRPr lang="en-GB" sz="2000" b="0" i="0" dirty="0">
              <a:effectLst/>
            </a:endParaRPr>
          </a:p>
          <a:p>
            <a:pPr marL="285750" indent="-285750" algn="just" rtl="0" fontAlgn="base">
              <a:buFont typeface="Arial" panose="020B0604020202020204" pitchFamily="34" charset="0"/>
              <a:buChar char="•"/>
            </a:pPr>
            <a:r>
              <a:rPr lang="en-GB" sz="2000" b="1" i="0" u="sng" strike="noStrike" dirty="0">
                <a:solidFill>
                  <a:srgbClr val="1F4E7C"/>
                </a:solidFill>
                <a:effectLst/>
                <a:latin typeface="Calibri" panose="020F0502020204030204" pitchFamily="34" charset="0"/>
              </a:rPr>
              <a:t>Develop and foster European-wide policy strategies </a:t>
            </a:r>
            <a:r>
              <a:rPr lang="en-GB" sz="2000" b="1" i="0" u="none" strike="noStrike" dirty="0">
                <a:solidFill>
                  <a:srgbClr val="1F4E7C"/>
                </a:solidFill>
                <a:effectLst/>
                <a:latin typeface="Calibri" panose="020F0502020204030204" pitchFamily="34" charset="0"/>
              </a:rPr>
              <a:t>&amp; activities for an improved pain care in Europe</a:t>
            </a:r>
            <a:endParaRPr lang="en-US" sz="2000" b="0" i="0" dirty="0">
              <a:effectLst/>
            </a:endParaRPr>
          </a:p>
          <a:p>
            <a:endParaRPr lang="en-GB" dirty="0"/>
          </a:p>
        </p:txBody>
      </p:sp>
    </p:spTree>
    <p:extLst>
      <p:ext uri="{BB962C8B-B14F-4D97-AF65-F5344CB8AC3E}">
        <p14:creationId xmlns:p14="http://schemas.microsoft.com/office/powerpoint/2010/main" val="3232528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986636-B831-0D47-8769-8C103F4EBD26}"/>
              </a:ext>
            </a:extLst>
          </p:cNvPr>
          <p:cNvSpPr>
            <a:spLocks noGrp="1"/>
          </p:cNvSpPr>
          <p:nvPr>
            <p:ph type="ctrTitle"/>
          </p:nvPr>
        </p:nvSpPr>
        <p:spPr/>
        <p:txBody>
          <a:bodyPr/>
          <a:lstStyle/>
          <a:p>
            <a:endParaRPr lang="en-GB"/>
          </a:p>
        </p:txBody>
      </p:sp>
      <p:sp>
        <p:nvSpPr>
          <p:cNvPr id="3" name="Subtítulo 2">
            <a:extLst>
              <a:ext uri="{FF2B5EF4-FFF2-40B4-BE49-F238E27FC236}">
                <a16:creationId xmlns:a16="http://schemas.microsoft.com/office/drawing/2014/main" id="{C3795E4E-05AC-AC40-9628-C5C0D847AC52}"/>
              </a:ext>
            </a:extLst>
          </p:cNvPr>
          <p:cNvSpPr>
            <a:spLocks noGrp="1"/>
          </p:cNvSpPr>
          <p:nvPr>
            <p:ph type="subTitle" idx="1"/>
          </p:nvPr>
        </p:nvSpPr>
        <p:spPr/>
        <p:txBody>
          <a:bodyPr/>
          <a:lstStyle/>
          <a:p>
            <a:endParaRPr lang="en-GB"/>
          </a:p>
        </p:txBody>
      </p:sp>
      <p:pic>
        <p:nvPicPr>
          <p:cNvPr id="6" name="Imagen 5" descr="Logotipo, nombre de la empresa&#10;&#10;Descripción generada automáticamente">
            <a:extLst>
              <a:ext uri="{FF2B5EF4-FFF2-40B4-BE49-F238E27FC236}">
                <a16:creationId xmlns:a16="http://schemas.microsoft.com/office/drawing/2014/main" id="{0898FAB0-1FA0-7947-AA92-CE7F755B1E0D}"/>
              </a:ext>
            </a:extLst>
          </p:cNvPr>
          <p:cNvPicPr>
            <a:picLocks noChangeAspect="1"/>
          </p:cNvPicPr>
          <p:nvPr/>
        </p:nvPicPr>
        <p:blipFill>
          <a:blip r:embed="rId2"/>
          <a:stretch>
            <a:fillRect/>
          </a:stretch>
        </p:blipFill>
        <p:spPr>
          <a:xfrm>
            <a:off x="63500" y="57150"/>
            <a:ext cx="12065000" cy="6743700"/>
          </a:xfrm>
          <a:prstGeom prst="rect">
            <a:avLst/>
          </a:prstGeom>
        </p:spPr>
      </p:pic>
    </p:spTree>
    <p:extLst>
      <p:ext uri="{BB962C8B-B14F-4D97-AF65-F5344CB8AC3E}">
        <p14:creationId xmlns:p14="http://schemas.microsoft.com/office/powerpoint/2010/main" val="37972586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A084D8-B7D8-6972-9C0C-C138F9C41723}"/>
              </a:ext>
            </a:extLst>
          </p:cNvPr>
          <p:cNvSpPr>
            <a:spLocks noGrp="1"/>
          </p:cNvSpPr>
          <p:nvPr>
            <p:ph type="title"/>
          </p:nvPr>
        </p:nvSpPr>
        <p:spPr>
          <a:xfrm>
            <a:off x="1478948" y="446064"/>
            <a:ext cx="10515600" cy="1325563"/>
          </a:xfrm>
        </p:spPr>
        <p:txBody>
          <a:bodyPr/>
          <a:lstStyle/>
          <a:p>
            <a:r>
              <a:rPr lang="sv-SE" b="1" dirty="0">
                <a:solidFill>
                  <a:srgbClr val="0070C0"/>
                </a:solidFill>
              </a:rPr>
              <a:t>SIP Sweden</a:t>
            </a:r>
            <a:r>
              <a:rPr lang="en-GB" b="1" dirty="0">
                <a:solidFill>
                  <a:srgbClr val="0070C0"/>
                </a:solidFill>
              </a:rPr>
              <a:t> - activities 2024</a:t>
            </a:r>
            <a:endParaRPr lang="sv-SE" b="1" dirty="0">
              <a:solidFill>
                <a:srgbClr val="0070C0"/>
              </a:solidFill>
            </a:endParaRPr>
          </a:p>
        </p:txBody>
      </p:sp>
      <p:pic>
        <p:nvPicPr>
          <p:cNvPr id="6" name="Bildobjekt 5">
            <a:extLst>
              <a:ext uri="{FF2B5EF4-FFF2-40B4-BE49-F238E27FC236}">
                <a16:creationId xmlns:a16="http://schemas.microsoft.com/office/drawing/2014/main" id="{4B6C0425-6B2F-3241-EF7E-15380FE6CD24}"/>
              </a:ext>
            </a:extLst>
          </p:cNvPr>
          <p:cNvPicPr>
            <a:picLocks noChangeAspect="1"/>
          </p:cNvPicPr>
          <p:nvPr/>
        </p:nvPicPr>
        <p:blipFill>
          <a:blip r:embed="rId2"/>
          <a:stretch>
            <a:fillRect/>
          </a:stretch>
        </p:blipFill>
        <p:spPr>
          <a:xfrm>
            <a:off x="350408" y="249248"/>
            <a:ext cx="978921" cy="1468381"/>
          </a:xfrm>
          <a:prstGeom prst="rect">
            <a:avLst/>
          </a:prstGeom>
        </p:spPr>
      </p:pic>
      <p:sp>
        <p:nvSpPr>
          <p:cNvPr id="13" name="textruta 12">
            <a:extLst>
              <a:ext uri="{FF2B5EF4-FFF2-40B4-BE49-F238E27FC236}">
                <a16:creationId xmlns:a16="http://schemas.microsoft.com/office/drawing/2014/main" id="{16F74370-A093-23A7-982B-759D73B79822}"/>
              </a:ext>
            </a:extLst>
          </p:cNvPr>
          <p:cNvSpPr txBox="1"/>
          <p:nvPr/>
        </p:nvSpPr>
        <p:spPr>
          <a:xfrm>
            <a:off x="350408" y="1872306"/>
            <a:ext cx="11778184"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Preliminary steering committee and structure has been formed</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Anna Bjarnegård Sellius, President Swedish Pain Society</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Paulin Andréll, Vice president Swedish Pain Society</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Monika Löfgren, Representative for the Swedish Quality Registry for Pain Rehabilitation </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Gunilla Göran, Board member of the Swedish Rheumatism Association</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Swedish Pain Society will be the responsible association for SIP Sweden</a:t>
            </a:r>
          </a:p>
        </p:txBody>
      </p:sp>
      <p:pic>
        <p:nvPicPr>
          <p:cNvPr id="4" name="Bildobjekt 3" descr="En bild som visar text, Teckensnitt, Grafik, logotyp&#10;&#10;Automatiskt genererad beskrivning">
            <a:extLst>
              <a:ext uri="{FF2B5EF4-FFF2-40B4-BE49-F238E27FC236}">
                <a16:creationId xmlns:a16="http://schemas.microsoft.com/office/drawing/2014/main" id="{88B3CFE1-72F7-B415-93B6-21DBB8AC6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336" y="451060"/>
            <a:ext cx="3726430" cy="913938"/>
          </a:xfrm>
          <a:prstGeom prst="rect">
            <a:avLst/>
          </a:prstGeom>
        </p:spPr>
      </p:pic>
    </p:spTree>
    <p:extLst>
      <p:ext uri="{BB962C8B-B14F-4D97-AF65-F5344CB8AC3E}">
        <p14:creationId xmlns:p14="http://schemas.microsoft.com/office/powerpoint/2010/main" val="1679937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A084D8-B7D8-6972-9C0C-C138F9C41723}"/>
              </a:ext>
            </a:extLst>
          </p:cNvPr>
          <p:cNvSpPr>
            <a:spLocks noGrp="1"/>
          </p:cNvSpPr>
          <p:nvPr>
            <p:ph type="title"/>
          </p:nvPr>
        </p:nvSpPr>
        <p:spPr>
          <a:xfrm>
            <a:off x="1478948" y="446064"/>
            <a:ext cx="10515600" cy="1325563"/>
          </a:xfrm>
        </p:spPr>
        <p:txBody>
          <a:bodyPr/>
          <a:lstStyle/>
          <a:p>
            <a:r>
              <a:rPr lang="en-GB" b="1" dirty="0">
                <a:solidFill>
                  <a:srgbClr val="0070C0"/>
                </a:solidFill>
              </a:rPr>
              <a:t>SIP Sweden - activities 2024</a:t>
            </a:r>
            <a:br>
              <a:rPr lang="en-GB" b="1" dirty="0">
                <a:solidFill>
                  <a:srgbClr val="0070C0"/>
                </a:solidFill>
              </a:rPr>
            </a:br>
            <a:endParaRPr lang="en-GB" b="1" dirty="0">
              <a:solidFill>
                <a:srgbClr val="0070C0"/>
              </a:solidFill>
            </a:endParaRPr>
          </a:p>
        </p:txBody>
      </p:sp>
      <p:pic>
        <p:nvPicPr>
          <p:cNvPr id="6" name="Bildobjekt 5">
            <a:extLst>
              <a:ext uri="{FF2B5EF4-FFF2-40B4-BE49-F238E27FC236}">
                <a16:creationId xmlns:a16="http://schemas.microsoft.com/office/drawing/2014/main" id="{4B6C0425-6B2F-3241-EF7E-15380FE6CD24}"/>
              </a:ext>
            </a:extLst>
          </p:cNvPr>
          <p:cNvPicPr>
            <a:picLocks noChangeAspect="1"/>
          </p:cNvPicPr>
          <p:nvPr/>
        </p:nvPicPr>
        <p:blipFill>
          <a:blip r:embed="rId2"/>
          <a:stretch>
            <a:fillRect/>
          </a:stretch>
        </p:blipFill>
        <p:spPr>
          <a:xfrm>
            <a:off x="350408" y="249248"/>
            <a:ext cx="978921" cy="1468381"/>
          </a:xfrm>
          <a:prstGeom prst="rect">
            <a:avLst/>
          </a:prstGeom>
        </p:spPr>
      </p:pic>
      <p:sp>
        <p:nvSpPr>
          <p:cNvPr id="13" name="textruta 12">
            <a:extLst>
              <a:ext uri="{FF2B5EF4-FFF2-40B4-BE49-F238E27FC236}">
                <a16:creationId xmlns:a16="http://schemas.microsoft.com/office/drawing/2014/main" id="{16F74370-A093-23A7-982B-759D73B79822}"/>
              </a:ext>
            </a:extLst>
          </p:cNvPr>
          <p:cNvSpPr txBox="1"/>
          <p:nvPr/>
        </p:nvSpPr>
        <p:spPr>
          <a:xfrm>
            <a:off x="413816" y="2259000"/>
            <a:ext cx="11778184"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Digital start-up meeting for SIP Sweden was performed June 13</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President for associated professional organizations (n= 7)</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President for patient associations (n= 6)</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Introduction to SIP Europe and SIP Sweden</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 task force for planning the SIP Sweden workshop was formed</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6521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A084D8-B7D8-6972-9C0C-C138F9C41723}"/>
              </a:ext>
            </a:extLst>
          </p:cNvPr>
          <p:cNvSpPr>
            <a:spLocks noGrp="1"/>
          </p:cNvSpPr>
          <p:nvPr>
            <p:ph type="title"/>
          </p:nvPr>
        </p:nvSpPr>
        <p:spPr>
          <a:xfrm>
            <a:off x="1478948" y="446064"/>
            <a:ext cx="10515600" cy="1325563"/>
          </a:xfrm>
        </p:spPr>
        <p:txBody>
          <a:bodyPr/>
          <a:lstStyle/>
          <a:p>
            <a:r>
              <a:rPr lang="en-GB" b="1" dirty="0">
                <a:solidFill>
                  <a:srgbClr val="0070C0"/>
                </a:solidFill>
              </a:rPr>
              <a:t>SIP Sweden - planned activities 2024-2025</a:t>
            </a:r>
            <a:br>
              <a:rPr lang="en-GB" b="1" dirty="0">
                <a:solidFill>
                  <a:srgbClr val="0070C0"/>
                </a:solidFill>
              </a:rPr>
            </a:br>
            <a:endParaRPr lang="en-GB" b="1" dirty="0">
              <a:solidFill>
                <a:srgbClr val="0070C0"/>
              </a:solidFill>
            </a:endParaRPr>
          </a:p>
        </p:txBody>
      </p:sp>
      <p:pic>
        <p:nvPicPr>
          <p:cNvPr id="6" name="Bildobjekt 5">
            <a:extLst>
              <a:ext uri="{FF2B5EF4-FFF2-40B4-BE49-F238E27FC236}">
                <a16:creationId xmlns:a16="http://schemas.microsoft.com/office/drawing/2014/main" id="{4B6C0425-6B2F-3241-EF7E-15380FE6CD24}"/>
              </a:ext>
            </a:extLst>
          </p:cNvPr>
          <p:cNvPicPr>
            <a:picLocks noChangeAspect="1"/>
          </p:cNvPicPr>
          <p:nvPr/>
        </p:nvPicPr>
        <p:blipFill>
          <a:blip r:embed="rId2"/>
          <a:stretch>
            <a:fillRect/>
          </a:stretch>
        </p:blipFill>
        <p:spPr>
          <a:xfrm>
            <a:off x="350408" y="249248"/>
            <a:ext cx="978921" cy="1468381"/>
          </a:xfrm>
          <a:prstGeom prst="rect">
            <a:avLst/>
          </a:prstGeom>
        </p:spPr>
      </p:pic>
      <p:sp>
        <p:nvSpPr>
          <p:cNvPr id="13" name="textruta 12">
            <a:extLst>
              <a:ext uri="{FF2B5EF4-FFF2-40B4-BE49-F238E27FC236}">
                <a16:creationId xmlns:a16="http://schemas.microsoft.com/office/drawing/2014/main" id="{16F74370-A093-23A7-982B-759D73B79822}"/>
              </a:ext>
            </a:extLst>
          </p:cNvPr>
          <p:cNvSpPr txBox="1"/>
          <p:nvPr/>
        </p:nvSpPr>
        <p:spPr>
          <a:xfrm>
            <a:off x="350408" y="1846250"/>
            <a:ext cx="1177818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Workshop for associated professional organizations and patient associations November 29</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Aim of the workshop: </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Establish a steering committee for SIP Sweden</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Establish goal for SIP Sweden and define key areas of focus</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Appoint a task force for planning the SIP Sweden kick-off in March 2025</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The steering committee will after the workshop continue the work to form SIP Sweden by: </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Establish a national governance plan for SIP Sweden</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Initiate work to identify sponsors for SIP Sweden</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Initiate work to create a digital platform for SIP Sweden</a:t>
            </a:r>
          </a:p>
        </p:txBody>
      </p:sp>
    </p:spTree>
    <p:extLst>
      <p:ext uri="{BB962C8B-B14F-4D97-AF65-F5344CB8AC3E}">
        <p14:creationId xmlns:p14="http://schemas.microsoft.com/office/powerpoint/2010/main" val="16422023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A084D8-B7D8-6972-9C0C-C138F9C41723}"/>
              </a:ext>
            </a:extLst>
          </p:cNvPr>
          <p:cNvSpPr>
            <a:spLocks noGrp="1"/>
          </p:cNvSpPr>
          <p:nvPr>
            <p:ph type="title"/>
          </p:nvPr>
        </p:nvSpPr>
        <p:spPr>
          <a:xfrm>
            <a:off x="1478948" y="446064"/>
            <a:ext cx="10515600" cy="1325563"/>
          </a:xfrm>
        </p:spPr>
        <p:txBody>
          <a:bodyPr/>
          <a:lstStyle/>
          <a:p>
            <a:r>
              <a:rPr lang="en-GB" b="1">
                <a:solidFill>
                  <a:srgbClr val="0070C0"/>
                </a:solidFill>
              </a:rPr>
              <a:t>SIP Sweden - planned activities 2024-2025</a:t>
            </a:r>
            <a:br>
              <a:rPr lang="en-GB" b="1">
                <a:solidFill>
                  <a:srgbClr val="0070C0"/>
                </a:solidFill>
              </a:rPr>
            </a:br>
            <a:endParaRPr lang="en-GB" b="1">
              <a:solidFill>
                <a:srgbClr val="0070C0"/>
              </a:solidFill>
            </a:endParaRPr>
          </a:p>
        </p:txBody>
      </p:sp>
      <p:pic>
        <p:nvPicPr>
          <p:cNvPr id="6" name="Bildobjekt 5">
            <a:extLst>
              <a:ext uri="{FF2B5EF4-FFF2-40B4-BE49-F238E27FC236}">
                <a16:creationId xmlns:a16="http://schemas.microsoft.com/office/drawing/2014/main" id="{4B6C0425-6B2F-3241-EF7E-15380FE6CD24}"/>
              </a:ext>
            </a:extLst>
          </p:cNvPr>
          <p:cNvPicPr>
            <a:picLocks noChangeAspect="1"/>
          </p:cNvPicPr>
          <p:nvPr/>
        </p:nvPicPr>
        <p:blipFill>
          <a:blip r:embed="rId2"/>
          <a:stretch>
            <a:fillRect/>
          </a:stretch>
        </p:blipFill>
        <p:spPr>
          <a:xfrm>
            <a:off x="350408" y="249248"/>
            <a:ext cx="978921" cy="1468381"/>
          </a:xfrm>
          <a:prstGeom prst="rect">
            <a:avLst/>
          </a:prstGeom>
        </p:spPr>
      </p:pic>
      <p:sp>
        <p:nvSpPr>
          <p:cNvPr id="13" name="textruta 12">
            <a:extLst>
              <a:ext uri="{FF2B5EF4-FFF2-40B4-BE49-F238E27FC236}">
                <a16:creationId xmlns:a16="http://schemas.microsoft.com/office/drawing/2014/main" id="{16F74370-A093-23A7-982B-759D73B79822}"/>
              </a:ext>
            </a:extLst>
          </p:cNvPr>
          <p:cNvSpPr txBox="1"/>
          <p:nvPr/>
        </p:nvSpPr>
        <p:spPr>
          <a:xfrm>
            <a:off x="413816" y="2278050"/>
            <a:ext cx="11778184"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70C0"/>
              </a:buClr>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Swedish Pain Society’s education day March 21</a:t>
            </a:r>
            <a:r>
              <a:rPr kumimoji="0" lang="en-US" sz="2000" b="1"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2025</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“Kick-off” for SIP Sweden </a:t>
            </a:r>
          </a:p>
          <a:p>
            <a:pPr marL="0" marR="0" lvl="0" indent="0" algn="l" defTabSz="914400" rtl="0" eaLnBrk="1" fontAlgn="auto" latinLnBrk="0" hangingPunct="1">
              <a:lnSpc>
                <a:spcPct val="100000"/>
              </a:lnSpc>
              <a:spcBef>
                <a:spcPts val="0"/>
              </a:spcBef>
              <a:spcAft>
                <a:spcPts val="0"/>
              </a:spcAft>
              <a:buClr>
                <a:srgbClr val="0070C0"/>
              </a:buClr>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Members in Swedish Pain Society and patient associations in SIP Sweden  </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Presentations of goals and national governance plan for SIP Sweden </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Workshops based on the defined key areas of focus for SIP Sweden 2025-2027</a:t>
            </a: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0070C0"/>
              </a:buClr>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127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1AE726ED-2401-D96C-DD48-5C2883C75BD8}"/>
              </a:ext>
            </a:extLst>
          </p:cNvPr>
          <p:cNvSpPr>
            <a:spLocks noGrp="1"/>
          </p:cNvSpPr>
          <p:nvPr>
            <p:ph type="subTitle" idx="1"/>
          </p:nvPr>
        </p:nvSpPr>
        <p:spPr>
          <a:xfrm>
            <a:off x="1524000" y="3209006"/>
            <a:ext cx="9144000" cy="1655762"/>
          </a:xfrm>
        </p:spPr>
        <p:txBody>
          <a:bodyPr>
            <a:normAutofit fontScale="55000" lnSpcReduction="20000"/>
          </a:bodyPr>
          <a:lstStyle/>
          <a:p>
            <a:r>
              <a:rPr lang="nl-NL" sz="3800" b="1" dirty="0"/>
              <a:t>Dutch EFIC </a:t>
            </a:r>
            <a:r>
              <a:rPr lang="nl-NL" sz="3800" b="1" dirty="0" err="1"/>
              <a:t>chapter</a:t>
            </a:r>
            <a:endParaRPr lang="nl-NL" sz="3800" b="1" dirty="0"/>
          </a:p>
          <a:p>
            <a:endParaRPr lang="nl-NL" sz="1400" dirty="0"/>
          </a:p>
          <a:p>
            <a:r>
              <a:rPr lang="nl-NL" sz="3600" dirty="0" err="1"/>
              <a:t>Highlights</a:t>
            </a:r>
            <a:r>
              <a:rPr lang="nl-NL" sz="3600" dirty="0"/>
              <a:t> 2024</a:t>
            </a:r>
          </a:p>
          <a:p>
            <a:endParaRPr lang="nl-NL" sz="1400" dirty="0"/>
          </a:p>
          <a:p>
            <a:endParaRPr lang="nl-NL" sz="1400" dirty="0"/>
          </a:p>
          <a:p>
            <a:r>
              <a:rPr lang="nl-NL" sz="3600" dirty="0"/>
              <a:t>Prof </a:t>
            </a:r>
            <a:r>
              <a:rPr lang="nl-NL" sz="3600" dirty="0" err="1"/>
              <a:t>dr</a:t>
            </a:r>
            <a:r>
              <a:rPr lang="nl-NL" sz="3600" dirty="0"/>
              <a:t> André P. Wolff, co-</a:t>
            </a:r>
            <a:r>
              <a:rPr lang="nl-NL" sz="3600" dirty="0" err="1"/>
              <a:t>chair</a:t>
            </a:r>
            <a:endParaRPr lang="nl-NL" sz="2200" dirty="0"/>
          </a:p>
        </p:txBody>
      </p:sp>
      <p:pic>
        <p:nvPicPr>
          <p:cNvPr id="4" name="Afbeelding 3">
            <a:extLst>
              <a:ext uri="{FF2B5EF4-FFF2-40B4-BE49-F238E27FC236}">
                <a16:creationId xmlns:a16="http://schemas.microsoft.com/office/drawing/2014/main" id="{F1D1E93E-663A-4E03-C6BC-40E23C761FBE}"/>
              </a:ext>
            </a:extLst>
          </p:cNvPr>
          <p:cNvPicPr>
            <a:picLocks noChangeAspect="1"/>
          </p:cNvPicPr>
          <p:nvPr/>
        </p:nvPicPr>
        <p:blipFill>
          <a:blip r:embed="rId2"/>
          <a:stretch>
            <a:fillRect/>
          </a:stretch>
        </p:blipFill>
        <p:spPr>
          <a:xfrm>
            <a:off x="3633538" y="310748"/>
            <a:ext cx="5162320" cy="2825483"/>
          </a:xfrm>
          <a:prstGeom prst="rect">
            <a:avLst/>
          </a:prstGeom>
        </p:spPr>
      </p:pic>
    </p:spTree>
    <p:extLst>
      <p:ext uri="{BB962C8B-B14F-4D97-AF65-F5344CB8AC3E}">
        <p14:creationId xmlns:p14="http://schemas.microsoft.com/office/powerpoint/2010/main" val="1027781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BF9F37-9ED9-9249-F8E3-45F433DEFCC5}"/>
              </a:ext>
            </a:extLst>
          </p:cNvPr>
          <p:cNvSpPr>
            <a:spLocks noGrp="1"/>
          </p:cNvSpPr>
          <p:nvPr>
            <p:ph type="title"/>
          </p:nvPr>
        </p:nvSpPr>
        <p:spPr>
          <a:xfrm>
            <a:off x="3058500" y="142278"/>
            <a:ext cx="6075000" cy="711200"/>
          </a:xfrm>
        </p:spPr>
        <p:txBody>
          <a:bodyPr/>
          <a:lstStyle/>
          <a:p>
            <a:pPr algn="ctr"/>
            <a:r>
              <a:rPr lang="nl-NL" b="1" dirty="0" err="1">
                <a:solidFill>
                  <a:schemeClr val="accent1">
                    <a:lumMod val="60000"/>
                    <a:lumOff val="40000"/>
                  </a:schemeClr>
                </a:solidFill>
              </a:rPr>
              <a:t>Milestones</a:t>
            </a:r>
            <a:r>
              <a:rPr lang="nl-NL" b="1" dirty="0">
                <a:solidFill>
                  <a:schemeClr val="accent1">
                    <a:lumMod val="60000"/>
                    <a:lumOff val="40000"/>
                  </a:schemeClr>
                </a:solidFill>
              </a:rPr>
              <a:t> </a:t>
            </a:r>
            <a:r>
              <a:rPr lang="nl-NL" b="1" dirty="0" err="1">
                <a:solidFill>
                  <a:schemeClr val="accent1">
                    <a:lumMod val="60000"/>
                    <a:lumOff val="40000"/>
                  </a:schemeClr>
                </a:solidFill>
              </a:rPr>
              <a:t>History</a:t>
            </a:r>
            <a:endParaRPr lang="nl-NL" b="1" dirty="0">
              <a:solidFill>
                <a:schemeClr val="accent1">
                  <a:lumMod val="60000"/>
                  <a:lumOff val="40000"/>
                </a:schemeClr>
              </a:solidFill>
            </a:endParaRPr>
          </a:p>
        </p:txBody>
      </p:sp>
      <p:sp>
        <p:nvSpPr>
          <p:cNvPr id="3" name="Tijdelijke aanduiding voor inhoud 2">
            <a:extLst>
              <a:ext uri="{FF2B5EF4-FFF2-40B4-BE49-F238E27FC236}">
                <a16:creationId xmlns:a16="http://schemas.microsoft.com/office/drawing/2014/main" id="{E35E50AE-7F2C-65D6-1B14-50084F682105}"/>
              </a:ext>
            </a:extLst>
          </p:cNvPr>
          <p:cNvSpPr>
            <a:spLocks noGrp="1"/>
          </p:cNvSpPr>
          <p:nvPr>
            <p:ph idx="1"/>
          </p:nvPr>
        </p:nvSpPr>
        <p:spPr>
          <a:xfrm>
            <a:off x="1379622" y="853478"/>
            <a:ext cx="9152020" cy="5639416"/>
          </a:xfrm>
          <a:ln>
            <a:solidFill>
              <a:schemeClr val="tx1"/>
            </a:solidFill>
          </a:ln>
        </p:spPr>
        <p:txBody>
          <a:bodyPr>
            <a:normAutofit fontScale="92500" lnSpcReduction="20000"/>
          </a:bodyPr>
          <a:lstStyle/>
          <a:p>
            <a:endParaRPr lang="nl-NL" sz="800" dirty="0"/>
          </a:p>
          <a:p>
            <a:pPr marL="0" indent="0" algn="ctr">
              <a:buNone/>
            </a:pPr>
            <a:r>
              <a:rPr lang="nl-NL" sz="2400" b="1" dirty="0">
                <a:solidFill>
                  <a:schemeClr val="accent4">
                    <a:lumMod val="75000"/>
                  </a:schemeClr>
                </a:solidFill>
              </a:rPr>
              <a:t>Dutch </a:t>
            </a:r>
            <a:r>
              <a:rPr lang="nl-NL" sz="2400" b="1" dirty="0" err="1">
                <a:solidFill>
                  <a:schemeClr val="accent4">
                    <a:lumMod val="75000"/>
                  </a:schemeClr>
                </a:solidFill>
              </a:rPr>
              <a:t>Chapter</a:t>
            </a:r>
            <a:r>
              <a:rPr lang="nl-NL" sz="2400" b="1" dirty="0">
                <a:solidFill>
                  <a:schemeClr val="accent4">
                    <a:lumMod val="75000"/>
                  </a:schemeClr>
                </a:solidFill>
              </a:rPr>
              <a:t> of </a:t>
            </a:r>
            <a:r>
              <a:rPr lang="nl-NL" sz="2400" b="1" dirty="0" err="1">
                <a:solidFill>
                  <a:schemeClr val="accent4">
                    <a:lumMod val="75000"/>
                  </a:schemeClr>
                </a:solidFill>
              </a:rPr>
              <a:t>the</a:t>
            </a:r>
            <a:r>
              <a:rPr lang="nl-NL" sz="2400" b="1" dirty="0">
                <a:solidFill>
                  <a:schemeClr val="accent4">
                    <a:lumMod val="75000"/>
                  </a:schemeClr>
                </a:solidFill>
              </a:rPr>
              <a:t> IASP/EFIC: </a:t>
            </a:r>
          </a:p>
          <a:p>
            <a:pPr marL="0" indent="0" algn="ctr">
              <a:buNone/>
            </a:pPr>
            <a:r>
              <a:rPr lang="nl-NL" sz="1800" dirty="0"/>
              <a:t>1975 – 2025: 50 </a:t>
            </a:r>
            <a:r>
              <a:rPr lang="nl-NL" sz="1800" dirty="0" err="1"/>
              <a:t>Years</a:t>
            </a:r>
            <a:endParaRPr lang="nl-NL" sz="1800" dirty="0"/>
          </a:p>
          <a:p>
            <a:pPr algn="ctr"/>
            <a:endParaRPr lang="nl-NL" sz="1800" dirty="0"/>
          </a:p>
          <a:p>
            <a:pPr>
              <a:lnSpc>
                <a:spcPct val="150000"/>
              </a:lnSpc>
            </a:pPr>
            <a:r>
              <a:rPr lang="nl-NL" sz="3000" b="1" dirty="0">
                <a:solidFill>
                  <a:srgbClr val="0070C0"/>
                </a:solidFill>
              </a:rPr>
              <a:t>NVBP</a:t>
            </a:r>
            <a:r>
              <a:rPr lang="nl-NL" sz="2200" dirty="0"/>
              <a:t>  1975-2007</a:t>
            </a:r>
          </a:p>
          <a:p>
            <a:pPr marL="0" indent="0">
              <a:lnSpc>
                <a:spcPct val="150000"/>
              </a:lnSpc>
              <a:buNone/>
            </a:pPr>
            <a:r>
              <a:rPr lang="nl-NL" sz="1700" i="1" dirty="0" err="1"/>
              <a:t>Chapter</a:t>
            </a:r>
            <a:r>
              <a:rPr lang="nl-NL" sz="1700" i="1" dirty="0"/>
              <a:t> IASP </a:t>
            </a:r>
            <a:r>
              <a:rPr lang="nl-NL" sz="1700" i="1" dirty="0" err="1"/>
              <a:t>only</a:t>
            </a:r>
            <a:r>
              <a:rPr lang="nl-NL" sz="1700" i="1" dirty="0"/>
              <a:t> </a:t>
            </a:r>
            <a:r>
              <a:rPr lang="nl-NL" sz="1700" i="1" dirty="0" err="1"/>
              <a:t>MDs</a:t>
            </a:r>
            <a:r>
              <a:rPr lang="nl-NL" sz="1700" i="1" dirty="0"/>
              <a:t> as members</a:t>
            </a:r>
          </a:p>
          <a:p>
            <a:pPr algn="ctr"/>
            <a:endParaRPr lang="nl-NL" sz="2200" dirty="0"/>
          </a:p>
          <a:p>
            <a:pPr>
              <a:lnSpc>
                <a:spcPct val="150000"/>
              </a:lnSpc>
            </a:pPr>
            <a:r>
              <a:rPr lang="nl-NL" sz="3000" b="1" dirty="0">
                <a:solidFill>
                  <a:srgbClr val="FFC000"/>
                </a:solidFill>
              </a:rPr>
              <a:t>Dutch Pain Society  </a:t>
            </a:r>
            <a:r>
              <a:rPr lang="nl-NL" sz="2200" dirty="0"/>
              <a:t>2007-2016</a:t>
            </a:r>
            <a:endParaRPr lang="nl-NL" sz="2200" b="1" dirty="0">
              <a:solidFill>
                <a:srgbClr val="FFC000"/>
              </a:solidFill>
            </a:endParaRPr>
          </a:p>
          <a:p>
            <a:pPr marL="0" indent="0">
              <a:lnSpc>
                <a:spcPct val="150000"/>
              </a:lnSpc>
              <a:buNone/>
            </a:pPr>
            <a:r>
              <a:rPr lang="nl-NL" sz="1700" i="1" dirty="0" err="1"/>
              <a:t>Chapter</a:t>
            </a:r>
            <a:r>
              <a:rPr lang="nl-NL" sz="1700" i="1" dirty="0"/>
              <a:t> IASP </a:t>
            </a:r>
            <a:r>
              <a:rPr lang="nl-NL" sz="1700" i="1" dirty="0" err="1"/>
              <a:t>with</a:t>
            </a:r>
            <a:r>
              <a:rPr lang="nl-NL" sz="1700" i="1" dirty="0"/>
              <a:t> </a:t>
            </a:r>
            <a:r>
              <a:rPr lang="nl-NL" sz="1700" i="1" dirty="0" err="1"/>
              <a:t>multidisciplinary</a:t>
            </a:r>
            <a:r>
              <a:rPr lang="nl-NL" sz="1700" i="1" dirty="0"/>
              <a:t> members</a:t>
            </a:r>
          </a:p>
          <a:p>
            <a:pPr marL="0" indent="0">
              <a:lnSpc>
                <a:spcPct val="150000"/>
              </a:lnSpc>
              <a:buNone/>
            </a:pPr>
            <a:r>
              <a:rPr lang="nl-NL" sz="1700" i="1" dirty="0"/>
              <a:t>			</a:t>
            </a:r>
            <a:endParaRPr lang="nl-NL" sz="2200" dirty="0"/>
          </a:p>
          <a:p>
            <a:pPr>
              <a:lnSpc>
                <a:spcPct val="150000"/>
              </a:lnSpc>
            </a:pPr>
            <a:r>
              <a:rPr lang="nl-NL" sz="3000" b="1" dirty="0">
                <a:solidFill>
                  <a:schemeClr val="accent4">
                    <a:lumMod val="75000"/>
                  </a:schemeClr>
                </a:solidFill>
              </a:rPr>
              <a:t>PA!N: Pain Alliance in the Netherlands  </a:t>
            </a:r>
            <a:r>
              <a:rPr lang="nl-NL" sz="2200" dirty="0"/>
              <a:t>2017-current</a:t>
            </a:r>
            <a:endParaRPr lang="nl-NL" sz="2200" b="1" dirty="0">
              <a:solidFill>
                <a:schemeClr val="accent4">
                  <a:lumMod val="75000"/>
                </a:schemeClr>
              </a:solidFill>
            </a:endParaRPr>
          </a:p>
          <a:p>
            <a:pPr marL="0" indent="0">
              <a:lnSpc>
                <a:spcPct val="150000"/>
              </a:lnSpc>
              <a:buNone/>
            </a:pPr>
            <a:r>
              <a:rPr lang="nl-NL" sz="1700" i="1" dirty="0" err="1"/>
              <a:t>Chapter</a:t>
            </a:r>
            <a:r>
              <a:rPr lang="nl-NL" sz="1700" i="1" dirty="0"/>
              <a:t> IASP </a:t>
            </a:r>
            <a:r>
              <a:rPr lang="nl-NL" sz="1700" i="1" dirty="0" err="1"/>
              <a:t>with</a:t>
            </a:r>
            <a:r>
              <a:rPr lang="nl-NL" sz="1700" i="1" dirty="0"/>
              <a:t> </a:t>
            </a:r>
            <a:r>
              <a:rPr lang="nl-NL" sz="1700" i="1" dirty="0" err="1"/>
              <a:t>delegated</a:t>
            </a:r>
            <a:r>
              <a:rPr lang="nl-NL" sz="1700" i="1" dirty="0"/>
              <a:t> </a:t>
            </a:r>
            <a:r>
              <a:rPr lang="nl-NL" sz="1700" i="1" dirty="0" err="1"/>
              <a:t>chairs</a:t>
            </a:r>
            <a:r>
              <a:rPr lang="nl-NL" sz="1700" i="1" dirty="0"/>
              <a:t> of </a:t>
            </a:r>
            <a:r>
              <a:rPr lang="nl-NL" sz="1700" i="1" dirty="0" err="1"/>
              <a:t>scientific</a:t>
            </a:r>
            <a:r>
              <a:rPr lang="nl-NL" sz="1700" i="1" dirty="0"/>
              <a:t> </a:t>
            </a:r>
            <a:r>
              <a:rPr lang="nl-NL" sz="1700" i="1" dirty="0" err="1"/>
              <a:t>societies</a:t>
            </a:r>
            <a:r>
              <a:rPr lang="nl-NL" sz="1700" i="1" dirty="0"/>
              <a:t> and </a:t>
            </a:r>
            <a:r>
              <a:rPr lang="nl-NL" sz="1700" i="1" dirty="0" err="1"/>
              <a:t>patient</a:t>
            </a:r>
            <a:r>
              <a:rPr lang="nl-NL" sz="1700" i="1" dirty="0"/>
              <a:t> </a:t>
            </a:r>
            <a:r>
              <a:rPr lang="nl-NL" sz="1700" i="1" dirty="0" err="1"/>
              <a:t>organisations</a:t>
            </a:r>
            <a:r>
              <a:rPr lang="nl-NL" sz="1700" i="1" dirty="0"/>
              <a:t> </a:t>
            </a:r>
            <a:r>
              <a:rPr lang="nl-NL" sz="1700" i="1" dirty="0" err="1"/>
              <a:t>fully</a:t>
            </a:r>
            <a:r>
              <a:rPr lang="nl-NL" sz="1700" i="1" dirty="0"/>
              <a:t> </a:t>
            </a:r>
            <a:r>
              <a:rPr lang="nl-NL" sz="1700" i="1" dirty="0" err="1"/>
              <a:t>integrated</a:t>
            </a:r>
            <a:r>
              <a:rPr lang="nl-NL" sz="1700" i="1" dirty="0"/>
              <a:t>!! </a:t>
            </a:r>
            <a:r>
              <a:rPr lang="nl-NL" sz="1200" i="1" dirty="0"/>
              <a:t>		</a:t>
            </a:r>
            <a:endParaRPr lang="nl-NL" sz="1500" dirty="0"/>
          </a:p>
          <a:p>
            <a:pPr algn="ctr"/>
            <a:endParaRPr lang="nl-NL" sz="1800" dirty="0"/>
          </a:p>
          <a:p>
            <a:pPr algn="ctr"/>
            <a:endParaRPr lang="nl-NL" sz="600" i="1" dirty="0"/>
          </a:p>
        </p:txBody>
      </p:sp>
      <p:sp>
        <p:nvSpPr>
          <p:cNvPr id="4" name="Pijl: gekromd links 3">
            <a:extLst>
              <a:ext uri="{FF2B5EF4-FFF2-40B4-BE49-F238E27FC236}">
                <a16:creationId xmlns:a16="http://schemas.microsoft.com/office/drawing/2014/main" id="{B55A280A-E9D9-7011-7FF1-B7650A477BC3}"/>
              </a:ext>
            </a:extLst>
          </p:cNvPr>
          <p:cNvSpPr/>
          <p:nvPr/>
        </p:nvSpPr>
        <p:spPr>
          <a:xfrm>
            <a:off x="6371922" y="2764777"/>
            <a:ext cx="731520" cy="121615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Pijl: gekromd links 4">
            <a:extLst>
              <a:ext uri="{FF2B5EF4-FFF2-40B4-BE49-F238E27FC236}">
                <a16:creationId xmlns:a16="http://schemas.microsoft.com/office/drawing/2014/main" id="{52D1BEC9-FA74-DE1C-6361-B3A43B1E5E7C}"/>
              </a:ext>
            </a:extLst>
          </p:cNvPr>
          <p:cNvSpPr/>
          <p:nvPr/>
        </p:nvSpPr>
        <p:spPr>
          <a:xfrm>
            <a:off x="9617242" y="4357278"/>
            <a:ext cx="731520" cy="121615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90959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35E50AE-7F2C-65D6-1B14-50084F682105}"/>
              </a:ext>
            </a:extLst>
          </p:cNvPr>
          <p:cNvSpPr>
            <a:spLocks noGrp="1"/>
          </p:cNvSpPr>
          <p:nvPr>
            <p:ph idx="1"/>
          </p:nvPr>
        </p:nvSpPr>
        <p:spPr>
          <a:xfrm>
            <a:off x="3418479" y="853478"/>
            <a:ext cx="5715021" cy="5715021"/>
          </a:xfrm>
          <a:ln>
            <a:solidFill>
              <a:schemeClr val="tx1"/>
            </a:solidFill>
          </a:ln>
        </p:spPr>
        <p:txBody>
          <a:bodyPr>
            <a:normAutofit/>
          </a:bodyPr>
          <a:lstStyle/>
          <a:p>
            <a:pPr marL="0" indent="0" algn="ctr">
              <a:buNone/>
            </a:pPr>
            <a:r>
              <a:rPr lang="nl-NL" dirty="0" err="1"/>
              <a:t>Current</a:t>
            </a:r>
            <a:r>
              <a:rPr lang="nl-NL" dirty="0"/>
              <a:t> Daily Board of </a:t>
            </a:r>
            <a:r>
              <a:rPr lang="nl-NL" b="1" dirty="0">
                <a:solidFill>
                  <a:srgbClr val="00B0F0"/>
                </a:solidFill>
              </a:rPr>
              <a:t>PA</a:t>
            </a:r>
            <a:r>
              <a:rPr lang="nl-NL" b="1" dirty="0"/>
              <a:t>!</a:t>
            </a:r>
            <a:r>
              <a:rPr lang="nl-NL" b="1" dirty="0">
                <a:solidFill>
                  <a:srgbClr val="00B0F0"/>
                </a:solidFill>
              </a:rPr>
              <a:t>N</a:t>
            </a:r>
            <a:r>
              <a:rPr lang="nl-NL" dirty="0"/>
              <a:t> </a:t>
            </a:r>
          </a:p>
          <a:p>
            <a:endParaRPr lang="nl-NL" dirty="0"/>
          </a:p>
          <a:p>
            <a:pPr marL="0" indent="0">
              <a:buNone/>
            </a:pPr>
            <a:endParaRPr lang="nl-NL" dirty="0"/>
          </a:p>
          <a:p>
            <a:pPr marL="0" indent="0">
              <a:lnSpc>
                <a:spcPct val="150000"/>
              </a:lnSpc>
              <a:buNone/>
            </a:pPr>
            <a:r>
              <a:rPr lang="nl-NL" sz="1852" dirty="0"/>
              <a:t> </a:t>
            </a:r>
          </a:p>
          <a:p>
            <a:pPr marL="0" indent="0">
              <a:lnSpc>
                <a:spcPct val="150000"/>
              </a:lnSpc>
              <a:buNone/>
            </a:pPr>
            <a:r>
              <a:rPr lang="nl-NL" sz="1191" dirty="0"/>
              <a:t>        Prof. dr. M. Steegers 	           Prof. dr. A. Wolff	        Mr. L. de Both</a:t>
            </a:r>
          </a:p>
          <a:p>
            <a:pPr marL="0" indent="0">
              <a:lnSpc>
                <a:spcPct val="150000"/>
              </a:lnSpc>
              <a:buNone/>
            </a:pPr>
            <a:r>
              <a:rPr lang="nl-NL" sz="1191" dirty="0"/>
              <a:t>                      Chair 	                co-Chair 	 </a:t>
            </a:r>
            <a:r>
              <a:rPr lang="nl-NL" sz="1191" dirty="0" err="1"/>
              <a:t>patient</a:t>
            </a:r>
            <a:r>
              <a:rPr lang="nl-NL" sz="1191" dirty="0"/>
              <a:t> </a:t>
            </a:r>
            <a:r>
              <a:rPr lang="nl-NL" sz="1191" dirty="0" err="1"/>
              <a:t>organisation</a:t>
            </a:r>
            <a:r>
              <a:rPr lang="nl-NL" sz="1191" dirty="0"/>
              <a:t>	</a:t>
            </a:r>
          </a:p>
          <a:p>
            <a:pPr>
              <a:lnSpc>
                <a:spcPct val="150000"/>
              </a:lnSpc>
            </a:pPr>
            <a:endParaRPr lang="nl-NL" sz="1852" dirty="0"/>
          </a:p>
          <a:p>
            <a:pPr>
              <a:lnSpc>
                <a:spcPct val="150000"/>
              </a:lnSpc>
            </a:pPr>
            <a:endParaRPr lang="en-US" sz="1852" dirty="0">
              <a:solidFill>
                <a:srgbClr val="4D6876"/>
              </a:solidFill>
              <a:latin typeface="Rubik"/>
            </a:endParaRPr>
          </a:p>
          <a:p>
            <a:pPr marL="0" indent="0">
              <a:lnSpc>
                <a:spcPct val="150000"/>
              </a:lnSpc>
              <a:buNone/>
            </a:pPr>
            <a:r>
              <a:rPr lang="en-US" sz="1191" dirty="0">
                <a:solidFill>
                  <a:srgbClr val="4D6876"/>
                </a:solidFill>
                <a:latin typeface="Rubik"/>
              </a:rPr>
              <a:t>	</a:t>
            </a:r>
          </a:p>
          <a:p>
            <a:pPr marL="0" indent="0">
              <a:lnSpc>
                <a:spcPct val="150000"/>
              </a:lnSpc>
              <a:buNone/>
            </a:pPr>
            <a:r>
              <a:rPr lang="nl-NL" sz="1852" b="1" dirty="0"/>
              <a:t>          </a:t>
            </a:r>
            <a:r>
              <a:rPr lang="nl-NL" sz="1191" dirty="0"/>
              <a:t>B. </a:t>
            </a:r>
            <a:r>
              <a:rPr lang="nl-NL" sz="1191" dirty="0" err="1"/>
              <a:t>Engelsma</a:t>
            </a:r>
            <a:r>
              <a:rPr lang="nl-NL" sz="1191" dirty="0"/>
              <a:t>              dr. B. Brouwer       Ms. M. </a:t>
            </a:r>
            <a:r>
              <a:rPr lang="nl-NL" sz="1191" dirty="0" err="1"/>
              <a:t>Giesberts</a:t>
            </a:r>
            <a:r>
              <a:rPr lang="nl-NL" sz="1191" dirty="0"/>
              <a:t>  dr. M. van Beugen</a:t>
            </a:r>
            <a:r>
              <a:rPr lang="nl-NL" sz="1852" b="1" dirty="0"/>
              <a:t>	</a:t>
            </a:r>
            <a:endParaRPr lang="nl-NL" sz="1852" i="1" dirty="0"/>
          </a:p>
        </p:txBody>
      </p:sp>
      <p:pic>
        <p:nvPicPr>
          <p:cNvPr id="5" name="Afbeelding 4">
            <a:extLst>
              <a:ext uri="{FF2B5EF4-FFF2-40B4-BE49-F238E27FC236}">
                <a16:creationId xmlns:a16="http://schemas.microsoft.com/office/drawing/2014/main" id="{33EB68DE-1696-9780-51D6-F6F998764245}"/>
              </a:ext>
            </a:extLst>
          </p:cNvPr>
          <p:cNvPicPr>
            <a:picLocks noChangeAspect="1"/>
          </p:cNvPicPr>
          <p:nvPr/>
        </p:nvPicPr>
        <p:blipFill>
          <a:blip r:embed="rId2"/>
          <a:stretch>
            <a:fillRect/>
          </a:stretch>
        </p:blipFill>
        <p:spPr>
          <a:xfrm>
            <a:off x="3926257" y="1651521"/>
            <a:ext cx="948889" cy="1249915"/>
          </a:xfrm>
          <a:prstGeom prst="rect">
            <a:avLst/>
          </a:prstGeom>
        </p:spPr>
      </p:pic>
      <p:pic>
        <p:nvPicPr>
          <p:cNvPr id="6146" name="Picture 2" descr="prof. dr. A. (André) Wolff">
            <a:extLst>
              <a:ext uri="{FF2B5EF4-FFF2-40B4-BE49-F238E27FC236}">
                <a16:creationId xmlns:a16="http://schemas.microsoft.com/office/drawing/2014/main" id="{EA550928-2737-14CD-6735-15743CC1F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783" y="1689923"/>
            <a:ext cx="1155526" cy="115552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C4C2ABCC-C84C-87EA-4B8D-E88A5AF6F08A}"/>
              </a:ext>
            </a:extLst>
          </p:cNvPr>
          <p:cNvPicPr>
            <a:picLocks noChangeAspect="1"/>
          </p:cNvPicPr>
          <p:nvPr/>
        </p:nvPicPr>
        <p:blipFill>
          <a:blip r:embed="rId4"/>
          <a:stretch>
            <a:fillRect/>
          </a:stretch>
        </p:blipFill>
        <p:spPr>
          <a:xfrm>
            <a:off x="7532675" y="4066425"/>
            <a:ext cx="762461" cy="989684"/>
          </a:xfrm>
          <a:prstGeom prst="rect">
            <a:avLst/>
          </a:prstGeom>
          <a:ln>
            <a:solidFill>
              <a:schemeClr val="accent1"/>
            </a:solidFill>
          </a:ln>
        </p:spPr>
      </p:pic>
      <p:pic>
        <p:nvPicPr>
          <p:cNvPr id="11" name="Afbeelding 10">
            <a:extLst>
              <a:ext uri="{FF2B5EF4-FFF2-40B4-BE49-F238E27FC236}">
                <a16:creationId xmlns:a16="http://schemas.microsoft.com/office/drawing/2014/main" id="{E9B310D6-94CC-F54F-0EA2-20B0127BB9C8}"/>
              </a:ext>
            </a:extLst>
          </p:cNvPr>
          <p:cNvPicPr>
            <a:picLocks noChangeAspect="1"/>
          </p:cNvPicPr>
          <p:nvPr/>
        </p:nvPicPr>
        <p:blipFill>
          <a:blip r:embed="rId5"/>
          <a:stretch>
            <a:fillRect/>
          </a:stretch>
        </p:blipFill>
        <p:spPr>
          <a:xfrm>
            <a:off x="7232766" y="1689922"/>
            <a:ext cx="1076968" cy="1110561"/>
          </a:xfrm>
          <a:prstGeom prst="rect">
            <a:avLst/>
          </a:prstGeom>
        </p:spPr>
      </p:pic>
      <p:pic>
        <p:nvPicPr>
          <p:cNvPr id="13" name="Afbeelding 12">
            <a:extLst>
              <a:ext uri="{FF2B5EF4-FFF2-40B4-BE49-F238E27FC236}">
                <a16:creationId xmlns:a16="http://schemas.microsoft.com/office/drawing/2014/main" id="{75AC924A-077F-24B6-A385-9FD277E947DE}"/>
              </a:ext>
            </a:extLst>
          </p:cNvPr>
          <p:cNvPicPr>
            <a:picLocks noChangeAspect="1"/>
          </p:cNvPicPr>
          <p:nvPr/>
        </p:nvPicPr>
        <p:blipFill>
          <a:blip r:embed="rId6"/>
          <a:stretch>
            <a:fillRect/>
          </a:stretch>
        </p:blipFill>
        <p:spPr>
          <a:xfrm>
            <a:off x="5215744" y="4099918"/>
            <a:ext cx="880255" cy="989213"/>
          </a:xfrm>
          <a:prstGeom prst="rect">
            <a:avLst/>
          </a:prstGeom>
        </p:spPr>
      </p:pic>
      <p:pic>
        <p:nvPicPr>
          <p:cNvPr id="15" name="Afbeelding 14">
            <a:extLst>
              <a:ext uri="{FF2B5EF4-FFF2-40B4-BE49-F238E27FC236}">
                <a16:creationId xmlns:a16="http://schemas.microsoft.com/office/drawing/2014/main" id="{772EBEE8-B688-0A8A-362C-B9D58AE5EA2A}"/>
              </a:ext>
            </a:extLst>
          </p:cNvPr>
          <p:cNvPicPr>
            <a:picLocks noChangeAspect="1"/>
          </p:cNvPicPr>
          <p:nvPr/>
        </p:nvPicPr>
        <p:blipFill>
          <a:blip r:embed="rId7"/>
          <a:stretch>
            <a:fillRect/>
          </a:stretch>
        </p:blipFill>
        <p:spPr>
          <a:xfrm>
            <a:off x="6507972" y="4099919"/>
            <a:ext cx="655300" cy="975389"/>
          </a:xfrm>
          <a:prstGeom prst="rect">
            <a:avLst/>
          </a:prstGeom>
        </p:spPr>
      </p:pic>
      <p:pic>
        <p:nvPicPr>
          <p:cNvPr id="6150" name="Picture 6" descr="Brechtus Engelsma">
            <a:extLst>
              <a:ext uri="{FF2B5EF4-FFF2-40B4-BE49-F238E27FC236}">
                <a16:creationId xmlns:a16="http://schemas.microsoft.com/office/drawing/2014/main" id="{F782A498-5F0B-DD16-F142-5173E9E98D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3860" y="4098264"/>
            <a:ext cx="989684" cy="989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1192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70616F-0C6B-52EC-4316-D6930C178BF9}"/>
              </a:ext>
            </a:extLst>
          </p:cNvPr>
          <p:cNvSpPr>
            <a:spLocks noGrp="1"/>
          </p:cNvSpPr>
          <p:nvPr>
            <p:ph type="title"/>
          </p:nvPr>
        </p:nvSpPr>
        <p:spPr>
          <a:xfrm>
            <a:off x="838200" y="0"/>
            <a:ext cx="10515600" cy="1325563"/>
          </a:xfrm>
        </p:spPr>
        <p:txBody>
          <a:bodyPr>
            <a:normAutofit fontScale="90000"/>
          </a:bodyPr>
          <a:lstStyle/>
          <a:p>
            <a:pPr algn="ctr"/>
            <a:br>
              <a:rPr lang="nl-NL" dirty="0"/>
            </a:br>
            <a:r>
              <a:rPr lang="nl-NL" dirty="0">
                <a:solidFill>
                  <a:schemeClr val="tx2">
                    <a:lumMod val="50000"/>
                    <a:lumOff val="50000"/>
                  </a:schemeClr>
                </a:solidFill>
              </a:rPr>
              <a:t>National PA</a:t>
            </a:r>
            <a:r>
              <a:rPr lang="nl-NL" dirty="0"/>
              <a:t>!</a:t>
            </a:r>
            <a:r>
              <a:rPr lang="nl-NL" dirty="0">
                <a:solidFill>
                  <a:schemeClr val="tx2">
                    <a:lumMod val="50000"/>
                    <a:lumOff val="50000"/>
                  </a:schemeClr>
                </a:solidFill>
              </a:rPr>
              <a:t>N </a:t>
            </a:r>
            <a:r>
              <a:rPr lang="nl-NL" dirty="0" err="1">
                <a:solidFill>
                  <a:schemeClr val="tx2">
                    <a:lumMod val="50000"/>
                    <a:lumOff val="50000"/>
                  </a:schemeClr>
                </a:solidFill>
              </a:rPr>
              <a:t>programme</a:t>
            </a:r>
            <a:br>
              <a:rPr lang="nl-NL" dirty="0"/>
            </a:br>
            <a:r>
              <a:rPr lang="nl-NL" dirty="0" err="1"/>
              <a:t>P</a:t>
            </a:r>
            <a:r>
              <a:rPr lang="nl-NL" sz="3600" dirty="0" err="1"/>
              <a:t>riorities</a:t>
            </a:r>
            <a:r>
              <a:rPr lang="nl-NL" sz="3600" dirty="0"/>
              <a:t>  2024-2025</a:t>
            </a:r>
            <a:br>
              <a:rPr lang="nl-NL" dirty="0"/>
            </a:br>
            <a:endParaRPr lang="nl-NL" dirty="0"/>
          </a:p>
        </p:txBody>
      </p:sp>
      <p:sp>
        <p:nvSpPr>
          <p:cNvPr id="3" name="Tijdelijke aanduiding voor inhoud 2">
            <a:extLst>
              <a:ext uri="{FF2B5EF4-FFF2-40B4-BE49-F238E27FC236}">
                <a16:creationId xmlns:a16="http://schemas.microsoft.com/office/drawing/2014/main" id="{DA23E9B6-8C2E-5854-463E-044B162D845B}"/>
              </a:ext>
            </a:extLst>
          </p:cNvPr>
          <p:cNvSpPr>
            <a:spLocks noGrp="1"/>
          </p:cNvSpPr>
          <p:nvPr>
            <p:ph idx="1"/>
          </p:nvPr>
        </p:nvSpPr>
        <p:spPr>
          <a:xfrm>
            <a:off x="838200" y="1610478"/>
            <a:ext cx="10952747" cy="4351338"/>
          </a:xfrm>
        </p:spPr>
        <p:txBody>
          <a:bodyPr>
            <a:normAutofit fontScale="77500" lnSpcReduction="20000"/>
          </a:bodyPr>
          <a:lstStyle/>
          <a:p>
            <a:r>
              <a:rPr lang="nl-NL" b="1" dirty="0" err="1"/>
              <a:t>Education</a:t>
            </a:r>
            <a:r>
              <a:rPr lang="nl-NL" b="1" dirty="0"/>
              <a:t>/public </a:t>
            </a:r>
            <a:r>
              <a:rPr lang="nl-NL" b="1" dirty="0" err="1"/>
              <a:t>campaigns</a:t>
            </a:r>
            <a:endParaRPr lang="nl-NL" b="1" dirty="0"/>
          </a:p>
          <a:p>
            <a:pPr lvl="1"/>
            <a:r>
              <a:rPr lang="nl-NL" dirty="0"/>
              <a:t>Website PA!N</a:t>
            </a:r>
          </a:p>
          <a:p>
            <a:pPr lvl="1"/>
            <a:r>
              <a:rPr lang="nl-NL" dirty="0"/>
              <a:t>Dutch Journal </a:t>
            </a:r>
            <a:r>
              <a:rPr lang="nl-NL" dirty="0" err="1"/>
              <a:t>for</a:t>
            </a:r>
            <a:r>
              <a:rPr lang="nl-NL" dirty="0"/>
              <a:t> </a:t>
            </a:r>
            <a:r>
              <a:rPr lang="nl-NL" dirty="0" err="1"/>
              <a:t>Pain</a:t>
            </a:r>
            <a:r>
              <a:rPr lang="nl-NL" dirty="0"/>
              <a:t> </a:t>
            </a:r>
            <a:r>
              <a:rPr lang="nl-NL" dirty="0" err="1"/>
              <a:t>and</a:t>
            </a:r>
            <a:r>
              <a:rPr lang="nl-NL" dirty="0"/>
              <a:t> </a:t>
            </a:r>
            <a:r>
              <a:rPr lang="nl-NL" dirty="0" err="1"/>
              <a:t>Pain</a:t>
            </a:r>
            <a:r>
              <a:rPr lang="nl-NL" dirty="0"/>
              <a:t> </a:t>
            </a:r>
            <a:r>
              <a:rPr lang="nl-NL" dirty="0" err="1"/>
              <a:t>Medicine</a:t>
            </a:r>
            <a:endParaRPr lang="nl-NL" dirty="0"/>
          </a:p>
          <a:p>
            <a:pPr lvl="1"/>
            <a:r>
              <a:rPr lang="nl-NL" dirty="0"/>
              <a:t>LAC Amsterdam (IASP): IMPACT PAIN</a:t>
            </a:r>
          </a:p>
          <a:p>
            <a:pPr lvl="1"/>
            <a:r>
              <a:rPr lang="nl-NL" dirty="0"/>
              <a:t>Support INTERREG: Pain in </a:t>
            </a:r>
            <a:r>
              <a:rPr lang="nl-NL" dirty="0" err="1"/>
              <a:t>the</a:t>
            </a:r>
            <a:r>
              <a:rPr lang="nl-NL" dirty="0"/>
              <a:t> </a:t>
            </a:r>
            <a:r>
              <a:rPr lang="nl-NL" b="1" dirty="0" err="1"/>
              <a:t>E</a:t>
            </a:r>
            <a:r>
              <a:rPr lang="nl-NL" dirty="0" err="1"/>
              <a:t>ms</a:t>
            </a:r>
            <a:r>
              <a:rPr lang="nl-NL" dirty="0"/>
              <a:t> </a:t>
            </a:r>
            <a:r>
              <a:rPr lang="nl-NL" b="1" dirty="0"/>
              <a:t>D</a:t>
            </a:r>
            <a:r>
              <a:rPr lang="nl-NL" dirty="0"/>
              <a:t>ollard </a:t>
            </a:r>
            <a:r>
              <a:rPr lang="nl-NL" b="1" dirty="0" err="1"/>
              <a:t>R</a:t>
            </a:r>
            <a:r>
              <a:rPr lang="nl-NL" dirty="0" err="1"/>
              <a:t>egion</a:t>
            </a:r>
            <a:r>
              <a:rPr lang="nl-NL" dirty="0"/>
              <a:t> </a:t>
            </a:r>
          </a:p>
          <a:p>
            <a:pPr lvl="2"/>
            <a:r>
              <a:rPr lang="nl-NL" sz="1600" dirty="0"/>
              <a:t>€2.5ML project</a:t>
            </a:r>
          </a:p>
          <a:p>
            <a:pPr lvl="2"/>
            <a:r>
              <a:rPr lang="nl-NL" sz="1600" dirty="0"/>
              <a:t>Cross border </a:t>
            </a:r>
            <a:r>
              <a:rPr lang="nl-NL" sz="1600" dirty="0" err="1"/>
              <a:t>accessibility</a:t>
            </a:r>
            <a:r>
              <a:rPr lang="nl-NL" sz="1600" dirty="0"/>
              <a:t> </a:t>
            </a:r>
            <a:r>
              <a:rPr lang="nl-NL" sz="1600" dirty="0" err="1"/>
              <a:t>to</a:t>
            </a:r>
            <a:r>
              <a:rPr lang="nl-NL" sz="1600" dirty="0"/>
              <a:t> </a:t>
            </a:r>
            <a:r>
              <a:rPr lang="nl-NL" sz="1600" dirty="0" err="1"/>
              <a:t>pain</a:t>
            </a:r>
            <a:r>
              <a:rPr lang="nl-NL" sz="1600" dirty="0"/>
              <a:t> care</a:t>
            </a:r>
          </a:p>
          <a:p>
            <a:pPr lvl="1"/>
            <a:r>
              <a:rPr lang="nl-NL" sz="2000" dirty="0" err="1"/>
              <a:t>Yearly</a:t>
            </a:r>
            <a:r>
              <a:rPr lang="nl-NL" sz="2000" dirty="0"/>
              <a:t> </a:t>
            </a:r>
            <a:r>
              <a:rPr lang="nl-NL" sz="2000" dirty="0" err="1"/>
              <a:t>pain</a:t>
            </a:r>
            <a:r>
              <a:rPr lang="nl-NL" sz="2000" dirty="0"/>
              <a:t> </a:t>
            </a:r>
            <a:r>
              <a:rPr lang="nl-NL" sz="2000" dirty="0" err="1"/>
              <a:t>congress</a:t>
            </a:r>
            <a:endParaRPr lang="nl-NL" sz="2000" dirty="0"/>
          </a:p>
          <a:p>
            <a:pPr marL="457200" lvl="1" indent="0">
              <a:buNone/>
            </a:pPr>
            <a:endParaRPr lang="nl-NL" dirty="0"/>
          </a:p>
          <a:p>
            <a:r>
              <a:rPr lang="nl-NL" b="1" dirty="0"/>
              <a:t>Network </a:t>
            </a:r>
            <a:r>
              <a:rPr lang="nl-NL" b="1" dirty="0" err="1"/>
              <a:t>collaboration</a:t>
            </a:r>
            <a:r>
              <a:rPr lang="nl-NL" b="1" dirty="0"/>
              <a:t> </a:t>
            </a:r>
          </a:p>
          <a:p>
            <a:pPr lvl="1"/>
            <a:r>
              <a:rPr lang="nl-NL" dirty="0"/>
              <a:t>Care Standard Pain </a:t>
            </a:r>
            <a:r>
              <a:rPr lang="nl-NL" dirty="0" err="1"/>
              <a:t>ongoing</a:t>
            </a:r>
            <a:r>
              <a:rPr lang="nl-NL" dirty="0"/>
              <a:t> </a:t>
            </a:r>
            <a:r>
              <a:rPr lang="nl-NL" dirty="0" err="1"/>
              <a:t>implementation</a:t>
            </a:r>
            <a:endParaRPr lang="nl-NL" dirty="0"/>
          </a:p>
          <a:p>
            <a:pPr lvl="1"/>
            <a:r>
              <a:rPr lang="nl-NL" dirty="0" err="1"/>
              <a:t>Multidisciplinary</a:t>
            </a:r>
            <a:r>
              <a:rPr lang="nl-NL" dirty="0"/>
              <a:t> Guideline ‘</a:t>
            </a:r>
            <a:r>
              <a:rPr lang="nl-NL" dirty="0" err="1"/>
              <a:t>Organization</a:t>
            </a:r>
            <a:r>
              <a:rPr lang="nl-NL" dirty="0"/>
              <a:t> </a:t>
            </a:r>
            <a:r>
              <a:rPr lang="nl-NL" dirty="0" err="1"/>
              <a:t>and</a:t>
            </a:r>
            <a:r>
              <a:rPr lang="nl-NL" dirty="0"/>
              <a:t> </a:t>
            </a:r>
            <a:r>
              <a:rPr lang="nl-NL" dirty="0" err="1"/>
              <a:t>Working</a:t>
            </a:r>
            <a:r>
              <a:rPr lang="nl-NL" dirty="0"/>
              <a:t> </a:t>
            </a:r>
            <a:r>
              <a:rPr lang="nl-NL" dirty="0" err="1"/>
              <a:t>Process</a:t>
            </a:r>
            <a:r>
              <a:rPr lang="nl-NL" dirty="0"/>
              <a:t> </a:t>
            </a:r>
            <a:r>
              <a:rPr lang="nl-NL" dirty="0" err="1"/>
              <a:t>Chronic</a:t>
            </a:r>
            <a:r>
              <a:rPr lang="nl-NL" dirty="0"/>
              <a:t> Pain</a:t>
            </a:r>
            <a:r>
              <a:rPr lang="nl-NL" sz="1800" dirty="0"/>
              <a:t> ‘</a:t>
            </a:r>
          </a:p>
          <a:p>
            <a:pPr marL="457200" lvl="1" indent="0">
              <a:buNone/>
            </a:pPr>
            <a:r>
              <a:rPr lang="nl-NL" sz="1800" dirty="0">
                <a:solidFill>
                  <a:prstClr val="black"/>
                </a:solidFill>
                <a:latin typeface="Calibri" panose="020F0502020204030204" pitchFamily="34" charset="0"/>
                <a:ea typeface="Calibri" panose="020F0502020204030204" pitchFamily="34" charset="0"/>
              </a:rPr>
              <a:t>	Bottlenecks &amp; </a:t>
            </a:r>
            <a:r>
              <a:rPr lang="nl-NL" sz="1800" dirty="0" err="1">
                <a:solidFill>
                  <a:prstClr val="black"/>
                </a:solidFill>
                <a:latin typeface="Calibri" panose="020F0502020204030204" pitchFamily="34" charset="0"/>
                <a:ea typeface="Calibri" panose="020F0502020204030204" pitchFamily="34" charset="0"/>
              </a:rPr>
              <a:t>recommendations</a:t>
            </a:r>
            <a:endParaRPr lang="nl-NL" sz="1800" dirty="0">
              <a:solidFill>
                <a:prstClr val="black"/>
              </a:solidFill>
              <a:latin typeface="Calibri" panose="020F0502020204030204" pitchFamily="34" charset="0"/>
              <a:ea typeface="Calibri" panose="020F0502020204030204" pitchFamily="34" charset="0"/>
            </a:endParaRPr>
          </a:p>
          <a:p>
            <a:pPr lvl="3" defTabSz="914377"/>
            <a:r>
              <a:rPr lang="nl-NL" dirty="0" err="1">
                <a:solidFill>
                  <a:prstClr val="black"/>
                </a:solidFill>
                <a:latin typeface="Calibri" panose="020F0502020204030204" pitchFamily="34" charset="0"/>
                <a:ea typeface="Calibri" panose="020F0502020204030204" pitchFamily="34" charset="0"/>
              </a:rPr>
              <a:t>Organization</a:t>
            </a:r>
            <a:r>
              <a:rPr lang="nl-NL" dirty="0">
                <a:solidFill>
                  <a:prstClr val="black"/>
                </a:solidFill>
                <a:latin typeface="Calibri" panose="020F0502020204030204" pitchFamily="34" charset="0"/>
                <a:ea typeface="Calibri" panose="020F0502020204030204" pitchFamily="34" charset="0"/>
              </a:rPr>
              <a:t> </a:t>
            </a:r>
            <a:r>
              <a:rPr lang="nl-NL" dirty="0" err="1">
                <a:solidFill>
                  <a:prstClr val="black"/>
                </a:solidFill>
                <a:latin typeface="Calibri" panose="020F0502020204030204" pitchFamily="34" charset="0"/>
                <a:ea typeface="Calibri" panose="020F0502020204030204" pitchFamily="34" charset="0"/>
              </a:rPr>
              <a:t>chronic</a:t>
            </a:r>
            <a:r>
              <a:rPr lang="nl-NL" dirty="0">
                <a:solidFill>
                  <a:prstClr val="black"/>
                </a:solidFill>
                <a:latin typeface="Calibri" panose="020F0502020204030204" pitchFamily="34" charset="0"/>
                <a:ea typeface="Calibri" panose="020F0502020204030204" pitchFamily="34" charset="0"/>
              </a:rPr>
              <a:t> pain care; </a:t>
            </a:r>
            <a:r>
              <a:rPr lang="nl-NL" sz="1900" dirty="0" err="1">
                <a:solidFill>
                  <a:prstClr val="black"/>
                </a:solidFill>
                <a:latin typeface="Calibri" panose="020F0502020204030204" pitchFamily="34" charset="0"/>
                <a:ea typeface="Calibri" panose="020F0502020204030204" pitchFamily="34" charset="0"/>
              </a:rPr>
              <a:t>Examples</a:t>
            </a:r>
            <a:r>
              <a:rPr lang="nl-NL" sz="1900" dirty="0">
                <a:solidFill>
                  <a:prstClr val="black"/>
                </a:solidFill>
                <a:latin typeface="Calibri" panose="020F0502020204030204" pitchFamily="34" charset="0"/>
                <a:ea typeface="Calibri" panose="020F0502020204030204" pitchFamily="34" charset="0"/>
              </a:rPr>
              <a:t> care </a:t>
            </a:r>
            <a:r>
              <a:rPr lang="nl-NL" sz="1900" dirty="0" err="1">
                <a:solidFill>
                  <a:prstClr val="black"/>
                </a:solidFill>
                <a:latin typeface="Calibri" panose="020F0502020204030204" pitchFamily="34" charset="0"/>
                <a:ea typeface="Calibri" panose="020F0502020204030204" pitchFamily="34" charset="0"/>
              </a:rPr>
              <a:t>pathways</a:t>
            </a:r>
            <a:r>
              <a:rPr lang="nl-NL" sz="1900" dirty="0">
                <a:solidFill>
                  <a:prstClr val="black"/>
                </a:solidFill>
                <a:latin typeface="Calibri" panose="020F0502020204030204" pitchFamily="34" charset="0"/>
                <a:ea typeface="Calibri" panose="020F0502020204030204" pitchFamily="34" charset="0"/>
              </a:rPr>
              <a:t>; </a:t>
            </a:r>
            <a:r>
              <a:rPr lang="nl-NL" sz="1900" dirty="0" err="1">
                <a:solidFill>
                  <a:prstClr val="black"/>
                </a:solidFill>
                <a:latin typeface="Calibri" panose="020F0502020204030204" pitchFamily="34" charset="0"/>
                <a:ea typeface="Calibri" panose="020F0502020204030204" pitchFamily="34" charset="0"/>
              </a:rPr>
              <a:t>network</a:t>
            </a:r>
            <a:r>
              <a:rPr lang="nl-NL" sz="1900" dirty="0">
                <a:solidFill>
                  <a:prstClr val="black"/>
                </a:solidFill>
                <a:latin typeface="Calibri" panose="020F0502020204030204" pitchFamily="34" charset="0"/>
                <a:ea typeface="Calibri" panose="020F0502020204030204" pitchFamily="34" charset="0"/>
              </a:rPr>
              <a:t> &amp; </a:t>
            </a:r>
            <a:r>
              <a:rPr lang="nl-NL" sz="1900" dirty="0" err="1">
                <a:solidFill>
                  <a:prstClr val="black"/>
                </a:solidFill>
                <a:latin typeface="Calibri" panose="020F0502020204030204" pitchFamily="34" charset="0"/>
                <a:ea typeface="Calibri" panose="020F0502020204030204" pitchFamily="34" charset="0"/>
              </a:rPr>
              <a:t>communication</a:t>
            </a:r>
            <a:endParaRPr lang="nl-NL" sz="1900" dirty="0">
              <a:solidFill>
                <a:prstClr val="black"/>
              </a:solidFill>
              <a:latin typeface="Calibri" panose="020F0502020204030204" pitchFamily="34" charset="0"/>
              <a:ea typeface="Calibri" panose="020F0502020204030204" pitchFamily="34" charset="0"/>
            </a:endParaRPr>
          </a:p>
          <a:p>
            <a:pPr lvl="3" defTabSz="914377"/>
            <a:r>
              <a:rPr lang="nl-NL" dirty="0" err="1">
                <a:solidFill>
                  <a:prstClr val="black"/>
                </a:solidFill>
                <a:latin typeface="Calibri" panose="020F0502020204030204" pitchFamily="34" charset="0"/>
                <a:ea typeface="Calibri" panose="020F0502020204030204" pitchFamily="34" charset="0"/>
              </a:rPr>
              <a:t>Improving</a:t>
            </a:r>
            <a:r>
              <a:rPr lang="nl-NL" dirty="0">
                <a:solidFill>
                  <a:prstClr val="black"/>
                </a:solidFill>
                <a:latin typeface="Calibri" panose="020F0502020204030204" pitchFamily="34" charset="0"/>
                <a:ea typeface="Calibri" panose="020F0502020204030204" pitchFamily="34" charset="0"/>
              </a:rPr>
              <a:t> support ‘first line </a:t>
            </a:r>
            <a:r>
              <a:rPr lang="nl-NL" dirty="0" err="1">
                <a:solidFill>
                  <a:prstClr val="black"/>
                </a:solidFill>
                <a:latin typeface="Calibri" panose="020F0502020204030204" pitchFamily="34" charset="0"/>
                <a:ea typeface="Calibri" panose="020F0502020204030204" pitchFamily="34" charset="0"/>
              </a:rPr>
              <a:t>line</a:t>
            </a:r>
            <a:r>
              <a:rPr lang="nl-NL" dirty="0">
                <a:solidFill>
                  <a:prstClr val="black"/>
                </a:solidFill>
                <a:latin typeface="Calibri" panose="020F0502020204030204" pitchFamily="34" charset="0"/>
                <a:ea typeface="Calibri" panose="020F0502020204030204" pitchFamily="34" charset="0"/>
              </a:rPr>
              <a:t> care’; </a:t>
            </a:r>
            <a:r>
              <a:rPr lang="nl-NL" sz="1900" dirty="0" err="1">
                <a:solidFill>
                  <a:prstClr val="black"/>
                </a:solidFill>
                <a:latin typeface="Calibri" panose="020F0502020204030204" pitchFamily="34" charset="0"/>
                <a:ea typeface="Calibri" panose="020F0502020204030204" pitchFamily="34" charset="0"/>
              </a:rPr>
              <a:t>coordinator</a:t>
            </a:r>
            <a:r>
              <a:rPr lang="nl-NL" dirty="0">
                <a:solidFill>
                  <a:prstClr val="black"/>
                </a:solidFill>
                <a:latin typeface="Calibri" panose="020F0502020204030204" pitchFamily="34" charset="0"/>
                <a:ea typeface="Calibri" panose="020F0502020204030204" pitchFamily="34" charset="0"/>
              </a:rPr>
              <a:t>			</a:t>
            </a:r>
          </a:p>
          <a:p>
            <a:pPr lvl="3" defTabSz="914377"/>
            <a:r>
              <a:rPr lang="nl-NL" dirty="0" err="1">
                <a:solidFill>
                  <a:prstClr val="black"/>
                </a:solidFill>
                <a:latin typeface="Calibri" panose="020F0502020204030204" pitchFamily="34" charset="0"/>
                <a:ea typeface="Calibri" panose="020F0502020204030204" pitchFamily="34" charset="0"/>
              </a:rPr>
              <a:t>Scaling</a:t>
            </a:r>
            <a:r>
              <a:rPr lang="nl-NL" dirty="0">
                <a:solidFill>
                  <a:prstClr val="black"/>
                </a:solidFill>
                <a:latin typeface="Calibri" panose="020F0502020204030204" pitchFamily="34" charset="0"/>
                <a:ea typeface="Calibri" panose="020F0502020204030204" pitchFamily="34" charset="0"/>
              </a:rPr>
              <a:t> up &amp; down care</a:t>
            </a:r>
          </a:p>
          <a:p>
            <a:pPr lvl="1" defTabSz="914377"/>
            <a:r>
              <a:rPr lang="nl-NL" dirty="0"/>
              <a:t>Support INTERREG: </a:t>
            </a:r>
            <a:r>
              <a:rPr lang="nl-NL" dirty="0" err="1"/>
              <a:t>Pain</a:t>
            </a:r>
            <a:r>
              <a:rPr lang="nl-NL" dirty="0"/>
              <a:t> in </a:t>
            </a:r>
            <a:r>
              <a:rPr lang="nl-NL" dirty="0" err="1"/>
              <a:t>the</a:t>
            </a:r>
            <a:r>
              <a:rPr lang="nl-NL" dirty="0"/>
              <a:t> </a:t>
            </a:r>
            <a:r>
              <a:rPr lang="nl-NL" b="1" dirty="0" err="1"/>
              <a:t>E</a:t>
            </a:r>
            <a:r>
              <a:rPr lang="nl-NL" dirty="0" err="1"/>
              <a:t>ms</a:t>
            </a:r>
            <a:r>
              <a:rPr lang="nl-NL" dirty="0"/>
              <a:t> </a:t>
            </a:r>
            <a:r>
              <a:rPr lang="nl-NL" b="1" dirty="0"/>
              <a:t>D</a:t>
            </a:r>
            <a:r>
              <a:rPr lang="nl-NL" dirty="0"/>
              <a:t>ollard </a:t>
            </a:r>
            <a:r>
              <a:rPr lang="nl-NL" b="1" dirty="0" err="1"/>
              <a:t>R</a:t>
            </a:r>
            <a:r>
              <a:rPr lang="nl-NL" dirty="0" err="1"/>
              <a:t>egion</a:t>
            </a:r>
            <a:r>
              <a:rPr lang="nl-NL" dirty="0"/>
              <a:t> </a:t>
            </a:r>
          </a:p>
          <a:p>
            <a:pPr lvl="1" defTabSz="914377"/>
            <a:endParaRPr lang="nl-NL" dirty="0">
              <a:solidFill>
                <a:prstClr val="black"/>
              </a:solidFill>
              <a:latin typeface="Calibri" panose="020F0502020204030204" pitchFamily="34" charset="0"/>
              <a:ea typeface="Calibri" panose="020F0502020204030204" pitchFamily="34" charset="0"/>
            </a:endParaRPr>
          </a:p>
          <a:p>
            <a:pPr lvl="2"/>
            <a:endParaRPr lang="nl-NL" dirty="0"/>
          </a:p>
        </p:txBody>
      </p:sp>
      <p:pic>
        <p:nvPicPr>
          <p:cNvPr id="1026" name="Picture 2" descr="Transferzentrum wird Drehscheibe im Ems-Dollart-Raum - AHA24x7.com">
            <a:extLst>
              <a:ext uri="{FF2B5EF4-FFF2-40B4-BE49-F238E27FC236}">
                <a16:creationId xmlns:a16="http://schemas.microsoft.com/office/drawing/2014/main" id="{A0E1771B-BB8D-F5EC-3C0D-37EBA02BE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610478"/>
            <a:ext cx="3276600" cy="209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6640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35E50AE-7F2C-65D6-1B14-50084F682105}"/>
              </a:ext>
            </a:extLst>
          </p:cNvPr>
          <p:cNvSpPr>
            <a:spLocks noGrp="1"/>
          </p:cNvSpPr>
          <p:nvPr>
            <p:ph idx="1"/>
          </p:nvPr>
        </p:nvSpPr>
        <p:spPr>
          <a:xfrm>
            <a:off x="380979" y="0"/>
            <a:ext cx="5829321" cy="6589740"/>
          </a:xfrm>
          <a:ln>
            <a:solidFill>
              <a:schemeClr val="tx1"/>
            </a:solidFill>
          </a:ln>
        </p:spPr>
        <p:txBody>
          <a:bodyPr/>
          <a:lstStyle/>
          <a:p>
            <a:pPr marL="0" indent="0" algn="ctr">
              <a:lnSpc>
                <a:spcPct val="150000"/>
              </a:lnSpc>
              <a:buNone/>
            </a:pPr>
            <a:r>
              <a:rPr lang="nl-NL" dirty="0" err="1">
                <a:solidFill>
                  <a:schemeClr val="tx2">
                    <a:lumMod val="50000"/>
                    <a:lumOff val="50000"/>
                  </a:schemeClr>
                </a:solidFill>
              </a:rPr>
              <a:t>Local</a:t>
            </a:r>
            <a:r>
              <a:rPr lang="nl-NL" dirty="0">
                <a:solidFill>
                  <a:schemeClr val="tx2">
                    <a:lumMod val="50000"/>
                    <a:lumOff val="50000"/>
                  </a:schemeClr>
                </a:solidFill>
              </a:rPr>
              <a:t> </a:t>
            </a:r>
            <a:r>
              <a:rPr lang="nl-NL" dirty="0" err="1">
                <a:solidFill>
                  <a:schemeClr val="tx2">
                    <a:lumMod val="50000"/>
                    <a:lumOff val="50000"/>
                  </a:schemeClr>
                </a:solidFill>
              </a:rPr>
              <a:t>Arrangements</a:t>
            </a:r>
            <a:r>
              <a:rPr lang="nl-NL" dirty="0">
                <a:solidFill>
                  <a:schemeClr val="tx2">
                    <a:lumMod val="50000"/>
                    <a:lumOff val="50000"/>
                  </a:schemeClr>
                </a:solidFill>
              </a:rPr>
              <a:t> </a:t>
            </a:r>
            <a:r>
              <a:rPr lang="nl-NL" dirty="0" err="1">
                <a:solidFill>
                  <a:schemeClr val="tx2">
                    <a:lumMod val="50000"/>
                    <a:lumOff val="50000"/>
                  </a:schemeClr>
                </a:solidFill>
              </a:rPr>
              <a:t>Committee</a:t>
            </a:r>
            <a:endParaRPr lang="nl-NL" dirty="0">
              <a:solidFill>
                <a:schemeClr val="tx2">
                  <a:lumMod val="50000"/>
                  <a:lumOff val="50000"/>
                </a:schemeClr>
              </a:solidFill>
            </a:endParaRPr>
          </a:p>
          <a:p>
            <a:pPr marL="0" indent="0" algn="ctr">
              <a:lnSpc>
                <a:spcPct val="150000"/>
              </a:lnSpc>
              <a:buNone/>
            </a:pPr>
            <a:r>
              <a:rPr lang="nl-NL" dirty="0" err="1">
                <a:solidFill>
                  <a:schemeClr val="tx2">
                    <a:lumMod val="50000"/>
                    <a:lumOff val="50000"/>
                  </a:schemeClr>
                </a:solidFill>
              </a:rPr>
              <a:t>Pain</a:t>
            </a:r>
            <a:r>
              <a:rPr lang="nl-NL" dirty="0">
                <a:solidFill>
                  <a:schemeClr val="tx2">
                    <a:lumMod val="50000"/>
                    <a:lumOff val="50000"/>
                  </a:schemeClr>
                </a:solidFill>
              </a:rPr>
              <a:t> Impact </a:t>
            </a:r>
            <a:r>
              <a:rPr lang="nl-NL" dirty="0" err="1">
                <a:solidFill>
                  <a:schemeClr val="tx2">
                    <a:lumMod val="50000"/>
                    <a:lumOff val="50000"/>
                  </a:schemeClr>
                </a:solidFill>
              </a:rPr>
              <a:t>programme</a:t>
            </a:r>
            <a:r>
              <a:rPr lang="nl-NL" dirty="0">
                <a:solidFill>
                  <a:schemeClr val="tx2">
                    <a:lumMod val="50000"/>
                    <a:lumOff val="50000"/>
                  </a:schemeClr>
                </a:solidFill>
              </a:rPr>
              <a:t> </a:t>
            </a:r>
          </a:p>
          <a:p>
            <a:endParaRPr lang="nl-NL" dirty="0"/>
          </a:p>
          <a:p>
            <a:endParaRPr lang="nl-NL" dirty="0"/>
          </a:p>
          <a:p>
            <a:pPr>
              <a:lnSpc>
                <a:spcPct val="150000"/>
              </a:lnSpc>
            </a:pPr>
            <a:r>
              <a:rPr lang="nl-NL" dirty="0"/>
              <a:t>	</a:t>
            </a:r>
          </a:p>
          <a:p>
            <a:pPr>
              <a:lnSpc>
                <a:spcPct val="150000"/>
              </a:lnSpc>
            </a:pPr>
            <a:endParaRPr lang="en-US" sz="1588" dirty="0">
              <a:solidFill>
                <a:srgbClr val="4D6876"/>
              </a:solidFill>
              <a:latin typeface="Rubik"/>
            </a:endParaRPr>
          </a:p>
          <a:p>
            <a:pPr>
              <a:lnSpc>
                <a:spcPct val="150000"/>
              </a:lnSpc>
            </a:pPr>
            <a:endParaRPr lang="en-US" sz="1588" dirty="0">
              <a:solidFill>
                <a:srgbClr val="4D6876"/>
              </a:solidFill>
              <a:latin typeface="Rubik"/>
            </a:endParaRPr>
          </a:p>
          <a:p>
            <a:pPr marL="0" indent="0">
              <a:lnSpc>
                <a:spcPct val="150000"/>
              </a:lnSpc>
              <a:buNone/>
            </a:pPr>
            <a:r>
              <a:rPr lang="nl-NL" sz="1852" b="1" dirty="0"/>
              <a:t>	</a:t>
            </a:r>
          </a:p>
          <a:p>
            <a:pPr marL="0" indent="0">
              <a:lnSpc>
                <a:spcPct val="150000"/>
              </a:lnSpc>
              <a:buNone/>
            </a:pPr>
            <a:endParaRPr lang="nl-NL" sz="1852" i="1" dirty="0"/>
          </a:p>
        </p:txBody>
      </p:sp>
      <p:pic>
        <p:nvPicPr>
          <p:cNvPr id="5" name="Afbeelding 4">
            <a:extLst>
              <a:ext uri="{FF2B5EF4-FFF2-40B4-BE49-F238E27FC236}">
                <a16:creationId xmlns:a16="http://schemas.microsoft.com/office/drawing/2014/main" id="{6BBA0E8E-D87D-0790-D55E-57EE0E0076D5}"/>
              </a:ext>
            </a:extLst>
          </p:cNvPr>
          <p:cNvPicPr>
            <a:picLocks noChangeAspect="1"/>
          </p:cNvPicPr>
          <p:nvPr/>
        </p:nvPicPr>
        <p:blipFill>
          <a:blip r:embed="rId2"/>
          <a:stretch>
            <a:fillRect/>
          </a:stretch>
        </p:blipFill>
        <p:spPr>
          <a:xfrm>
            <a:off x="412501" y="1541154"/>
            <a:ext cx="5651976" cy="1887846"/>
          </a:xfrm>
          <a:prstGeom prst="rect">
            <a:avLst/>
          </a:prstGeom>
        </p:spPr>
      </p:pic>
      <p:pic>
        <p:nvPicPr>
          <p:cNvPr id="7" name="Afbeelding 6">
            <a:extLst>
              <a:ext uri="{FF2B5EF4-FFF2-40B4-BE49-F238E27FC236}">
                <a16:creationId xmlns:a16="http://schemas.microsoft.com/office/drawing/2014/main" id="{60F3E228-8DC0-0FBE-1DAA-379A9AB051DF}"/>
              </a:ext>
            </a:extLst>
          </p:cNvPr>
          <p:cNvPicPr>
            <a:picLocks noChangeAspect="1"/>
          </p:cNvPicPr>
          <p:nvPr/>
        </p:nvPicPr>
        <p:blipFill>
          <a:blip r:embed="rId3"/>
          <a:stretch>
            <a:fillRect/>
          </a:stretch>
        </p:blipFill>
        <p:spPr>
          <a:xfrm>
            <a:off x="706451" y="3732228"/>
            <a:ext cx="2608597" cy="2722015"/>
          </a:xfrm>
          <a:prstGeom prst="rect">
            <a:avLst/>
          </a:prstGeom>
        </p:spPr>
      </p:pic>
      <p:sp>
        <p:nvSpPr>
          <p:cNvPr id="4" name="Tekstvak 3">
            <a:extLst>
              <a:ext uri="{FF2B5EF4-FFF2-40B4-BE49-F238E27FC236}">
                <a16:creationId xmlns:a16="http://schemas.microsoft.com/office/drawing/2014/main" id="{80A87C87-5CB8-151B-BC3C-6AF23EC0FC7A}"/>
              </a:ext>
            </a:extLst>
          </p:cNvPr>
          <p:cNvSpPr txBox="1"/>
          <p:nvPr/>
        </p:nvSpPr>
        <p:spPr>
          <a:xfrm>
            <a:off x="4335424" y="5605578"/>
            <a:ext cx="1760576" cy="49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23" b="0" i="0" u="none" strike="noStrike" kern="1200" cap="none" spc="0" normalizeH="0" baseline="0" noProof="0" dirty="0">
                <a:ln>
                  <a:noFill/>
                </a:ln>
                <a:solidFill>
                  <a:prstClr val="black"/>
                </a:solidFill>
                <a:effectLst/>
                <a:uLnTx/>
                <a:uFillTx/>
                <a:latin typeface="Aptos" panose="02110004020202020204"/>
                <a:ea typeface="+mn-ea"/>
                <a:cs typeface="+mn-cs"/>
              </a:rPr>
              <a:t>dr. H. Timmerman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23" b="0" i="0" u="none" strike="noStrike" kern="1200" cap="none" spc="0" normalizeH="0" baseline="0" noProof="0" dirty="0">
                <a:ln>
                  <a:noFill/>
                </a:ln>
                <a:solidFill>
                  <a:prstClr val="black"/>
                </a:solidFill>
                <a:effectLst/>
                <a:uLnTx/>
                <a:uFillTx/>
                <a:latin typeface="Aptos" panose="02110004020202020204"/>
                <a:ea typeface="+mn-ea"/>
                <a:cs typeface="+mn-cs"/>
              </a:rPr>
              <a:t> LAC </a:t>
            </a:r>
            <a:r>
              <a:rPr kumimoji="0" lang="nl-NL" sz="1323" b="0" i="0" u="none" strike="noStrike" kern="1200" cap="none" spc="0" normalizeH="0" baseline="0" noProof="0" dirty="0" err="1">
                <a:ln>
                  <a:noFill/>
                </a:ln>
                <a:solidFill>
                  <a:prstClr val="black"/>
                </a:solidFill>
                <a:effectLst/>
                <a:uLnTx/>
                <a:uFillTx/>
                <a:latin typeface="Aptos" panose="02110004020202020204"/>
                <a:ea typeface="+mn-ea"/>
                <a:cs typeface="+mn-cs"/>
              </a:rPr>
              <a:t>coordinator</a:t>
            </a:r>
            <a:r>
              <a:rPr kumimoji="0" lang="nl-NL" sz="1323"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1026" name="Picture 2" descr="Foto van Hans Timmerman">
            <a:extLst>
              <a:ext uri="{FF2B5EF4-FFF2-40B4-BE49-F238E27FC236}">
                <a16:creationId xmlns:a16="http://schemas.microsoft.com/office/drawing/2014/main" id="{3A14AF32-49DF-18A0-372D-733FB6F99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882" y="3732228"/>
            <a:ext cx="1038097" cy="15701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3CC8C13-44B9-0FBF-C3CE-C11A7FE803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1822" y="3139589"/>
            <a:ext cx="2730387" cy="331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9D4ABBAA-F932-3CF1-144D-69042157D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9662" y="4745008"/>
            <a:ext cx="3557588" cy="211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E9F502A5-DD1B-0A8B-876A-0D7A671C0B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1999" y="2112992"/>
            <a:ext cx="3392914" cy="166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7C027406-57F1-A156-3D06-102E8CB828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9224" y="0"/>
            <a:ext cx="2608597" cy="299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5797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299063" y="335264"/>
            <a:ext cx="7928523" cy="1033366"/>
          </a:xfrm>
        </p:spPr>
        <p:txBody>
          <a:bodyPr>
            <a:normAutofit/>
          </a:bodyPr>
          <a:lstStyle/>
          <a:p>
            <a:r>
              <a:rPr lang="en-GB" sz="5200" dirty="0">
                <a:solidFill>
                  <a:schemeClr val="accent1">
                    <a:lumMod val="75000"/>
                  </a:schemeClr>
                </a:solidFill>
              </a:rPr>
              <a:t>SIP Long-Term Priorities</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3"/>
          <a:stretch>
            <a:fillRect/>
          </a:stretch>
        </p:blipFill>
        <p:spPr>
          <a:xfrm>
            <a:off x="11235662" y="5872757"/>
            <a:ext cx="507899" cy="718741"/>
          </a:xfrm>
          <a:prstGeom prst="rect">
            <a:avLst/>
          </a:prstGeom>
        </p:spPr>
      </p:pic>
      <p:sp>
        <p:nvSpPr>
          <p:cNvPr id="2" name="CuadroTexto 1">
            <a:extLst>
              <a:ext uri="{FF2B5EF4-FFF2-40B4-BE49-F238E27FC236}">
                <a16:creationId xmlns:a16="http://schemas.microsoft.com/office/drawing/2014/main" id="{9CA80C47-71C2-EE46-9775-E8B41EBBDCD9}"/>
              </a:ext>
            </a:extLst>
          </p:cNvPr>
          <p:cNvSpPr txBox="1"/>
          <p:nvPr/>
        </p:nvSpPr>
        <p:spPr>
          <a:xfrm>
            <a:off x="1481640" y="2019393"/>
            <a:ext cx="9228719" cy="3447098"/>
          </a:xfrm>
          <a:prstGeom prst="rect">
            <a:avLst/>
          </a:prstGeom>
          <a:noFill/>
        </p:spPr>
        <p:txBody>
          <a:bodyPr wrap="square" rtlCol="0">
            <a:spAutoFit/>
          </a:bodyPr>
          <a:lstStyle/>
          <a:p>
            <a:pPr marL="285750" indent="-285750" algn="just" rtl="0" fontAlgn="base">
              <a:buFont typeface="Arial" panose="020B0604020202020204" pitchFamily="34" charset="0"/>
              <a:buChar char="•"/>
            </a:pPr>
            <a:r>
              <a:rPr lang="en-US" sz="2000" b="1" i="0" u="sng" strike="noStrike" dirty="0">
                <a:solidFill>
                  <a:srgbClr val="1F4E7C"/>
                </a:solidFill>
                <a:effectLst/>
                <a:latin typeface="Calibri" panose="020F0502020204030204" pitchFamily="34" charset="0"/>
              </a:rPr>
              <a:t>Pain as an indicator</a:t>
            </a:r>
            <a:r>
              <a:rPr lang="en-US" sz="2000" b="1" i="0" u="none" strike="noStrike" dirty="0">
                <a:solidFill>
                  <a:srgbClr val="1F4E7C"/>
                </a:solidFill>
                <a:effectLst/>
                <a:latin typeface="Calibri" panose="020F0502020204030204" pitchFamily="34" charset="0"/>
              </a:rPr>
              <a:t>: Develop instruments to assess the societal impact of pain (pain as a quality indicator).</a:t>
            </a:r>
            <a:r>
              <a:rPr lang="en-US" sz="2000" b="0" i="0" dirty="0">
                <a:effectLst/>
                <a:latin typeface="Calibri" panose="020F0502020204030204" pitchFamily="34" charset="0"/>
              </a:rPr>
              <a:t>​</a:t>
            </a:r>
            <a:endParaRPr lang="en-US" sz="2000" b="0" i="0" dirty="0">
              <a:effectLst/>
            </a:endParaRPr>
          </a:p>
          <a:p>
            <a:pPr algn="just" rtl="0" fontAlgn="base"/>
            <a:endParaRPr lang="es-ES" sz="2000" b="0" i="0" dirty="0">
              <a:effectLst/>
            </a:endParaRPr>
          </a:p>
          <a:p>
            <a:pPr marL="285750" indent="-285750" algn="just" rtl="0" fontAlgn="base">
              <a:buFont typeface="Arial" panose="020B0604020202020204" pitchFamily="34" charset="0"/>
              <a:buChar char="•"/>
            </a:pPr>
            <a:r>
              <a:rPr lang="en-US" sz="2000" b="1" i="0" u="sng" strike="noStrike" dirty="0">
                <a:solidFill>
                  <a:srgbClr val="1F4E7C"/>
                </a:solidFill>
                <a:effectLst/>
                <a:latin typeface="Calibri" panose="020F0502020204030204" pitchFamily="34" charset="0"/>
              </a:rPr>
              <a:t>Pain education</a:t>
            </a:r>
            <a:r>
              <a:rPr lang="en-US" sz="2000" b="1" i="0" u="none" strike="noStrike" dirty="0">
                <a:solidFill>
                  <a:srgbClr val="1F4E7C"/>
                </a:solidFill>
                <a:effectLst/>
                <a:latin typeface="Calibri" panose="020F0502020204030204" pitchFamily="34" charset="0"/>
              </a:rPr>
              <a:t>: Prioritise pain education for health care professionals, patients, policymakers and the public.</a:t>
            </a:r>
            <a:r>
              <a:rPr lang="en-US" sz="2000" b="0" i="0" dirty="0">
                <a:effectLst/>
                <a:latin typeface="Calibri" panose="020F0502020204030204" pitchFamily="34" charset="0"/>
              </a:rPr>
              <a:t>​</a:t>
            </a:r>
            <a:endParaRPr lang="en-US" sz="2000" b="0" i="0" dirty="0">
              <a:effectLst/>
            </a:endParaRPr>
          </a:p>
          <a:p>
            <a:pPr algn="just" rtl="0" fontAlgn="base"/>
            <a:endParaRPr lang="es-ES" sz="2000" b="0" i="0" dirty="0">
              <a:effectLst/>
            </a:endParaRPr>
          </a:p>
          <a:p>
            <a:pPr marL="285750" indent="-285750" algn="just" rtl="0" fontAlgn="base">
              <a:buFont typeface="Arial" panose="020B0604020202020204" pitchFamily="34" charset="0"/>
              <a:buChar char="•"/>
            </a:pPr>
            <a:r>
              <a:rPr lang="en-US" sz="2000" b="1" i="0" u="sng" strike="noStrike" dirty="0">
                <a:solidFill>
                  <a:srgbClr val="1F4E7C"/>
                </a:solidFill>
                <a:effectLst/>
                <a:latin typeface="Calibri" panose="020F0502020204030204" pitchFamily="34" charset="0"/>
              </a:rPr>
              <a:t>Pain in employment</a:t>
            </a:r>
            <a:r>
              <a:rPr lang="en-US" sz="2000" b="1" i="0" u="none" strike="noStrike" dirty="0">
                <a:solidFill>
                  <a:srgbClr val="1F4E7C"/>
                </a:solidFill>
                <a:effectLst/>
                <a:latin typeface="Calibri" panose="020F0502020204030204" pitchFamily="34" charset="0"/>
              </a:rPr>
              <a:t>: Initiate policies addressing the impact of pain on employment and include pain in relevant existing initiatives.</a:t>
            </a:r>
            <a:r>
              <a:rPr lang="en-US" sz="2000" b="0" i="0" dirty="0">
                <a:effectLst/>
                <a:latin typeface="Calibri" panose="020F0502020204030204" pitchFamily="34" charset="0"/>
              </a:rPr>
              <a:t>​</a:t>
            </a:r>
            <a:endParaRPr lang="en-US" sz="2000" b="0" i="0" dirty="0">
              <a:effectLst/>
            </a:endParaRPr>
          </a:p>
          <a:p>
            <a:pPr algn="just" rtl="0" fontAlgn="base"/>
            <a:endParaRPr lang="es-ES" sz="2000" b="0" i="0" dirty="0">
              <a:effectLst/>
            </a:endParaRPr>
          </a:p>
          <a:p>
            <a:pPr marL="285750" indent="-285750" algn="just" rtl="0" fontAlgn="base">
              <a:buFont typeface="Arial" panose="020B0604020202020204" pitchFamily="34" charset="0"/>
              <a:buChar char="•"/>
            </a:pPr>
            <a:r>
              <a:rPr lang="en-US" sz="2000" b="1" i="0" u="sng" strike="noStrike" dirty="0">
                <a:solidFill>
                  <a:srgbClr val="1F4E7C"/>
                </a:solidFill>
                <a:effectLst/>
                <a:latin typeface="Calibri" panose="020F0502020204030204" pitchFamily="34" charset="0"/>
              </a:rPr>
              <a:t>Pain research</a:t>
            </a:r>
            <a:r>
              <a:rPr lang="en-US" sz="2000" b="1" i="0" u="none" strike="noStrike" dirty="0">
                <a:solidFill>
                  <a:srgbClr val="1F4E7C"/>
                </a:solidFill>
                <a:effectLst/>
                <a:latin typeface="Calibri" panose="020F0502020204030204" pitchFamily="34" charset="0"/>
              </a:rPr>
              <a:t>: Increase investment in research on the societal impact of pain.</a:t>
            </a:r>
            <a:endParaRPr lang="en-US" sz="2000" b="0" i="0" dirty="0">
              <a:effectLst/>
            </a:endParaRPr>
          </a:p>
          <a:p>
            <a:endParaRPr lang="en-GB" dirty="0"/>
          </a:p>
        </p:txBody>
      </p:sp>
    </p:spTree>
    <p:extLst>
      <p:ext uri="{BB962C8B-B14F-4D97-AF65-F5344CB8AC3E}">
        <p14:creationId xmlns:p14="http://schemas.microsoft.com/office/powerpoint/2010/main" val="30732578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077E37-8420-1BB9-08C7-D666C1FF8681}"/>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6461709" y="1197477"/>
            <a:ext cx="53721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a:extLst>
              <a:ext uri="{FF2B5EF4-FFF2-40B4-BE49-F238E27FC236}">
                <a16:creationId xmlns:a16="http://schemas.microsoft.com/office/drawing/2014/main" id="{78E28F66-9B4D-5DA6-0AF0-F0835CBF3ECF}"/>
              </a:ext>
            </a:extLst>
          </p:cNvPr>
          <p:cNvSpPr>
            <a:spLocks noGrp="1"/>
          </p:cNvSpPr>
          <p:nvPr>
            <p:ph type="title"/>
          </p:nvPr>
        </p:nvSpPr>
        <p:spPr>
          <a:xfrm>
            <a:off x="387643" y="144714"/>
            <a:ext cx="11416714" cy="902368"/>
          </a:xfrm>
        </p:spPr>
        <p:txBody>
          <a:bodyPr>
            <a:normAutofit fontScale="90000"/>
          </a:bodyPr>
          <a:lstStyle/>
          <a:p>
            <a:pPr algn="ctr"/>
            <a:r>
              <a:rPr lang="nl-NL" sz="2700" b="1" dirty="0">
                <a:solidFill>
                  <a:schemeClr val="tx2">
                    <a:lumMod val="50000"/>
                    <a:lumOff val="50000"/>
                  </a:schemeClr>
                </a:solidFill>
                <a:latin typeface="Arial" panose="020B0604020202020204" pitchFamily="34" charset="0"/>
                <a:ea typeface="Aptos" panose="020B0004020202020204" pitchFamily="34" charset="0"/>
              </a:rPr>
              <a:t>A </a:t>
            </a:r>
            <a:r>
              <a:rPr lang="nl-NL" sz="2700" b="1" dirty="0" err="1">
                <a:solidFill>
                  <a:schemeClr val="tx2">
                    <a:lumMod val="50000"/>
                    <a:lumOff val="50000"/>
                  </a:schemeClr>
                </a:solidFill>
                <a:latin typeface="Arial" panose="020B0604020202020204" pitchFamily="34" charset="0"/>
                <a:ea typeface="Aptos" panose="020B0004020202020204" pitchFamily="34" charset="0"/>
              </a:rPr>
              <a:t>cinematic</a:t>
            </a:r>
            <a:r>
              <a:rPr lang="nl-NL" sz="2700" b="1" dirty="0">
                <a:solidFill>
                  <a:schemeClr val="tx2">
                    <a:lumMod val="50000"/>
                    <a:lumOff val="50000"/>
                  </a:schemeClr>
                </a:solidFill>
                <a:latin typeface="Arial" panose="020B0604020202020204" pitchFamily="34" charset="0"/>
                <a:ea typeface="Aptos" panose="020B0004020202020204" pitchFamily="34" charset="0"/>
              </a:rPr>
              <a:t> </a:t>
            </a:r>
            <a:r>
              <a:rPr lang="nl-NL" sz="2700" b="1" dirty="0" err="1">
                <a:solidFill>
                  <a:schemeClr val="tx2">
                    <a:lumMod val="50000"/>
                    <a:lumOff val="50000"/>
                  </a:schemeClr>
                </a:solidFill>
                <a:latin typeface="Arial" panose="020B0604020202020204" pitchFamily="34" charset="0"/>
                <a:ea typeface="Aptos" panose="020B0004020202020204" pitchFamily="34" charset="0"/>
              </a:rPr>
              <a:t>journey</a:t>
            </a:r>
            <a:r>
              <a:rPr lang="nl-NL" sz="2700" b="1" dirty="0">
                <a:solidFill>
                  <a:schemeClr val="tx2">
                    <a:lumMod val="50000"/>
                    <a:lumOff val="50000"/>
                  </a:schemeClr>
                </a:solidFill>
                <a:latin typeface="Arial" panose="020B0604020202020204" pitchFamily="34" charset="0"/>
                <a:ea typeface="Aptos" panose="020B0004020202020204" pitchFamily="34" charset="0"/>
              </a:rPr>
              <a:t> </a:t>
            </a:r>
            <a:r>
              <a:rPr lang="nl-NL" sz="2700" b="1" dirty="0" err="1">
                <a:solidFill>
                  <a:schemeClr val="tx2">
                    <a:lumMod val="50000"/>
                    <a:lumOff val="50000"/>
                  </a:schemeClr>
                </a:solidFill>
                <a:latin typeface="Arial" panose="020B0604020202020204" pitchFamily="34" charset="0"/>
                <a:ea typeface="Aptos" panose="020B0004020202020204" pitchFamily="34" charset="0"/>
              </a:rPr>
              <a:t>along</a:t>
            </a:r>
            <a:r>
              <a:rPr lang="nl-NL" sz="2700" b="1" dirty="0">
                <a:solidFill>
                  <a:schemeClr val="tx2">
                    <a:lumMod val="50000"/>
                    <a:lumOff val="50000"/>
                  </a:schemeClr>
                </a:solidFill>
                <a:latin typeface="Arial" panose="020B0604020202020204" pitchFamily="34" charset="0"/>
                <a:ea typeface="Aptos" panose="020B0004020202020204" pitchFamily="34" charset="0"/>
              </a:rPr>
              <a:t> </a:t>
            </a:r>
            <a:r>
              <a:rPr lang="nl-NL" sz="2700" b="1" dirty="0" err="1">
                <a:solidFill>
                  <a:schemeClr val="tx2">
                    <a:lumMod val="50000"/>
                    <a:lumOff val="50000"/>
                  </a:schemeClr>
                </a:solidFill>
                <a:latin typeface="Arial" panose="020B0604020202020204" pitchFamily="34" charset="0"/>
                <a:ea typeface="Aptos" panose="020B0004020202020204" pitchFamily="34" charset="0"/>
              </a:rPr>
              <a:t>the</a:t>
            </a:r>
            <a:r>
              <a:rPr lang="nl-NL" sz="2700" b="1" dirty="0">
                <a:solidFill>
                  <a:schemeClr val="tx2">
                    <a:lumMod val="50000"/>
                    <a:lumOff val="50000"/>
                  </a:schemeClr>
                </a:solidFill>
                <a:latin typeface="Arial" panose="020B0604020202020204" pitchFamily="34" charset="0"/>
                <a:ea typeface="Aptos" panose="020B0004020202020204" pitchFamily="34" charset="0"/>
              </a:rPr>
              <a:t> complex </a:t>
            </a:r>
            <a:r>
              <a:rPr lang="nl-NL" sz="2700" b="1" dirty="0" err="1">
                <a:solidFill>
                  <a:schemeClr val="tx2">
                    <a:lumMod val="50000"/>
                    <a:lumOff val="50000"/>
                  </a:schemeClr>
                </a:solidFill>
                <a:latin typeface="Arial" panose="020B0604020202020204" pitchFamily="34" charset="0"/>
                <a:ea typeface="Aptos" panose="020B0004020202020204" pitchFamily="34" charset="0"/>
              </a:rPr>
              <a:t>and</a:t>
            </a:r>
            <a:r>
              <a:rPr lang="nl-NL" sz="2700" b="1" dirty="0">
                <a:solidFill>
                  <a:schemeClr val="tx2">
                    <a:lumMod val="50000"/>
                    <a:lumOff val="50000"/>
                  </a:schemeClr>
                </a:solidFill>
                <a:latin typeface="Arial" panose="020B0604020202020204" pitchFamily="34" charset="0"/>
                <a:ea typeface="Aptos" panose="020B0004020202020204" pitchFamily="34" charset="0"/>
              </a:rPr>
              <a:t> </a:t>
            </a:r>
            <a:r>
              <a:rPr lang="nl-NL" sz="2700" b="1" dirty="0" err="1">
                <a:solidFill>
                  <a:schemeClr val="tx2">
                    <a:lumMod val="50000"/>
                    <a:lumOff val="50000"/>
                  </a:schemeClr>
                </a:solidFill>
                <a:latin typeface="Arial" panose="020B0604020202020204" pitchFamily="34" charset="0"/>
                <a:ea typeface="Aptos" panose="020B0004020202020204" pitchFamily="34" charset="0"/>
              </a:rPr>
              <a:t>multidimensional</a:t>
            </a:r>
            <a:r>
              <a:rPr lang="nl-NL" sz="2700" b="1" dirty="0">
                <a:solidFill>
                  <a:schemeClr val="tx2">
                    <a:lumMod val="50000"/>
                    <a:lumOff val="50000"/>
                  </a:schemeClr>
                </a:solidFill>
                <a:latin typeface="Arial" panose="020B0604020202020204" pitchFamily="34" charset="0"/>
                <a:ea typeface="Aptos" panose="020B0004020202020204" pitchFamily="34" charset="0"/>
              </a:rPr>
              <a:t> nature of pain</a:t>
            </a:r>
            <a:br>
              <a:rPr lang="nl-NL" sz="2700" b="1" dirty="0">
                <a:solidFill>
                  <a:srgbClr val="202020"/>
                </a:solidFill>
                <a:latin typeface="Arial" panose="020B0604020202020204" pitchFamily="34" charset="0"/>
                <a:ea typeface="Aptos" panose="020B0004020202020204" pitchFamily="34" charset="0"/>
              </a:rPr>
            </a:br>
            <a:r>
              <a:rPr lang="nl-NL" sz="2200" dirty="0" err="1">
                <a:solidFill>
                  <a:srgbClr val="202020"/>
                </a:solidFill>
                <a:latin typeface="Arial" panose="020B0604020202020204" pitchFamily="34" charset="0"/>
                <a:ea typeface="Aptos" panose="020B0004020202020204" pitchFamily="34" charset="0"/>
              </a:rPr>
              <a:t>Yearly</a:t>
            </a:r>
            <a:r>
              <a:rPr lang="nl-NL" sz="2200" dirty="0">
                <a:solidFill>
                  <a:srgbClr val="202020"/>
                </a:solidFill>
                <a:latin typeface="Arial" panose="020B0604020202020204" pitchFamily="34" charset="0"/>
                <a:ea typeface="Aptos" panose="020B0004020202020204" pitchFamily="34" charset="0"/>
              </a:rPr>
              <a:t> </a:t>
            </a:r>
            <a:r>
              <a:rPr lang="nl-NL" sz="2200" dirty="0" err="1">
                <a:solidFill>
                  <a:srgbClr val="202020"/>
                </a:solidFill>
                <a:latin typeface="Arial" panose="020B0604020202020204" pitchFamily="34" charset="0"/>
                <a:ea typeface="Aptos" panose="020B0004020202020204" pitchFamily="34" charset="0"/>
              </a:rPr>
              <a:t>multidisciplinary</a:t>
            </a:r>
            <a:r>
              <a:rPr lang="nl-NL" sz="2200" dirty="0">
                <a:solidFill>
                  <a:srgbClr val="202020"/>
                </a:solidFill>
                <a:latin typeface="Arial" panose="020B0604020202020204" pitchFamily="34" charset="0"/>
                <a:ea typeface="Aptos" panose="020B0004020202020204" pitchFamily="34" charset="0"/>
              </a:rPr>
              <a:t> </a:t>
            </a:r>
            <a:r>
              <a:rPr lang="nl-NL" sz="2200" dirty="0" err="1">
                <a:solidFill>
                  <a:srgbClr val="202020"/>
                </a:solidFill>
                <a:latin typeface="Arial" panose="020B0604020202020204" pitchFamily="34" charset="0"/>
                <a:ea typeface="Aptos" panose="020B0004020202020204" pitchFamily="34" charset="0"/>
              </a:rPr>
              <a:t>congress</a:t>
            </a:r>
            <a:r>
              <a:rPr lang="nl-NL" sz="2200" dirty="0">
                <a:solidFill>
                  <a:srgbClr val="202020"/>
                </a:solidFill>
                <a:latin typeface="Arial" panose="020B0604020202020204" pitchFamily="34" charset="0"/>
                <a:ea typeface="Aptos" panose="020B0004020202020204" pitchFamily="34" charset="0"/>
              </a:rPr>
              <a:t>, </a:t>
            </a:r>
            <a:r>
              <a:rPr lang="nl-NL" sz="2000" dirty="0">
                <a:solidFill>
                  <a:srgbClr val="202020"/>
                </a:solidFill>
                <a:latin typeface="Arial" panose="020B0604020202020204" pitchFamily="34" charset="0"/>
                <a:ea typeface="Aptos" panose="020B0004020202020204" pitchFamily="34" charset="0"/>
              </a:rPr>
              <a:t>16 December 2024</a:t>
            </a:r>
            <a:endParaRPr lang="nl-NL" dirty="0"/>
          </a:p>
        </p:txBody>
      </p:sp>
      <p:sp>
        <p:nvSpPr>
          <p:cNvPr id="6" name="Tijdelijke aanduiding voor tekst 5">
            <a:extLst>
              <a:ext uri="{FF2B5EF4-FFF2-40B4-BE49-F238E27FC236}">
                <a16:creationId xmlns:a16="http://schemas.microsoft.com/office/drawing/2014/main" id="{894ED078-F6D2-5399-6357-131C2BD7BAD5}"/>
              </a:ext>
            </a:extLst>
          </p:cNvPr>
          <p:cNvSpPr>
            <a:spLocks noGrp="1"/>
          </p:cNvSpPr>
          <p:nvPr>
            <p:ph type="body" sz="half" idx="2"/>
          </p:nvPr>
        </p:nvSpPr>
        <p:spPr>
          <a:xfrm>
            <a:off x="502903" y="2057400"/>
            <a:ext cx="5958805" cy="3811588"/>
          </a:xfrm>
        </p:spPr>
        <p:txBody>
          <a:bodyPr>
            <a:normAutofit/>
          </a:bodyPr>
          <a:lstStyle/>
          <a:p>
            <a:r>
              <a:rPr lang="nl-NL" sz="1800" b="1" dirty="0">
                <a:effectLst/>
                <a:latin typeface="Arial" panose="020B0604020202020204" pitchFamily="34" charset="0"/>
                <a:ea typeface="Aptos" panose="020B0004020202020204" pitchFamily="34" charset="0"/>
              </a:rPr>
              <a:t>The </a:t>
            </a:r>
            <a:r>
              <a:rPr lang="nl-NL" sz="1800" b="1" dirty="0" err="1">
                <a:effectLst/>
                <a:latin typeface="Arial" panose="020B0604020202020204" pitchFamily="34" charset="0"/>
                <a:ea typeface="Aptos" panose="020B0004020202020204" pitchFamily="34" charset="0"/>
              </a:rPr>
              <a:t>historical</a:t>
            </a:r>
            <a:r>
              <a:rPr lang="nl-NL" sz="1800" b="1" dirty="0">
                <a:effectLst/>
                <a:latin typeface="Arial" panose="020B0604020202020204" pitchFamily="34" charset="0"/>
                <a:ea typeface="Aptos" panose="020B0004020202020204" pitchFamily="34" charset="0"/>
              </a:rPr>
              <a:t> </a:t>
            </a:r>
            <a:r>
              <a:rPr lang="nl-NL" sz="1800" b="1" dirty="0" err="1">
                <a:effectLst/>
                <a:latin typeface="Arial" panose="020B0604020202020204" pitchFamily="34" charset="0"/>
                <a:ea typeface="Aptos" panose="020B0004020202020204" pitchFamily="34" charset="0"/>
              </a:rPr>
              <a:t>perspective</a:t>
            </a:r>
            <a:r>
              <a:rPr lang="nl-NL" sz="1800" b="1" dirty="0">
                <a:effectLst/>
                <a:latin typeface="Arial" panose="020B0604020202020204" pitchFamily="34" charset="0"/>
                <a:ea typeface="Aptos" panose="020B0004020202020204" pitchFamily="34" charset="0"/>
              </a:rPr>
              <a:t> of pain</a:t>
            </a:r>
            <a:r>
              <a:rPr lang="nl-NL" sz="1800" b="1" dirty="0">
                <a:solidFill>
                  <a:srgbClr val="202020"/>
                </a:solidFill>
                <a:effectLst/>
                <a:latin typeface="Arial" panose="020B0604020202020204" pitchFamily="34" charset="0"/>
                <a:ea typeface="Aptos" panose="020B0004020202020204" pitchFamily="34" charset="0"/>
              </a:rPr>
              <a:t> </a:t>
            </a:r>
            <a:r>
              <a:rPr lang="nl-NL" sz="1800" dirty="0">
                <a:solidFill>
                  <a:srgbClr val="202020"/>
                </a:solidFill>
                <a:effectLst/>
                <a:latin typeface="Arial" panose="020B0604020202020204" pitchFamily="34" charset="0"/>
                <a:ea typeface="Aptos" panose="020B0004020202020204" pitchFamily="34" charset="0"/>
              </a:rPr>
              <a:t>(</a:t>
            </a:r>
            <a:r>
              <a:rPr lang="nl-NL" sz="1800" dirty="0">
                <a:effectLst/>
                <a:latin typeface="Arial" panose="020B0604020202020204" pitchFamily="34" charset="0"/>
                <a:ea typeface="Aptos" panose="020B0004020202020204" pitchFamily="34" charset="0"/>
              </a:rPr>
              <a:t>Prof. dr. Javier Moscoso</a:t>
            </a:r>
            <a:r>
              <a:rPr lang="nl-NL" sz="1800" dirty="0">
                <a:solidFill>
                  <a:srgbClr val="202020"/>
                </a:solidFill>
                <a:effectLst/>
                <a:latin typeface="Arial" panose="020B0604020202020204" pitchFamily="34" charset="0"/>
                <a:ea typeface="Aptos" panose="020B0004020202020204" pitchFamily="34" charset="0"/>
              </a:rPr>
              <a:t>)</a:t>
            </a:r>
          </a:p>
          <a:p>
            <a:r>
              <a:rPr lang="nl-NL" sz="1800" b="1" dirty="0" err="1">
                <a:solidFill>
                  <a:srgbClr val="202020"/>
                </a:solidFill>
                <a:effectLst/>
                <a:latin typeface="Arial" panose="020B0604020202020204" pitchFamily="34" charset="0"/>
                <a:ea typeface="Aptos" panose="020B0004020202020204" pitchFamily="34" charset="0"/>
              </a:rPr>
              <a:t>Addiction</a:t>
            </a:r>
            <a:r>
              <a:rPr lang="nl-NL" sz="1800" dirty="0">
                <a:solidFill>
                  <a:srgbClr val="202020"/>
                </a:solidFill>
                <a:effectLst/>
                <a:latin typeface="Arial" panose="020B0604020202020204" pitchFamily="34" charset="0"/>
                <a:ea typeface="Aptos" panose="020B0004020202020204" pitchFamily="34" charset="0"/>
              </a:rPr>
              <a:t> (Prof. </a:t>
            </a:r>
            <a:r>
              <a:rPr lang="nl-NL" sz="1800" dirty="0" err="1">
                <a:solidFill>
                  <a:srgbClr val="202020"/>
                </a:solidFill>
                <a:effectLst/>
                <a:latin typeface="Arial" panose="020B0604020202020204" pitchFamily="34" charset="0"/>
                <a:ea typeface="Aptos" panose="020B0004020202020204" pitchFamily="34" charset="0"/>
              </a:rPr>
              <a:t>Arnt</a:t>
            </a:r>
            <a:r>
              <a:rPr lang="nl-NL" sz="1800" dirty="0">
                <a:solidFill>
                  <a:srgbClr val="202020"/>
                </a:solidFill>
                <a:effectLst/>
                <a:latin typeface="Arial" panose="020B0604020202020204" pitchFamily="34" charset="0"/>
                <a:ea typeface="Aptos" panose="020B0004020202020204" pitchFamily="34" charset="0"/>
              </a:rPr>
              <a:t> </a:t>
            </a:r>
            <a:r>
              <a:rPr lang="nl-NL" sz="1800" dirty="0" err="1">
                <a:solidFill>
                  <a:srgbClr val="202020"/>
                </a:solidFill>
                <a:effectLst/>
                <a:latin typeface="Arial" panose="020B0604020202020204" pitchFamily="34" charset="0"/>
                <a:ea typeface="Aptos" panose="020B0004020202020204" pitchFamily="34" charset="0"/>
              </a:rPr>
              <a:t>Schellekens</a:t>
            </a:r>
            <a:r>
              <a:rPr lang="nl-NL" sz="1800" dirty="0">
                <a:solidFill>
                  <a:srgbClr val="202020"/>
                </a:solidFill>
                <a:effectLst/>
                <a:latin typeface="Arial" panose="020B0604020202020204" pitchFamily="34" charset="0"/>
                <a:ea typeface="Aptos" panose="020B0004020202020204" pitchFamily="34" charset="0"/>
              </a:rPr>
              <a:t>)</a:t>
            </a:r>
          </a:p>
          <a:p>
            <a:r>
              <a:rPr lang="nl-NL" sz="1800" b="1" dirty="0" err="1">
                <a:solidFill>
                  <a:srgbClr val="202020"/>
                </a:solidFill>
                <a:latin typeface="Arial" panose="020B0604020202020204" pitchFamily="34" charset="0"/>
                <a:ea typeface="Aptos" panose="020B0004020202020204" pitchFamily="34" charset="0"/>
              </a:rPr>
              <a:t>Phenotyping</a:t>
            </a:r>
            <a:r>
              <a:rPr lang="nl-NL" sz="1800" dirty="0">
                <a:solidFill>
                  <a:srgbClr val="202020"/>
                </a:solidFill>
                <a:latin typeface="Arial" panose="020B0604020202020204" pitchFamily="34" charset="0"/>
                <a:ea typeface="Aptos" panose="020B0004020202020204" pitchFamily="34" charset="0"/>
              </a:rPr>
              <a:t>:</a:t>
            </a:r>
          </a:p>
          <a:p>
            <a:pPr marL="285750" indent="-285750">
              <a:buFontTx/>
              <a:buChar char="-"/>
            </a:pPr>
            <a:r>
              <a:rPr lang="nl-NL" sz="1800" b="1" dirty="0" err="1">
                <a:solidFill>
                  <a:srgbClr val="202020"/>
                </a:solidFill>
                <a:latin typeface="Arial" panose="020B0604020202020204" pitchFamily="34" charset="0"/>
                <a:ea typeface="Aptos" panose="020B0004020202020204" pitchFamily="34" charset="0"/>
              </a:rPr>
              <a:t>Ph</a:t>
            </a:r>
            <a:r>
              <a:rPr lang="nl-NL" sz="1800" b="1" dirty="0" err="1">
                <a:solidFill>
                  <a:srgbClr val="202020"/>
                </a:solidFill>
                <a:effectLst/>
                <a:latin typeface="Arial" panose="020B0604020202020204" pitchFamily="34" charset="0"/>
                <a:ea typeface="Aptos" panose="020B0004020202020204" pitchFamily="34" charset="0"/>
              </a:rPr>
              <a:t>armacological</a:t>
            </a:r>
            <a:r>
              <a:rPr lang="nl-NL" sz="1800" dirty="0">
                <a:solidFill>
                  <a:srgbClr val="202020"/>
                </a:solidFill>
                <a:effectLst/>
                <a:latin typeface="Arial" panose="020B0604020202020204" pitchFamily="34" charset="0"/>
                <a:ea typeface="Aptos" panose="020B0004020202020204" pitchFamily="34" charset="0"/>
              </a:rPr>
              <a:t> (Prof. Liesbeth de Lange)</a:t>
            </a:r>
          </a:p>
          <a:p>
            <a:pPr marL="285750" indent="-285750">
              <a:buFontTx/>
              <a:buChar char="-"/>
            </a:pPr>
            <a:r>
              <a:rPr lang="nl-NL" sz="1800" b="1" dirty="0">
                <a:solidFill>
                  <a:srgbClr val="202020"/>
                </a:solidFill>
                <a:effectLst/>
                <a:latin typeface="Arial" panose="020B0604020202020204" pitchFamily="34" charset="0"/>
                <a:ea typeface="Aptos" panose="020B0004020202020204" pitchFamily="34" charset="0"/>
              </a:rPr>
              <a:t>Immunological</a:t>
            </a:r>
            <a:r>
              <a:rPr lang="nl-NL" sz="1800" dirty="0">
                <a:solidFill>
                  <a:srgbClr val="202020"/>
                </a:solidFill>
                <a:effectLst/>
                <a:latin typeface="Arial" panose="020B0604020202020204" pitchFamily="34" charset="0"/>
                <a:ea typeface="Aptos" panose="020B0004020202020204" pitchFamily="34" charset="0"/>
              </a:rPr>
              <a:t> (Dr. Niels Eijkelkamp) </a:t>
            </a:r>
          </a:p>
          <a:p>
            <a:pPr marL="285750" indent="-285750">
              <a:buFontTx/>
              <a:buChar char="-"/>
            </a:pPr>
            <a:r>
              <a:rPr lang="nl-NL" sz="1800" b="1" dirty="0">
                <a:solidFill>
                  <a:srgbClr val="202020"/>
                </a:solidFill>
                <a:effectLst/>
                <a:latin typeface="Arial" panose="020B0604020202020204" pitchFamily="34" charset="0"/>
                <a:ea typeface="Aptos" panose="020B0004020202020204" pitchFamily="34" charset="0"/>
              </a:rPr>
              <a:t>Small fiber </a:t>
            </a:r>
            <a:r>
              <a:rPr lang="nl-NL" sz="1800" b="1" dirty="0" err="1">
                <a:solidFill>
                  <a:srgbClr val="202020"/>
                </a:solidFill>
                <a:effectLst/>
                <a:latin typeface="Arial" panose="020B0604020202020204" pitchFamily="34" charset="0"/>
                <a:ea typeface="Aptos" panose="020B0004020202020204" pitchFamily="34" charset="0"/>
              </a:rPr>
              <a:t>neuropathy</a:t>
            </a:r>
            <a:r>
              <a:rPr lang="nl-NL" sz="1800" b="1" dirty="0">
                <a:solidFill>
                  <a:srgbClr val="202020"/>
                </a:solidFill>
                <a:effectLst/>
                <a:latin typeface="Arial" panose="020B0604020202020204" pitchFamily="34" charset="0"/>
                <a:ea typeface="Aptos" panose="020B0004020202020204" pitchFamily="34" charset="0"/>
              </a:rPr>
              <a:t> </a:t>
            </a:r>
            <a:r>
              <a:rPr lang="nl-NL" sz="1800" dirty="0">
                <a:solidFill>
                  <a:srgbClr val="202020"/>
                </a:solidFill>
                <a:effectLst/>
                <a:latin typeface="Arial" panose="020B0604020202020204" pitchFamily="34" charset="0"/>
                <a:ea typeface="Aptos" panose="020B0004020202020204" pitchFamily="34" charset="0"/>
              </a:rPr>
              <a:t>(Prof. Karin Faber)</a:t>
            </a:r>
          </a:p>
          <a:p>
            <a:r>
              <a:rPr lang="nl-NL" sz="1800" b="1" dirty="0">
                <a:solidFill>
                  <a:srgbClr val="202020"/>
                </a:solidFill>
                <a:latin typeface="Arial" panose="020B0604020202020204" pitchFamily="34" charset="0"/>
                <a:ea typeface="Aptos" panose="020B0004020202020204" pitchFamily="34" charset="0"/>
              </a:rPr>
              <a:t>S</a:t>
            </a:r>
            <a:r>
              <a:rPr lang="nl-NL" sz="1800" b="1" dirty="0">
                <a:solidFill>
                  <a:srgbClr val="202020"/>
                </a:solidFill>
                <a:effectLst/>
                <a:latin typeface="Arial" panose="020B0604020202020204" pitchFamily="34" charset="0"/>
                <a:ea typeface="Aptos" panose="020B0004020202020204" pitchFamily="34" charset="0"/>
              </a:rPr>
              <a:t>ucces factors </a:t>
            </a:r>
            <a:r>
              <a:rPr lang="nl-NL" sz="1800" b="1" dirty="0" err="1">
                <a:solidFill>
                  <a:srgbClr val="202020"/>
                </a:solidFill>
                <a:effectLst/>
                <a:latin typeface="Arial" panose="020B0604020202020204" pitchFamily="34" charset="0"/>
                <a:ea typeface="Aptos" panose="020B0004020202020204" pitchFamily="34" charset="0"/>
              </a:rPr>
              <a:t>for</a:t>
            </a:r>
            <a:r>
              <a:rPr lang="nl-NL" sz="1800" b="1" dirty="0">
                <a:solidFill>
                  <a:srgbClr val="202020"/>
                </a:solidFill>
                <a:effectLst/>
                <a:latin typeface="Arial" panose="020B0604020202020204" pitchFamily="34" charset="0"/>
                <a:ea typeface="Aptos" panose="020B0004020202020204" pitchFamily="34" charset="0"/>
              </a:rPr>
              <a:t> </a:t>
            </a:r>
            <a:r>
              <a:rPr lang="nl-NL" sz="1800" b="1" dirty="0" err="1">
                <a:solidFill>
                  <a:srgbClr val="202020"/>
                </a:solidFill>
                <a:effectLst/>
                <a:latin typeface="Arial" panose="020B0604020202020204" pitchFamily="34" charset="0"/>
                <a:ea typeface="Aptos" panose="020B0004020202020204" pitchFamily="34" charset="0"/>
              </a:rPr>
              <a:t>collaboration</a:t>
            </a:r>
            <a:r>
              <a:rPr lang="nl-NL" sz="1800" b="1" dirty="0">
                <a:solidFill>
                  <a:srgbClr val="202020"/>
                </a:solidFill>
                <a:effectLst/>
                <a:latin typeface="Arial" panose="020B0604020202020204" pitchFamily="34" charset="0"/>
                <a:ea typeface="Aptos" panose="020B0004020202020204" pitchFamily="34" charset="0"/>
              </a:rPr>
              <a:t> </a:t>
            </a:r>
            <a:r>
              <a:rPr lang="nl-NL" sz="1800" dirty="0">
                <a:solidFill>
                  <a:srgbClr val="202020"/>
                </a:solidFill>
                <a:effectLst/>
                <a:latin typeface="Arial" panose="020B0604020202020204" pitchFamily="34" charset="0"/>
                <a:ea typeface="Aptos" panose="020B0004020202020204" pitchFamily="34" charset="0"/>
              </a:rPr>
              <a:t>in </a:t>
            </a:r>
            <a:r>
              <a:rPr lang="nl-NL" sz="1800" dirty="0" err="1">
                <a:solidFill>
                  <a:srgbClr val="202020"/>
                </a:solidFill>
                <a:effectLst/>
                <a:latin typeface="Arial" panose="020B0604020202020204" pitchFamily="34" charset="0"/>
                <a:ea typeface="Aptos" panose="020B0004020202020204" pitchFamily="34" charset="0"/>
              </a:rPr>
              <a:t>persisting</a:t>
            </a:r>
            <a:r>
              <a:rPr lang="nl-NL" sz="1800" dirty="0">
                <a:solidFill>
                  <a:srgbClr val="202020"/>
                </a:solidFill>
                <a:effectLst/>
                <a:latin typeface="Arial" panose="020B0604020202020204" pitchFamily="34" charset="0"/>
                <a:ea typeface="Aptos" panose="020B0004020202020204" pitchFamily="34" charset="0"/>
              </a:rPr>
              <a:t> </a:t>
            </a:r>
            <a:r>
              <a:rPr lang="nl-NL" sz="1800" dirty="0" err="1">
                <a:solidFill>
                  <a:srgbClr val="202020"/>
                </a:solidFill>
                <a:effectLst/>
                <a:latin typeface="Arial" panose="020B0604020202020204" pitchFamily="34" charset="0"/>
                <a:ea typeface="Aptos" panose="020B0004020202020204" pitchFamily="34" charset="0"/>
              </a:rPr>
              <a:t>complaints</a:t>
            </a:r>
            <a:r>
              <a:rPr lang="nl-NL" sz="1800" dirty="0">
                <a:solidFill>
                  <a:srgbClr val="202020"/>
                </a:solidFill>
                <a:effectLst/>
                <a:latin typeface="Arial" panose="020B0604020202020204" pitchFamily="34" charset="0"/>
                <a:ea typeface="Aptos" panose="020B0004020202020204" pitchFamily="34" charset="0"/>
              </a:rPr>
              <a:t> (Prof. Judith Rosmalen) </a:t>
            </a:r>
          </a:p>
          <a:p>
            <a:r>
              <a:rPr lang="nl-NL" sz="1800" b="1" dirty="0" err="1">
                <a:solidFill>
                  <a:srgbClr val="202020"/>
                </a:solidFill>
                <a:effectLst/>
                <a:latin typeface="Arial" panose="020B0604020202020204" pitchFamily="34" charset="0"/>
                <a:ea typeface="Aptos" panose="020B0004020202020204" pitchFamily="34" charset="0"/>
              </a:rPr>
              <a:t>rTMS</a:t>
            </a:r>
            <a:r>
              <a:rPr lang="nl-NL" sz="1800" dirty="0">
                <a:solidFill>
                  <a:srgbClr val="202020"/>
                </a:solidFill>
                <a:effectLst/>
                <a:latin typeface="Arial" panose="020B0604020202020204" pitchFamily="34" charset="0"/>
                <a:ea typeface="Aptos" panose="020B0004020202020204" pitchFamily="34" charset="0"/>
              </a:rPr>
              <a:t> </a:t>
            </a:r>
            <a:r>
              <a:rPr lang="nl-NL" sz="1800" b="1" dirty="0" err="1">
                <a:solidFill>
                  <a:srgbClr val="202020"/>
                </a:solidFill>
                <a:latin typeface="Arial" panose="020B0604020202020204" pitchFamily="34" charset="0"/>
                <a:ea typeface="Aptos" panose="020B0004020202020204" pitchFamily="34" charset="0"/>
              </a:rPr>
              <a:t>N</a:t>
            </a:r>
            <a:r>
              <a:rPr lang="nl-NL" sz="1800" b="1" dirty="0" err="1">
                <a:solidFill>
                  <a:srgbClr val="202020"/>
                </a:solidFill>
                <a:effectLst/>
                <a:latin typeface="Arial" panose="020B0604020202020204" pitchFamily="34" charset="0"/>
                <a:ea typeface="Aptos" panose="020B0004020202020204" pitchFamily="34" charset="0"/>
              </a:rPr>
              <a:t>europathic</a:t>
            </a:r>
            <a:r>
              <a:rPr lang="nl-NL" sz="1800" b="1" dirty="0">
                <a:solidFill>
                  <a:srgbClr val="202020"/>
                </a:solidFill>
                <a:effectLst/>
                <a:latin typeface="Arial" panose="020B0604020202020204" pitchFamily="34" charset="0"/>
                <a:ea typeface="Aptos" panose="020B0004020202020204" pitchFamily="34" charset="0"/>
              </a:rPr>
              <a:t> </a:t>
            </a:r>
            <a:r>
              <a:rPr lang="nl-NL" sz="1800" b="1" dirty="0" err="1">
                <a:solidFill>
                  <a:srgbClr val="202020"/>
                </a:solidFill>
                <a:effectLst/>
                <a:latin typeface="Arial" panose="020B0604020202020204" pitchFamily="34" charset="0"/>
                <a:ea typeface="Aptos" panose="020B0004020202020204" pitchFamily="34" charset="0"/>
              </a:rPr>
              <a:t>for</a:t>
            </a:r>
            <a:r>
              <a:rPr lang="nl-NL" sz="1800" b="1" dirty="0">
                <a:solidFill>
                  <a:srgbClr val="202020"/>
                </a:solidFill>
                <a:effectLst/>
                <a:latin typeface="Arial" panose="020B0604020202020204" pitchFamily="34" charset="0"/>
                <a:ea typeface="Aptos" panose="020B0004020202020204" pitchFamily="34" charset="0"/>
              </a:rPr>
              <a:t> pain treatment </a:t>
            </a:r>
            <a:r>
              <a:rPr lang="nl-NL" sz="1800" dirty="0">
                <a:solidFill>
                  <a:srgbClr val="202020"/>
                </a:solidFill>
                <a:effectLst/>
                <a:latin typeface="Arial" panose="020B0604020202020204" pitchFamily="34" charset="0"/>
                <a:ea typeface="Aptos" panose="020B0004020202020204" pitchFamily="34" charset="0"/>
              </a:rPr>
              <a:t>(Dr. Nadine </a:t>
            </a:r>
            <a:r>
              <a:rPr lang="nl-NL" sz="1800" dirty="0" err="1">
                <a:solidFill>
                  <a:srgbClr val="202020"/>
                </a:solidFill>
                <a:effectLst/>
                <a:latin typeface="Arial" panose="020B0604020202020204" pitchFamily="34" charset="0"/>
                <a:ea typeface="Aptos" panose="020B0004020202020204" pitchFamily="34" charset="0"/>
              </a:rPr>
              <a:t>Attal</a:t>
            </a:r>
            <a:r>
              <a:rPr lang="nl-NL" sz="1800" dirty="0">
                <a:solidFill>
                  <a:srgbClr val="202020"/>
                </a:solidFill>
                <a:effectLst/>
                <a:latin typeface="Arial" panose="020B0604020202020204" pitchFamily="34" charset="0"/>
                <a:ea typeface="Aptos" panose="020B0004020202020204" pitchFamily="34" charset="0"/>
              </a:rPr>
              <a:t>)</a:t>
            </a:r>
            <a:endParaRPr lang="nl-NL" dirty="0"/>
          </a:p>
        </p:txBody>
      </p:sp>
    </p:spTree>
    <p:extLst>
      <p:ext uri="{BB962C8B-B14F-4D97-AF65-F5344CB8AC3E}">
        <p14:creationId xmlns:p14="http://schemas.microsoft.com/office/powerpoint/2010/main" val="13890765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2520C253-A143-C9A2-D005-7CA654E95C9D}"/>
              </a:ext>
            </a:extLst>
          </p:cNvPr>
          <p:cNvSpPr>
            <a:spLocks noGrp="1"/>
          </p:cNvSpPr>
          <p:nvPr>
            <p:ph idx="1"/>
          </p:nvPr>
        </p:nvSpPr>
        <p:spPr>
          <a:xfrm>
            <a:off x="838200" y="2306888"/>
            <a:ext cx="10515600" cy="4351338"/>
          </a:xfrm>
        </p:spPr>
        <p:txBody>
          <a:bodyPr>
            <a:normAutofit/>
          </a:bodyPr>
          <a:lstStyle/>
          <a:p>
            <a:r>
              <a:rPr lang="nl-NL" dirty="0"/>
              <a:t>PA!N</a:t>
            </a:r>
          </a:p>
          <a:p>
            <a:pPr lvl="1"/>
            <a:r>
              <a:rPr lang="nl-NL" sz="2800" dirty="0"/>
              <a:t>Pain taskforce </a:t>
            </a:r>
          </a:p>
          <a:p>
            <a:pPr lvl="2"/>
            <a:r>
              <a:rPr lang="nl-NL" sz="2800" dirty="0"/>
              <a:t>National Care </a:t>
            </a:r>
            <a:r>
              <a:rPr lang="nl-NL" sz="2800" dirty="0" err="1"/>
              <a:t>Institute</a:t>
            </a:r>
            <a:endParaRPr lang="nl-NL" sz="2800" dirty="0"/>
          </a:p>
          <a:p>
            <a:pPr lvl="3"/>
            <a:r>
              <a:rPr lang="nl-NL" sz="2800" dirty="0" err="1"/>
              <a:t>patient</a:t>
            </a:r>
            <a:r>
              <a:rPr lang="nl-NL" sz="2800" dirty="0"/>
              <a:t> </a:t>
            </a:r>
            <a:r>
              <a:rPr lang="nl-NL" sz="2800" dirty="0" err="1"/>
              <a:t>organizations</a:t>
            </a:r>
            <a:endParaRPr lang="nl-NL" sz="2800" dirty="0"/>
          </a:p>
          <a:p>
            <a:pPr lvl="4"/>
            <a:r>
              <a:rPr lang="nl-NL" sz="2800" dirty="0"/>
              <a:t>Dutch Care </a:t>
            </a:r>
            <a:r>
              <a:rPr lang="nl-NL" sz="2800" dirty="0" err="1"/>
              <a:t>Authority</a:t>
            </a:r>
            <a:endParaRPr lang="nl-NL" sz="2800" dirty="0"/>
          </a:p>
          <a:p>
            <a:pPr lvl="5"/>
            <a:r>
              <a:rPr lang="nl-NL" sz="2800" dirty="0"/>
              <a:t>professional </a:t>
            </a:r>
            <a:r>
              <a:rPr lang="nl-NL" sz="2800" dirty="0" err="1"/>
              <a:t>organizations</a:t>
            </a:r>
            <a:endParaRPr lang="nl-NL" sz="2800" dirty="0"/>
          </a:p>
          <a:p>
            <a:pPr lvl="6"/>
            <a:r>
              <a:rPr lang="nl-NL" sz="2800" dirty="0" err="1"/>
              <a:t>scientific</a:t>
            </a:r>
            <a:r>
              <a:rPr lang="nl-NL" sz="2800" dirty="0"/>
              <a:t> </a:t>
            </a:r>
            <a:r>
              <a:rPr lang="nl-NL" sz="2800" dirty="0" err="1"/>
              <a:t>organizations</a:t>
            </a:r>
            <a:endParaRPr lang="nl-NL" sz="2800" dirty="0"/>
          </a:p>
          <a:p>
            <a:pPr lvl="7"/>
            <a:r>
              <a:rPr lang="nl-NL" sz="2800" dirty="0" err="1"/>
              <a:t>Insurances</a:t>
            </a:r>
            <a:endParaRPr lang="nl-NL" sz="2800" dirty="0"/>
          </a:p>
          <a:p>
            <a:pPr lvl="8"/>
            <a:r>
              <a:rPr lang="nl-NL" sz="2800" dirty="0" err="1"/>
              <a:t>Regional</a:t>
            </a:r>
            <a:r>
              <a:rPr lang="nl-NL" sz="2800" dirty="0"/>
              <a:t> </a:t>
            </a:r>
            <a:r>
              <a:rPr lang="nl-NL" sz="2800" dirty="0" err="1"/>
              <a:t>collaboration</a:t>
            </a:r>
            <a:r>
              <a:rPr lang="nl-NL" sz="2800" dirty="0"/>
              <a:t> </a:t>
            </a:r>
            <a:r>
              <a:rPr lang="nl-NL" sz="2800" dirty="0" err="1"/>
              <a:t>initiatives</a:t>
            </a:r>
            <a:endParaRPr lang="nl-NL" sz="2800" dirty="0"/>
          </a:p>
          <a:p>
            <a:pPr marL="3657600" lvl="8" indent="0">
              <a:buNone/>
            </a:pPr>
            <a:endParaRPr lang="nl-NL" sz="2800" dirty="0"/>
          </a:p>
          <a:p>
            <a:endParaRPr lang="nl-NL" dirty="0"/>
          </a:p>
          <a:p>
            <a:endParaRPr lang="nl-NL" dirty="0"/>
          </a:p>
        </p:txBody>
      </p:sp>
      <p:pic>
        <p:nvPicPr>
          <p:cNvPr id="3074" name="Picture 2">
            <a:extLst>
              <a:ext uri="{FF2B5EF4-FFF2-40B4-BE49-F238E27FC236}">
                <a16:creationId xmlns:a16="http://schemas.microsoft.com/office/drawing/2014/main" id="{6FD95F65-8AA0-7B41-B4AD-BFAAB828B0F1}"/>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2711641" y="566755"/>
            <a:ext cx="609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a:extLst>
              <a:ext uri="{FF2B5EF4-FFF2-40B4-BE49-F238E27FC236}">
                <a16:creationId xmlns:a16="http://schemas.microsoft.com/office/drawing/2014/main" id="{CF0A81D6-FE77-4B44-3442-5F24D9056B38}"/>
              </a:ext>
            </a:extLst>
          </p:cNvPr>
          <p:cNvSpPr txBox="1"/>
          <p:nvPr/>
        </p:nvSpPr>
        <p:spPr>
          <a:xfrm>
            <a:off x="1394600" y="79458"/>
            <a:ext cx="87300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E2841">
                    <a:lumMod val="50000"/>
                    <a:lumOff val="50000"/>
                  </a:srgbClr>
                </a:solidFill>
                <a:effectLst/>
                <a:uLnTx/>
                <a:uFillTx/>
                <a:latin typeface="Aptos" panose="02110004020202020204"/>
                <a:ea typeface="+mn-ea"/>
                <a:cs typeface="+mn-cs"/>
              </a:rPr>
              <a:t>2nd conference: ‘</a:t>
            </a:r>
            <a:r>
              <a:rPr kumimoji="0" lang="nl-NL" sz="2400" b="1" i="0" u="none" strike="noStrike" kern="1200" cap="none" spc="0" normalizeH="0" baseline="0" noProof="0" dirty="0" err="1">
                <a:ln>
                  <a:noFill/>
                </a:ln>
                <a:solidFill>
                  <a:srgbClr val="0E2841">
                    <a:lumMod val="50000"/>
                    <a:lumOff val="50000"/>
                  </a:srgbClr>
                </a:solidFill>
                <a:effectLst/>
                <a:uLnTx/>
                <a:uFillTx/>
                <a:latin typeface="Aptos" panose="02110004020202020204"/>
                <a:ea typeface="+mn-ea"/>
                <a:cs typeface="+mn-cs"/>
              </a:rPr>
              <a:t>Together</a:t>
            </a:r>
            <a:r>
              <a:rPr kumimoji="0" lang="nl-NL" sz="2400" b="1" i="0" u="none" strike="noStrike" kern="1200" cap="none" spc="0" normalizeH="0" baseline="0" noProof="0" dirty="0">
                <a:ln>
                  <a:noFill/>
                </a:ln>
                <a:solidFill>
                  <a:srgbClr val="0E2841">
                    <a:lumMod val="50000"/>
                    <a:lumOff val="50000"/>
                  </a:srgbClr>
                </a:solidFill>
                <a:effectLst/>
                <a:uLnTx/>
                <a:uFillTx/>
                <a:latin typeface="Aptos" panose="02110004020202020204"/>
                <a:ea typeface="+mn-ea"/>
                <a:cs typeface="+mn-cs"/>
              </a:rPr>
              <a:t> on </a:t>
            </a:r>
            <a:r>
              <a:rPr kumimoji="0" lang="nl-NL" sz="2400" b="1" i="0" u="none" strike="noStrike" kern="1200" cap="none" spc="0" normalizeH="0" baseline="0" noProof="0" dirty="0" err="1">
                <a:ln>
                  <a:noFill/>
                </a:ln>
                <a:solidFill>
                  <a:srgbClr val="0E2841">
                    <a:lumMod val="50000"/>
                    <a:lumOff val="50000"/>
                  </a:srgbClr>
                </a:solidFill>
                <a:effectLst/>
                <a:uLnTx/>
                <a:uFillTx/>
                <a:latin typeface="Aptos" panose="02110004020202020204"/>
                <a:ea typeface="+mn-ea"/>
                <a:cs typeface="+mn-cs"/>
              </a:rPr>
              <a:t>the</a:t>
            </a:r>
            <a:r>
              <a:rPr kumimoji="0" lang="nl-NL" sz="2400" b="1" i="0" u="none" strike="noStrike" kern="1200" cap="none" spc="0" normalizeH="0" baseline="0" noProof="0" dirty="0">
                <a:ln>
                  <a:noFill/>
                </a:ln>
                <a:solidFill>
                  <a:srgbClr val="0E2841">
                    <a:lumMod val="50000"/>
                    <a:lumOff val="50000"/>
                  </a:srgbClr>
                </a:solidFill>
                <a:effectLst/>
                <a:uLnTx/>
                <a:uFillTx/>
                <a:latin typeface="Aptos" panose="02110004020202020204"/>
                <a:ea typeface="+mn-ea"/>
                <a:cs typeface="+mn-cs"/>
              </a:rPr>
              <a:t> move </a:t>
            </a:r>
            <a:r>
              <a:rPr kumimoji="0" lang="nl-NL" sz="2400" b="1" i="0" u="none" strike="noStrike" kern="1200" cap="none" spc="0" normalizeH="0" baseline="0" noProof="0" dirty="0" err="1">
                <a:ln>
                  <a:noFill/>
                </a:ln>
                <a:solidFill>
                  <a:srgbClr val="0E2841">
                    <a:lumMod val="50000"/>
                    <a:lumOff val="50000"/>
                  </a:srgbClr>
                </a:solidFill>
                <a:effectLst/>
                <a:uLnTx/>
                <a:uFillTx/>
                <a:latin typeface="Aptos" panose="02110004020202020204"/>
                <a:ea typeface="+mn-ea"/>
                <a:cs typeface="+mn-cs"/>
              </a:rPr>
              <a:t>to</a:t>
            </a:r>
            <a:r>
              <a:rPr kumimoji="0" lang="nl-NL" sz="2400" b="1" i="0" u="none" strike="noStrike" kern="1200" cap="none" spc="0" normalizeH="0" baseline="0" noProof="0" dirty="0">
                <a:ln>
                  <a:noFill/>
                </a:ln>
                <a:solidFill>
                  <a:srgbClr val="0E2841">
                    <a:lumMod val="50000"/>
                    <a:lumOff val="50000"/>
                  </a:srgbClr>
                </a:solidFill>
                <a:effectLst/>
                <a:uLnTx/>
                <a:uFillTx/>
                <a:latin typeface="Aptos" panose="02110004020202020204"/>
                <a:ea typeface="+mn-ea"/>
                <a:cs typeface="+mn-cs"/>
              </a:rPr>
              <a:t> matching </a:t>
            </a:r>
            <a:r>
              <a:rPr kumimoji="0" lang="nl-NL" sz="2400" b="1" i="0" u="none" strike="noStrike" kern="1200" cap="none" spc="0" normalizeH="0" baseline="0" noProof="0" dirty="0" err="1">
                <a:ln>
                  <a:noFill/>
                </a:ln>
                <a:solidFill>
                  <a:srgbClr val="0E2841">
                    <a:lumMod val="50000"/>
                    <a:lumOff val="50000"/>
                  </a:srgbClr>
                </a:solidFill>
                <a:effectLst/>
                <a:uLnTx/>
                <a:uFillTx/>
                <a:latin typeface="Aptos" panose="02110004020202020204"/>
                <a:ea typeface="+mn-ea"/>
                <a:cs typeface="+mn-cs"/>
              </a:rPr>
              <a:t>pain</a:t>
            </a:r>
            <a:r>
              <a:rPr kumimoji="0" lang="nl-NL" sz="2400" b="1" i="0" u="none" strike="noStrike" kern="1200" cap="none" spc="0" normalizeH="0" baseline="0" noProof="0" dirty="0">
                <a:ln>
                  <a:noFill/>
                </a:ln>
                <a:solidFill>
                  <a:srgbClr val="0E2841">
                    <a:lumMod val="50000"/>
                    <a:lumOff val="50000"/>
                  </a:srgbClr>
                </a:solidFill>
                <a:effectLst/>
                <a:uLnTx/>
                <a:uFillTx/>
                <a:latin typeface="Aptos" panose="02110004020202020204"/>
                <a:ea typeface="+mn-ea"/>
                <a:cs typeface="+mn-cs"/>
              </a:rPr>
              <a:t> care’</a:t>
            </a:r>
          </a:p>
        </p:txBody>
      </p:sp>
      <p:sp>
        <p:nvSpPr>
          <p:cNvPr id="8" name="Tekstvak 7">
            <a:extLst>
              <a:ext uri="{FF2B5EF4-FFF2-40B4-BE49-F238E27FC236}">
                <a16:creationId xmlns:a16="http://schemas.microsoft.com/office/drawing/2014/main" id="{48BBA0AC-461E-4DEB-95D0-56393C2EC78C}"/>
              </a:ext>
            </a:extLst>
          </p:cNvPr>
          <p:cNvSpPr txBox="1"/>
          <p:nvPr/>
        </p:nvSpPr>
        <p:spPr>
          <a:xfrm>
            <a:off x="3160296" y="1297540"/>
            <a:ext cx="19170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4 november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11377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35E50AE-7F2C-65D6-1B14-50084F682105}"/>
              </a:ext>
            </a:extLst>
          </p:cNvPr>
          <p:cNvSpPr>
            <a:spLocks noGrp="1"/>
          </p:cNvSpPr>
          <p:nvPr>
            <p:ph idx="1"/>
          </p:nvPr>
        </p:nvSpPr>
        <p:spPr>
          <a:xfrm>
            <a:off x="3474626" y="701078"/>
            <a:ext cx="5715021" cy="5715021"/>
          </a:xfrm>
          <a:ln>
            <a:solidFill>
              <a:schemeClr val="tx1"/>
            </a:solidFill>
          </a:ln>
        </p:spPr>
        <p:txBody>
          <a:bodyPr>
            <a:normAutofit lnSpcReduction="10000"/>
          </a:bodyPr>
          <a:lstStyle/>
          <a:p>
            <a:pPr marL="0" indent="0" algn="ctr">
              <a:lnSpc>
                <a:spcPct val="150000"/>
              </a:lnSpc>
              <a:buNone/>
            </a:pPr>
            <a:r>
              <a:rPr lang="nl-NL" b="1" dirty="0" err="1">
                <a:solidFill>
                  <a:schemeClr val="tx2">
                    <a:lumMod val="50000"/>
                    <a:lumOff val="50000"/>
                  </a:schemeClr>
                </a:solidFill>
              </a:rPr>
              <a:t>Donate</a:t>
            </a:r>
            <a:r>
              <a:rPr lang="nl-NL" b="1" dirty="0">
                <a:solidFill>
                  <a:schemeClr val="tx2">
                    <a:lumMod val="50000"/>
                    <a:lumOff val="50000"/>
                  </a:schemeClr>
                </a:solidFill>
              </a:rPr>
              <a:t> </a:t>
            </a:r>
            <a:r>
              <a:rPr lang="nl-NL" b="1" dirty="0" err="1">
                <a:solidFill>
                  <a:schemeClr val="tx2">
                    <a:lumMod val="50000"/>
                    <a:lumOff val="50000"/>
                  </a:schemeClr>
                </a:solidFill>
              </a:rPr>
              <a:t>to</a:t>
            </a:r>
            <a:r>
              <a:rPr lang="nl-NL" b="1" dirty="0">
                <a:solidFill>
                  <a:schemeClr val="tx2">
                    <a:lumMod val="50000"/>
                    <a:lumOff val="50000"/>
                  </a:schemeClr>
                </a:solidFill>
              </a:rPr>
              <a:t> the Dutch Pain Foundation! </a:t>
            </a:r>
          </a:p>
          <a:p>
            <a:pPr algn="ctr">
              <a:lnSpc>
                <a:spcPct val="150000"/>
              </a:lnSpc>
            </a:pPr>
            <a:r>
              <a:rPr lang="nl-NL" dirty="0"/>
              <a:t> </a:t>
            </a:r>
          </a:p>
          <a:p>
            <a:endParaRPr lang="nl-NL" dirty="0"/>
          </a:p>
          <a:p>
            <a:endParaRPr lang="nl-NL" dirty="0"/>
          </a:p>
          <a:p>
            <a:pPr>
              <a:lnSpc>
                <a:spcPct val="150000"/>
              </a:lnSpc>
            </a:pPr>
            <a:r>
              <a:rPr lang="nl-NL" dirty="0"/>
              <a:t>	</a:t>
            </a:r>
          </a:p>
          <a:p>
            <a:pPr>
              <a:lnSpc>
                <a:spcPct val="150000"/>
              </a:lnSpc>
            </a:pPr>
            <a:endParaRPr lang="en-US" sz="1588" dirty="0">
              <a:solidFill>
                <a:srgbClr val="4D6876"/>
              </a:solidFill>
              <a:latin typeface="Rubik"/>
            </a:endParaRPr>
          </a:p>
          <a:p>
            <a:pPr>
              <a:lnSpc>
                <a:spcPct val="150000"/>
              </a:lnSpc>
            </a:pPr>
            <a:endParaRPr lang="en-US" sz="1588" dirty="0">
              <a:solidFill>
                <a:srgbClr val="4D6876"/>
              </a:solidFill>
              <a:latin typeface="Rubik"/>
            </a:endParaRPr>
          </a:p>
          <a:p>
            <a:pPr>
              <a:lnSpc>
                <a:spcPct val="150000"/>
              </a:lnSpc>
            </a:pPr>
            <a:r>
              <a:rPr lang="nl-NL" sz="1852" b="1" dirty="0"/>
              <a:t>	</a:t>
            </a:r>
          </a:p>
          <a:p>
            <a:pPr>
              <a:lnSpc>
                <a:spcPct val="150000"/>
              </a:lnSpc>
            </a:pPr>
            <a:r>
              <a:rPr lang="nl-NL" sz="1852" b="1" dirty="0"/>
              <a:t>	</a:t>
            </a:r>
            <a:endParaRPr lang="nl-NL" sz="1852" i="1" dirty="0"/>
          </a:p>
        </p:txBody>
      </p:sp>
      <p:pic>
        <p:nvPicPr>
          <p:cNvPr id="6" name="Afbeelding 5">
            <a:extLst>
              <a:ext uri="{FF2B5EF4-FFF2-40B4-BE49-F238E27FC236}">
                <a16:creationId xmlns:a16="http://schemas.microsoft.com/office/drawing/2014/main" id="{85184B90-F55A-95AB-87C8-160740BD7D7E}"/>
              </a:ext>
            </a:extLst>
          </p:cNvPr>
          <p:cNvPicPr>
            <a:picLocks noChangeAspect="1"/>
          </p:cNvPicPr>
          <p:nvPr/>
        </p:nvPicPr>
        <p:blipFill>
          <a:blip r:embed="rId2"/>
          <a:stretch>
            <a:fillRect/>
          </a:stretch>
        </p:blipFill>
        <p:spPr>
          <a:xfrm>
            <a:off x="3829193" y="2019282"/>
            <a:ext cx="4839137" cy="2285988"/>
          </a:xfrm>
          <a:prstGeom prst="rect">
            <a:avLst/>
          </a:prstGeom>
        </p:spPr>
      </p:pic>
      <p:pic>
        <p:nvPicPr>
          <p:cNvPr id="8" name="Afbeelding 7">
            <a:extLst>
              <a:ext uri="{FF2B5EF4-FFF2-40B4-BE49-F238E27FC236}">
                <a16:creationId xmlns:a16="http://schemas.microsoft.com/office/drawing/2014/main" id="{B8D9018B-4382-5269-682D-E7510D14F8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9193" y="4611077"/>
            <a:ext cx="1727597" cy="1727597"/>
          </a:xfrm>
          <a:prstGeom prst="rect">
            <a:avLst/>
          </a:prstGeom>
          <a:noFill/>
          <a:ln>
            <a:noFill/>
          </a:ln>
        </p:spPr>
      </p:pic>
      <p:sp>
        <p:nvSpPr>
          <p:cNvPr id="9" name="Tekstvak 8">
            <a:extLst>
              <a:ext uri="{FF2B5EF4-FFF2-40B4-BE49-F238E27FC236}">
                <a16:creationId xmlns:a16="http://schemas.microsoft.com/office/drawing/2014/main" id="{40BFF167-9ADE-B897-01ED-8D2E3C999614}"/>
              </a:ext>
            </a:extLst>
          </p:cNvPr>
          <p:cNvSpPr txBox="1"/>
          <p:nvPr/>
        </p:nvSpPr>
        <p:spPr>
          <a:xfrm>
            <a:off x="6441621" y="4838718"/>
            <a:ext cx="2266807" cy="642099"/>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91" b="0" i="0" u="none" strike="noStrike" kern="1200" cap="none" spc="0" normalizeH="0" baseline="0" noProof="0" dirty="0">
                <a:ln>
                  <a:noFill/>
                </a:ln>
                <a:solidFill>
                  <a:prstClr val="white"/>
                </a:solidFill>
                <a:effectLst/>
                <a:uLnTx/>
                <a:uFillTx/>
                <a:latin typeface="Aptos" panose="02110004020202020204"/>
                <a:ea typeface="+mn-ea"/>
                <a:cs typeface="+mn-cs"/>
              </a:rPr>
              <a:t>A lot small </a:t>
            </a:r>
            <a:r>
              <a:rPr kumimoji="0" lang="nl-NL" sz="1191" b="0" i="0" u="none" strike="noStrike" kern="1200" cap="none" spc="0" normalizeH="0" baseline="0" noProof="0" dirty="0" err="1">
                <a:ln>
                  <a:noFill/>
                </a:ln>
                <a:solidFill>
                  <a:prstClr val="white"/>
                </a:solidFill>
                <a:effectLst/>
                <a:uLnTx/>
                <a:uFillTx/>
                <a:latin typeface="Aptos" panose="02110004020202020204"/>
                <a:ea typeface="+mn-ea"/>
                <a:cs typeface="+mn-cs"/>
              </a:rPr>
              <a:t>donations</a:t>
            </a:r>
            <a:r>
              <a:rPr kumimoji="0" lang="nl-NL" sz="1191" b="0"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91" b="0" i="0" u="none" strike="noStrike" kern="1200" cap="none" spc="0" normalizeH="0" baseline="0" noProof="0" dirty="0" err="1">
                <a:ln>
                  <a:noFill/>
                </a:ln>
                <a:solidFill>
                  <a:prstClr val="white"/>
                </a:solidFill>
                <a:effectLst/>
                <a:uLnTx/>
                <a:uFillTx/>
                <a:latin typeface="Aptos" panose="02110004020202020204"/>
                <a:ea typeface="+mn-ea"/>
                <a:cs typeface="+mn-cs"/>
              </a:rPr>
              <a:t>Give</a:t>
            </a:r>
            <a:r>
              <a:rPr kumimoji="0" lang="nl-NL" sz="1191" b="0" i="0" u="none" strike="noStrike" kern="1200" cap="none" spc="0" normalizeH="0" baseline="0" noProof="0" dirty="0">
                <a:ln>
                  <a:noFill/>
                </a:ln>
                <a:solidFill>
                  <a:prstClr val="white"/>
                </a:solidFill>
                <a:effectLst/>
                <a:uLnTx/>
                <a:uFillTx/>
                <a:latin typeface="Aptos" panose="02110004020202020204"/>
                <a:ea typeface="+mn-ea"/>
                <a:cs typeface="+mn-cs"/>
              </a:rPr>
              <a:t> big Research &amp; </a:t>
            </a:r>
            <a:r>
              <a:rPr kumimoji="0" lang="nl-NL" sz="1191" b="0" i="0" u="none" strike="noStrike" kern="1200" cap="none" spc="0" normalizeH="0" baseline="0" noProof="0" dirty="0" err="1">
                <a:ln>
                  <a:noFill/>
                </a:ln>
                <a:solidFill>
                  <a:prstClr val="white"/>
                </a:solidFill>
                <a:effectLst/>
                <a:uLnTx/>
                <a:uFillTx/>
                <a:latin typeface="Aptos" panose="02110004020202020204"/>
                <a:ea typeface="+mn-ea"/>
                <a:cs typeface="+mn-cs"/>
              </a:rPr>
              <a:t>Education</a:t>
            </a:r>
            <a:r>
              <a:rPr kumimoji="0" lang="nl-NL" sz="1191" b="0"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nl-NL" sz="1191" b="0" i="0" u="none" strike="noStrike" kern="1200" cap="none" spc="0" normalizeH="0" baseline="0" noProof="0" dirty="0" err="1">
                <a:ln>
                  <a:noFill/>
                </a:ln>
                <a:solidFill>
                  <a:prstClr val="white"/>
                </a:solidFill>
                <a:effectLst/>
                <a:uLnTx/>
                <a:uFillTx/>
                <a:latin typeface="Aptos" panose="02110004020202020204"/>
                <a:ea typeface="+mn-ea"/>
                <a:cs typeface="+mn-cs"/>
              </a:rPr>
              <a:t>possibilities</a:t>
            </a:r>
            <a:r>
              <a:rPr kumimoji="0" lang="nl-NL" sz="1191"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24795926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35E50AE-7F2C-65D6-1B14-50084F682105}"/>
              </a:ext>
            </a:extLst>
          </p:cNvPr>
          <p:cNvSpPr>
            <a:spLocks noGrp="1"/>
          </p:cNvSpPr>
          <p:nvPr>
            <p:ph idx="1"/>
          </p:nvPr>
        </p:nvSpPr>
        <p:spPr>
          <a:xfrm>
            <a:off x="3418479" y="853478"/>
            <a:ext cx="5715021" cy="5715021"/>
          </a:xfrm>
          <a:ln>
            <a:solidFill>
              <a:schemeClr val="tx1"/>
            </a:solidFill>
          </a:ln>
        </p:spPr>
        <p:txBody>
          <a:bodyPr/>
          <a:lstStyle/>
          <a:p>
            <a:pPr algn="ctr">
              <a:lnSpc>
                <a:spcPct val="150000"/>
              </a:lnSpc>
            </a:pPr>
            <a:r>
              <a:rPr lang="nl-NL" dirty="0"/>
              <a:t> </a:t>
            </a:r>
          </a:p>
          <a:p>
            <a:pPr algn="ctr">
              <a:lnSpc>
                <a:spcPct val="150000"/>
              </a:lnSpc>
            </a:pPr>
            <a:r>
              <a:rPr lang="nl-NL" dirty="0"/>
              <a:t> </a:t>
            </a:r>
          </a:p>
          <a:p>
            <a:endParaRPr lang="nl-NL" dirty="0"/>
          </a:p>
          <a:p>
            <a:endParaRPr lang="nl-NL" dirty="0"/>
          </a:p>
          <a:p>
            <a:pPr marL="0" indent="0">
              <a:lnSpc>
                <a:spcPct val="150000"/>
              </a:lnSpc>
              <a:buNone/>
            </a:pPr>
            <a:r>
              <a:rPr lang="nl-NL" dirty="0"/>
              <a:t>	</a:t>
            </a:r>
          </a:p>
          <a:p>
            <a:pPr>
              <a:lnSpc>
                <a:spcPct val="150000"/>
              </a:lnSpc>
            </a:pPr>
            <a:endParaRPr lang="en-US" sz="1588" dirty="0">
              <a:solidFill>
                <a:srgbClr val="4D6876"/>
              </a:solidFill>
              <a:latin typeface="Rubik"/>
            </a:endParaRPr>
          </a:p>
          <a:p>
            <a:pPr>
              <a:lnSpc>
                <a:spcPct val="150000"/>
              </a:lnSpc>
            </a:pPr>
            <a:endParaRPr lang="en-US" sz="1588" dirty="0">
              <a:solidFill>
                <a:srgbClr val="4D6876"/>
              </a:solidFill>
              <a:latin typeface="Rubik"/>
            </a:endParaRPr>
          </a:p>
          <a:p>
            <a:pPr marL="0" indent="0">
              <a:lnSpc>
                <a:spcPct val="150000"/>
              </a:lnSpc>
              <a:buNone/>
            </a:pPr>
            <a:r>
              <a:rPr lang="nl-NL" sz="1852" b="1" dirty="0"/>
              <a:t>	</a:t>
            </a:r>
          </a:p>
          <a:p>
            <a:pPr marL="0" indent="0">
              <a:lnSpc>
                <a:spcPct val="150000"/>
              </a:lnSpc>
              <a:buNone/>
            </a:pPr>
            <a:r>
              <a:rPr lang="nl-NL" sz="1852" b="1" dirty="0"/>
              <a:t>	</a:t>
            </a:r>
            <a:endParaRPr lang="nl-NL" sz="1852" i="1" dirty="0"/>
          </a:p>
        </p:txBody>
      </p:sp>
      <p:pic>
        <p:nvPicPr>
          <p:cNvPr id="5" name="Afbeelding 4">
            <a:extLst>
              <a:ext uri="{FF2B5EF4-FFF2-40B4-BE49-F238E27FC236}">
                <a16:creationId xmlns:a16="http://schemas.microsoft.com/office/drawing/2014/main" id="{9A9B9765-C38E-7A83-B740-0E24FF7BFC95}"/>
              </a:ext>
            </a:extLst>
          </p:cNvPr>
          <p:cNvPicPr>
            <a:picLocks noChangeAspect="1"/>
          </p:cNvPicPr>
          <p:nvPr/>
        </p:nvPicPr>
        <p:blipFill>
          <a:blip r:embed="rId2"/>
          <a:stretch>
            <a:fillRect/>
          </a:stretch>
        </p:blipFill>
        <p:spPr>
          <a:xfrm>
            <a:off x="4625137" y="935143"/>
            <a:ext cx="3301703" cy="1807115"/>
          </a:xfrm>
          <a:prstGeom prst="rect">
            <a:avLst/>
          </a:prstGeom>
        </p:spPr>
      </p:pic>
      <p:pic>
        <p:nvPicPr>
          <p:cNvPr id="11" name="Afbeelding 10">
            <a:extLst>
              <a:ext uri="{FF2B5EF4-FFF2-40B4-BE49-F238E27FC236}">
                <a16:creationId xmlns:a16="http://schemas.microsoft.com/office/drawing/2014/main" id="{4A2C0CA0-D0B3-F0E6-FF36-9B40E0BA863B}"/>
              </a:ext>
            </a:extLst>
          </p:cNvPr>
          <p:cNvPicPr>
            <a:picLocks noChangeAspect="1"/>
          </p:cNvPicPr>
          <p:nvPr/>
        </p:nvPicPr>
        <p:blipFill>
          <a:blip r:embed="rId3"/>
          <a:stretch>
            <a:fillRect/>
          </a:stretch>
        </p:blipFill>
        <p:spPr>
          <a:xfrm>
            <a:off x="4236765" y="2800554"/>
            <a:ext cx="4324953" cy="3474090"/>
          </a:xfrm>
          <a:prstGeom prst="rect">
            <a:avLst/>
          </a:prstGeom>
        </p:spPr>
      </p:pic>
      <p:sp>
        <p:nvSpPr>
          <p:cNvPr id="12" name="Tekstvak 11">
            <a:extLst>
              <a:ext uri="{FF2B5EF4-FFF2-40B4-BE49-F238E27FC236}">
                <a16:creationId xmlns:a16="http://schemas.microsoft.com/office/drawing/2014/main" id="{BA3C4400-9270-290E-B85E-561676CAFBAB}"/>
              </a:ext>
            </a:extLst>
          </p:cNvPr>
          <p:cNvSpPr txBox="1"/>
          <p:nvPr/>
        </p:nvSpPr>
        <p:spPr>
          <a:xfrm>
            <a:off x="4750338" y="2524966"/>
            <a:ext cx="3397709" cy="2755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91" b="0" i="0" u="none" strike="noStrike" kern="1200" cap="none" spc="0" normalizeH="0" baseline="0" noProof="0" dirty="0">
                <a:ln>
                  <a:noFill/>
                </a:ln>
                <a:solidFill>
                  <a:srgbClr val="0F9ED5">
                    <a:lumMod val="75000"/>
                  </a:srgbClr>
                </a:solidFill>
                <a:effectLst/>
                <a:uLnTx/>
                <a:uFillTx/>
                <a:latin typeface="Aptos" panose="02110004020202020204"/>
                <a:ea typeface="+mn-ea"/>
                <a:cs typeface="+mn-cs"/>
              </a:rPr>
              <a:t>[Pain Alliance in the Netherlands]</a:t>
            </a:r>
          </a:p>
        </p:txBody>
      </p:sp>
    </p:spTree>
    <p:extLst>
      <p:ext uri="{BB962C8B-B14F-4D97-AF65-F5344CB8AC3E}">
        <p14:creationId xmlns:p14="http://schemas.microsoft.com/office/powerpoint/2010/main" val="1123944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est André Rieu Tracks: The Essential Top Ten | uDiscover">
            <a:extLst>
              <a:ext uri="{FF2B5EF4-FFF2-40B4-BE49-F238E27FC236}">
                <a16:creationId xmlns:a16="http://schemas.microsoft.com/office/drawing/2014/main" id="{EB2A62A9-331C-2BE4-E8FE-BDC307B0B49F}"/>
              </a:ext>
            </a:extLst>
          </p:cNvPr>
          <p:cNvPicPr>
            <a:picLocks noChangeAspect="1"/>
          </p:cNvPicPr>
          <p:nvPr/>
        </p:nvPicPr>
        <p:blipFill>
          <a:blip r:embed="rId3"/>
          <a:srcRect t="13487" b="10585"/>
          <a:stretch>
            <a:fillRect/>
          </a:stretch>
        </p:blipFill>
        <p:spPr>
          <a:xfrm>
            <a:off x="0" y="0"/>
            <a:ext cx="12192000" cy="6327648"/>
          </a:xfrm>
          <a:prstGeom prst="rect">
            <a:avLst/>
          </a:prstGeom>
          <a:noFill/>
          <a:ln cap="flat">
            <a:noFill/>
          </a:ln>
        </p:spPr>
      </p:pic>
      <p:sp>
        <p:nvSpPr>
          <p:cNvPr id="3" name="Rechthoek 1">
            <a:extLst>
              <a:ext uri="{FF2B5EF4-FFF2-40B4-BE49-F238E27FC236}">
                <a16:creationId xmlns:a16="http://schemas.microsoft.com/office/drawing/2014/main" id="{10CEED16-F04D-2210-A2BD-40F43E7E56B4}"/>
              </a:ext>
            </a:extLst>
          </p:cNvPr>
          <p:cNvSpPr/>
          <p:nvPr/>
        </p:nvSpPr>
        <p:spPr>
          <a:xfrm>
            <a:off x="1188720" y="2864252"/>
            <a:ext cx="10058400" cy="2430123"/>
          </a:xfrm>
          <a:prstGeom prst="rect">
            <a:avLst/>
          </a:prstGeom>
          <a:solidFill>
            <a:srgbClr val="E63516"/>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nl-NL" sz="1800" b="0" i="0" u="none" strike="noStrike" kern="1200" cap="none" spc="0" normalizeH="0" baseline="0" noProof="0">
              <a:ln>
                <a:noFill/>
              </a:ln>
              <a:solidFill>
                <a:srgbClr val="FFFFFF"/>
              </a:solidFill>
              <a:effectLst/>
              <a:uLnTx/>
              <a:uFillTx/>
              <a:latin typeface="Aptos"/>
              <a:ea typeface="+mn-ea"/>
              <a:cs typeface="+mn-cs"/>
            </a:endParaRPr>
          </a:p>
        </p:txBody>
      </p:sp>
      <p:sp>
        <p:nvSpPr>
          <p:cNvPr id="4" name="Tekstvak 2">
            <a:extLst>
              <a:ext uri="{FF2B5EF4-FFF2-40B4-BE49-F238E27FC236}">
                <a16:creationId xmlns:a16="http://schemas.microsoft.com/office/drawing/2014/main" id="{8E3B978D-2215-A68A-AAC2-C8BA9AD45234}"/>
              </a:ext>
            </a:extLst>
          </p:cNvPr>
          <p:cNvSpPr txBox="1"/>
          <p:nvPr/>
        </p:nvSpPr>
        <p:spPr>
          <a:xfrm>
            <a:off x="1383793" y="3132422"/>
            <a:ext cx="7376160" cy="1754326"/>
          </a:xfrm>
          <a:prstGeom prst="rect">
            <a:avLst/>
          </a:prstGeom>
          <a:noFill/>
          <a:ln cap="flat">
            <a:noFill/>
          </a:ln>
        </p:spPr>
        <p:txBody>
          <a:bodyPr vert="horz" wrap="square" lIns="91440" tIns="45720" rIns="91440" bIns="45720" anchor="t" anchorCtr="1"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5400" b="0" i="0" u="none" strike="noStrike" kern="1200" cap="none" spc="0" normalizeH="0" baseline="0" noProof="0" dirty="0">
                <a:ln>
                  <a:noFill/>
                </a:ln>
                <a:solidFill>
                  <a:srgbClr val="FFFFFF"/>
                </a:solidFill>
                <a:effectLst>
                  <a:outerShdw>
                    <a:srgbClr val="000000"/>
                  </a:outerShdw>
                </a:effectLst>
                <a:uLnTx/>
                <a:uFillTx/>
                <a:latin typeface="Marion" pitchFamily="18"/>
                <a:ea typeface="+mn-ea"/>
                <a:cs typeface="+mn-cs"/>
              </a:rPr>
              <a:t>We are ready to welcome you in 2027!</a:t>
            </a:r>
            <a:endParaRPr kumimoji="0" lang="nl-NL" sz="5400" b="0" i="0" u="none" strike="noStrike" kern="1200" cap="none" spc="0" normalizeH="0" baseline="0" noProof="0" dirty="0">
              <a:ln>
                <a:noFill/>
              </a:ln>
              <a:solidFill>
                <a:srgbClr val="FFFFFF"/>
              </a:solidFill>
              <a:effectLst>
                <a:outerShdw>
                  <a:srgbClr val="000000"/>
                </a:outerShdw>
              </a:effectLst>
              <a:uLnTx/>
              <a:uFillTx/>
              <a:latin typeface="Aptos"/>
              <a:ea typeface="+mn-ea"/>
              <a:cs typeface="+mn-cs"/>
            </a:endParaRPr>
          </a:p>
        </p:txBody>
      </p:sp>
      <p:sp>
        <p:nvSpPr>
          <p:cNvPr id="5" name="Titel 1">
            <a:extLst>
              <a:ext uri="{FF2B5EF4-FFF2-40B4-BE49-F238E27FC236}">
                <a16:creationId xmlns:a16="http://schemas.microsoft.com/office/drawing/2014/main" id="{77A70522-0FA3-5EC6-1C39-1EFC571EB031}"/>
              </a:ext>
            </a:extLst>
          </p:cNvPr>
          <p:cNvSpPr txBox="1"/>
          <p:nvPr/>
        </p:nvSpPr>
        <p:spPr>
          <a:xfrm>
            <a:off x="96973" y="6411164"/>
            <a:ext cx="6596435" cy="369308"/>
          </a:xfrm>
          <a:prstGeom prst="rect">
            <a:avLst/>
          </a:prstGeom>
          <a:noFill/>
          <a:ln cap="flat">
            <a:noFill/>
          </a:ln>
        </p:spPr>
        <p:txBody>
          <a:bodyPr vert="horz" wrap="square" lIns="91440" tIns="45720" rIns="91440" bIns="45720" anchor="b" anchorCtr="0" compatLnSpc="1">
            <a:norm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dirty="0">
                <a:ln>
                  <a:noFill/>
                </a:ln>
                <a:solidFill>
                  <a:srgbClr val="FFFFFF"/>
                </a:solidFill>
                <a:effectLst/>
                <a:uLnTx/>
                <a:uFillTx/>
                <a:latin typeface="Marion" pitchFamily="18"/>
                <a:ea typeface="+mn-ea"/>
                <a:cs typeface="Calibri" pitchFamily="34"/>
              </a:rPr>
              <a:t>EFIC 2027: we go beyond boundaries for you</a:t>
            </a:r>
            <a:endParaRPr kumimoji="0" lang="en-US" sz="1600" b="1"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7" name="Oval 6">
            <a:extLst>
              <a:ext uri="{FF2B5EF4-FFF2-40B4-BE49-F238E27FC236}">
                <a16:creationId xmlns:a16="http://schemas.microsoft.com/office/drawing/2014/main" id="{68EA4CDE-3226-ED58-6BE3-B775832426B7}"/>
              </a:ext>
            </a:extLst>
          </p:cNvPr>
          <p:cNvSpPr/>
          <p:nvPr/>
        </p:nvSpPr>
        <p:spPr>
          <a:xfrm>
            <a:off x="9015584" y="3132422"/>
            <a:ext cx="1866178" cy="1866178"/>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ea typeface="+mn-ea"/>
              <a:cs typeface="+mn-cs"/>
            </a:endParaRPr>
          </a:p>
        </p:txBody>
      </p:sp>
      <p:pic>
        <p:nvPicPr>
          <p:cNvPr id="6" name="Picture 2" descr="European Pain Federation - EFIC">
            <a:extLst>
              <a:ext uri="{FF2B5EF4-FFF2-40B4-BE49-F238E27FC236}">
                <a16:creationId xmlns:a16="http://schemas.microsoft.com/office/drawing/2014/main" id="{61D9E7F8-A273-9D30-9BD0-61E5865F0503}"/>
              </a:ext>
            </a:extLst>
          </p:cNvPr>
          <p:cNvPicPr>
            <a:picLocks noChangeAspect="1"/>
          </p:cNvPicPr>
          <p:nvPr/>
        </p:nvPicPr>
        <p:blipFill>
          <a:blip r:embed="rId4"/>
          <a:srcRect/>
          <a:stretch>
            <a:fillRect/>
          </a:stretch>
        </p:blipFill>
        <p:spPr>
          <a:xfrm>
            <a:off x="9219303" y="3604860"/>
            <a:ext cx="1579856" cy="904790"/>
          </a:xfrm>
          <a:prstGeom prst="rect">
            <a:avLst/>
          </a:prstGeom>
          <a:noFill/>
          <a:ln cap="flat">
            <a:noFill/>
          </a:ln>
        </p:spPr>
      </p:pic>
    </p:spTree>
    <p:extLst>
      <p:ext uri="{BB962C8B-B14F-4D97-AF65-F5344CB8AC3E}">
        <p14:creationId xmlns:p14="http://schemas.microsoft.com/office/powerpoint/2010/main" val="5819197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3">
            <a:extLst>
              <a:ext uri="{FF2B5EF4-FFF2-40B4-BE49-F238E27FC236}">
                <a16:creationId xmlns:a16="http://schemas.microsoft.com/office/drawing/2014/main" id="{80DD5289-F336-0825-D33D-A55E279C9963}"/>
              </a:ext>
            </a:extLst>
          </p:cNvPr>
          <p:cNvPicPr>
            <a:picLocks noChangeAspect="1"/>
          </p:cNvPicPr>
          <p:nvPr/>
        </p:nvPicPr>
        <p:blipFill>
          <a:blip r:embed="rId3"/>
          <a:srcRect/>
          <a:stretch/>
        </p:blipFill>
        <p:spPr>
          <a:xfrm>
            <a:off x="0" y="0"/>
            <a:ext cx="12192000" cy="6318503"/>
          </a:xfrm>
          <a:prstGeom prst="rect">
            <a:avLst/>
          </a:prstGeom>
          <a:noFill/>
          <a:ln cap="flat">
            <a:noFill/>
          </a:ln>
        </p:spPr>
      </p:pic>
      <p:sp>
        <p:nvSpPr>
          <p:cNvPr id="6" name="Oval 5">
            <a:extLst>
              <a:ext uri="{FF2B5EF4-FFF2-40B4-BE49-F238E27FC236}">
                <a16:creationId xmlns:a16="http://schemas.microsoft.com/office/drawing/2014/main" id="{D244ADA5-FA2A-CCC7-9D45-C3D54D7F1A31}"/>
              </a:ext>
            </a:extLst>
          </p:cNvPr>
          <p:cNvSpPr/>
          <p:nvPr/>
        </p:nvSpPr>
        <p:spPr>
          <a:xfrm>
            <a:off x="368808" y="285434"/>
            <a:ext cx="1866178" cy="1866178"/>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ea typeface="+mn-ea"/>
              <a:cs typeface="+mn-cs"/>
            </a:endParaRPr>
          </a:p>
        </p:txBody>
      </p:sp>
      <p:pic>
        <p:nvPicPr>
          <p:cNvPr id="7" name="Picture 2" descr="European Pain Federation - EFIC">
            <a:extLst>
              <a:ext uri="{FF2B5EF4-FFF2-40B4-BE49-F238E27FC236}">
                <a16:creationId xmlns:a16="http://schemas.microsoft.com/office/drawing/2014/main" id="{02F3A382-CBA8-EA48-87EF-1FF2C1461B4A}"/>
              </a:ext>
            </a:extLst>
          </p:cNvPr>
          <p:cNvPicPr>
            <a:picLocks noChangeAspect="1"/>
          </p:cNvPicPr>
          <p:nvPr/>
        </p:nvPicPr>
        <p:blipFill>
          <a:blip r:embed="rId4"/>
          <a:srcRect/>
          <a:stretch>
            <a:fillRect/>
          </a:stretch>
        </p:blipFill>
        <p:spPr>
          <a:xfrm>
            <a:off x="511969" y="766128"/>
            <a:ext cx="1579856" cy="904790"/>
          </a:xfrm>
          <a:prstGeom prst="rect">
            <a:avLst/>
          </a:prstGeom>
          <a:noFill/>
          <a:ln cap="flat">
            <a:noFill/>
          </a:ln>
        </p:spPr>
      </p:pic>
      <p:sp>
        <p:nvSpPr>
          <p:cNvPr id="8" name="Titel 1">
            <a:extLst>
              <a:ext uri="{FF2B5EF4-FFF2-40B4-BE49-F238E27FC236}">
                <a16:creationId xmlns:a16="http://schemas.microsoft.com/office/drawing/2014/main" id="{CB7B9BE8-43A5-FEC1-BACE-9BAC4FD17F52}"/>
              </a:ext>
            </a:extLst>
          </p:cNvPr>
          <p:cNvSpPr txBox="1"/>
          <p:nvPr/>
        </p:nvSpPr>
        <p:spPr>
          <a:xfrm>
            <a:off x="96973" y="6411164"/>
            <a:ext cx="6596435" cy="369308"/>
          </a:xfrm>
          <a:prstGeom prst="rect">
            <a:avLst/>
          </a:prstGeom>
          <a:noFill/>
          <a:ln cap="flat">
            <a:noFill/>
          </a:ln>
        </p:spPr>
        <p:txBody>
          <a:bodyPr vert="horz" wrap="square" lIns="91440" tIns="45720" rIns="91440" bIns="45720" anchor="b" anchorCtr="0" compatLnSpc="1">
            <a:normAutofit/>
          </a:bodyPr>
          <a:lstStyle/>
          <a:p>
            <a:pPr marL="0" marR="0" lvl="0" indent="0" algn="l" defTabSz="914400"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1200" cap="none" spc="0" normalizeH="0" baseline="0" noProof="0" dirty="0">
                <a:ln>
                  <a:noFill/>
                </a:ln>
                <a:solidFill>
                  <a:srgbClr val="FFFFFF"/>
                </a:solidFill>
                <a:effectLst/>
                <a:uLnTx/>
                <a:uFillTx/>
                <a:latin typeface="Marion" pitchFamily="18"/>
                <a:ea typeface="+mn-ea"/>
                <a:cs typeface="Calibri" pitchFamily="34"/>
              </a:rPr>
              <a:t>EFIC 2027: we go beyond boundaries for you</a:t>
            </a:r>
            <a:endParaRPr kumimoji="0" lang="en-US" sz="1600" b="1" i="0" u="none" strike="noStrike" kern="1200" cap="none" spc="0" normalizeH="0" baseline="0" noProof="0" dirty="0">
              <a:ln>
                <a:noFill/>
              </a:ln>
              <a:solidFill>
                <a:srgbClr val="FF0000"/>
              </a:solidFill>
              <a:effectLst/>
              <a:uLnTx/>
              <a:uFillTx/>
              <a:latin typeface="Aptos Display"/>
              <a:ea typeface="+mn-ea"/>
              <a:cs typeface="+mn-cs"/>
            </a:endParaRPr>
          </a:p>
        </p:txBody>
      </p:sp>
      <p:sp>
        <p:nvSpPr>
          <p:cNvPr id="9" name="TextBox 8">
            <a:extLst>
              <a:ext uri="{FF2B5EF4-FFF2-40B4-BE49-F238E27FC236}">
                <a16:creationId xmlns:a16="http://schemas.microsoft.com/office/drawing/2014/main" id="{FB30A204-E21C-AB6B-9594-ADEAF19CD2D9}"/>
              </a:ext>
            </a:extLst>
          </p:cNvPr>
          <p:cNvSpPr txBox="1"/>
          <p:nvPr/>
        </p:nvSpPr>
        <p:spPr>
          <a:xfrm>
            <a:off x="2898648" y="285434"/>
            <a:ext cx="8924544" cy="221599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Nitti Grotesk" panose="020B0503040202020003" pitchFamily="34" charset="77"/>
                <a:ea typeface="+mn-ea"/>
                <a:cs typeface="+mn-cs"/>
              </a:rPr>
              <a:t>Cast your vote for </a:t>
            </a:r>
            <a:r>
              <a:rPr kumimoji="0" lang="en-GB" sz="2400" b="1" i="0" u="none" strike="noStrike" kern="1200" cap="none" spc="0" normalizeH="0" baseline="0" noProof="0" dirty="0">
                <a:ln>
                  <a:noFill/>
                </a:ln>
                <a:solidFill>
                  <a:prstClr val="black"/>
                </a:solidFill>
                <a:effectLst/>
                <a:uLnTx/>
                <a:uFillTx/>
                <a:latin typeface="Nitti Grotesk Bold" panose="020B0503040202020003" pitchFamily="34" charset="77"/>
                <a:ea typeface="+mn-ea"/>
                <a:cs typeface="+mn-cs"/>
              </a:rPr>
              <a:t>MAASTRICHT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Nitti Grotesk" panose="020B0503040202020003" pitchFamily="34" charset="77"/>
                <a:ea typeface="+mn-ea"/>
                <a:cs typeface="+mn-cs"/>
              </a:rPr>
              <a:t>Your destination for the </a:t>
            </a:r>
            <a:r>
              <a:rPr kumimoji="0" lang="en-GB" sz="2400" b="1" i="0" u="none" strike="noStrike" kern="1200" cap="none" spc="0" normalizeH="0" baseline="0" noProof="0" dirty="0">
                <a:ln>
                  <a:noFill/>
                </a:ln>
                <a:solidFill>
                  <a:prstClr val="black"/>
                </a:solidFill>
                <a:effectLst/>
                <a:uLnTx/>
                <a:uFillTx/>
                <a:latin typeface="Nitti Grotesk Bold" panose="020B0503040202020003" pitchFamily="34" charset="77"/>
                <a:ea typeface="+mn-ea"/>
                <a:cs typeface="+mn-cs"/>
              </a:rPr>
              <a:t>Congress Pain in Europe XIV in 2027</a:t>
            </a: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GB" sz="2400" b="0" i="0" u="none" strike="noStrike" kern="1200" cap="none" spc="0" normalizeH="0" baseline="0" noProof="0" dirty="0">
                <a:ln>
                  <a:noFill/>
                </a:ln>
                <a:solidFill>
                  <a:prstClr val="black"/>
                </a:solidFill>
                <a:effectLst/>
                <a:uLnTx/>
                <a:uFillTx/>
                <a:latin typeface="Nitti Grotesk" panose="020B0503040202020003" pitchFamily="34" charset="77"/>
                <a:ea typeface="+mn-ea"/>
                <a:cs typeface="+mn-cs"/>
              </a:rPr>
            </a:br>
            <a:r>
              <a:rPr kumimoji="0" lang="en-GB" sz="2400" b="0" i="0" u="none" strike="noStrike" kern="1200" cap="none" spc="0" normalizeH="0" baseline="0" noProof="0" dirty="0">
                <a:ln>
                  <a:noFill/>
                </a:ln>
                <a:solidFill>
                  <a:prstClr val="black"/>
                </a:solidFill>
                <a:effectLst/>
                <a:uLnTx/>
                <a:uFillTx/>
                <a:latin typeface="Nitti Grotesk" panose="020B0503040202020003" pitchFamily="34" charset="77"/>
                <a:ea typeface="+mn-ea"/>
                <a:cs typeface="+mn-cs"/>
              </a:rPr>
              <a:t>Conference beyond boundaries and experience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Nitti Grotesk" panose="020B0503040202020003" pitchFamily="34" charset="77"/>
                <a:ea typeface="+mn-ea"/>
                <a:cs typeface="+mn-cs"/>
              </a:rPr>
              <a:t>cross-border synergy in the heart of Europe!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36154915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1DE4-CDDD-2465-7DFD-661EC23177D1}"/>
              </a:ext>
            </a:extLst>
          </p:cNvPr>
          <p:cNvSpPr>
            <a:spLocks noGrp="1"/>
          </p:cNvSpPr>
          <p:nvPr>
            <p:ph type="ctrTitle"/>
          </p:nvPr>
        </p:nvSpPr>
        <p:spPr>
          <a:xfrm>
            <a:off x="6096000" y="1823482"/>
            <a:ext cx="5195777" cy="3211033"/>
          </a:xfrm>
        </p:spPr>
        <p:txBody>
          <a:bodyPr>
            <a:noAutofit/>
          </a:bodyPr>
          <a:lstStyle/>
          <a:p>
            <a:r>
              <a:rPr lang="en-GB" sz="3200" b="1" dirty="0">
                <a:ln>
                  <a:noFill/>
                </a:ln>
                <a:solidFill>
                  <a:srgbClr val="0070C0"/>
                </a:solidFill>
                <a:effectLst/>
                <a:uFill>
                  <a:solidFill>
                    <a:srgbClr val="000000"/>
                  </a:solidFill>
                </a:uFill>
                <a:latin typeface="Calibri" panose="020F0502020204030204" pitchFamily="34" charset="0"/>
                <a:ea typeface="Calibri" panose="020F0502020204030204" pitchFamily="34" charset="0"/>
                <a:cs typeface="Arial" panose="020B0604020202020204" pitchFamily="34" charset="0"/>
              </a:rPr>
              <a:t>SIP National Platform Meeting</a:t>
            </a:r>
            <a:br>
              <a:rPr lang="en-GB" sz="3200" b="1" dirty="0">
                <a:ln>
                  <a:noFill/>
                </a:ln>
                <a:solidFill>
                  <a:srgbClr val="0070C0"/>
                </a:solidFill>
                <a:effectLst/>
                <a:uFill>
                  <a:solidFill>
                    <a:srgbClr val="000000"/>
                  </a:solidFill>
                </a:uFill>
                <a:latin typeface="Calibri" panose="020F0502020204030204" pitchFamily="34" charset="0"/>
                <a:ea typeface="Calibri" panose="020F0502020204030204" pitchFamily="34" charset="0"/>
                <a:cs typeface="Arial" panose="020B0604020202020204" pitchFamily="34" charset="0"/>
              </a:rPr>
            </a:br>
            <a:r>
              <a:rPr lang="fi-FI" sz="3200" b="1" dirty="0">
                <a:solidFill>
                  <a:schemeClr val="tx2">
                    <a:lumMod val="75000"/>
                    <a:lumOff val="25000"/>
                  </a:schemeClr>
                </a:solidFill>
                <a:latin typeface="Calibri" panose="020F0502020204030204" pitchFamily="34" charset="0"/>
                <a:cs typeface="Calibri" panose="020F0502020204030204" pitchFamily="34" charset="0"/>
              </a:rPr>
              <a:t>16.10.2024</a:t>
            </a:r>
            <a:br>
              <a:rPr lang="fi-FI" sz="3200" b="1" dirty="0">
                <a:solidFill>
                  <a:schemeClr val="tx2">
                    <a:lumMod val="75000"/>
                    <a:lumOff val="25000"/>
                  </a:schemeClr>
                </a:solidFill>
                <a:latin typeface="Calibri" panose="020F0502020204030204" pitchFamily="34" charset="0"/>
                <a:cs typeface="Calibri" panose="020F0502020204030204" pitchFamily="34" charset="0"/>
              </a:rPr>
            </a:br>
            <a:br>
              <a:rPr lang="fi-FI" sz="3200" b="1" dirty="0">
                <a:solidFill>
                  <a:schemeClr val="tx2">
                    <a:lumMod val="75000"/>
                    <a:lumOff val="25000"/>
                  </a:schemeClr>
                </a:solidFill>
                <a:latin typeface="Calibri" panose="020F0502020204030204" pitchFamily="34" charset="0"/>
                <a:cs typeface="Calibri" panose="020F0502020204030204" pitchFamily="34" charset="0"/>
              </a:rPr>
            </a:br>
            <a:r>
              <a:rPr lang="fi-FI" sz="2400" dirty="0">
                <a:solidFill>
                  <a:schemeClr val="tx2">
                    <a:lumMod val="75000"/>
                    <a:lumOff val="25000"/>
                  </a:schemeClr>
                </a:solidFill>
                <a:latin typeface="Calibri" panose="020F0502020204030204" pitchFamily="34" charset="0"/>
                <a:cs typeface="Calibri" panose="020F0502020204030204" pitchFamily="34" charset="0"/>
              </a:rPr>
              <a:t>Liisa Jutila</a:t>
            </a:r>
            <a:br>
              <a:rPr lang="fi-FI" sz="2400" dirty="0">
                <a:solidFill>
                  <a:schemeClr val="tx2">
                    <a:lumMod val="75000"/>
                    <a:lumOff val="25000"/>
                  </a:schemeClr>
                </a:solidFill>
                <a:latin typeface="Calibri" panose="020F0502020204030204" pitchFamily="34" charset="0"/>
                <a:cs typeface="Calibri" panose="020F0502020204030204" pitchFamily="34" charset="0"/>
              </a:rPr>
            </a:br>
            <a:r>
              <a:rPr lang="fi-FI" sz="2400" dirty="0" err="1">
                <a:solidFill>
                  <a:schemeClr val="tx2">
                    <a:lumMod val="75000"/>
                    <a:lumOff val="25000"/>
                  </a:schemeClr>
                </a:solidFill>
                <a:latin typeface="Calibri" panose="020F0502020204030204" pitchFamily="34" charset="0"/>
                <a:cs typeface="Calibri" panose="020F0502020204030204" pitchFamily="34" charset="0"/>
              </a:rPr>
              <a:t>Finnish</a:t>
            </a:r>
            <a:r>
              <a:rPr lang="fi-FI" sz="2400" dirty="0">
                <a:solidFill>
                  <a:schemeClr val="tx2">
                    <a:lumMod val="75000"/>
                    <a:lumOff val="25000"/>
                  </a:schemeClr>
                </a:solidFill>
                <a:latin typeface="Calibri" panose="020F0502020204030204" pitchFamily="34" charset="0"/>
                <a:cs typeface="Calibri" panose="020F0502020204030204" pitchFamily="34" charset="0"/>
              </a:rPr>
              <a:t> Pain Association</a:t>
            </a:r>
            <a:br>
              <a:rPr lang="fi-FI" sz="2400" dirty="0">
                <a:ln>
                  <a:noFill/>
                </a:ln>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br>
            <a:endParaRPr lang="fi-FI" sz="2400" dirty="0">
              <a:latin typeface="Calibri" panose="020F0502020204030204" pitchFamily="34" charset="0"/>
              <a:cs typeface="Calibri" panose="020F0502020204030204" pitchFamily="34" charset="0"/>
            </a:endParaRPr>
          </a:p>
        </p:txBody>
      </p:sp>
      <p:pic>
        <p:nvPicPr>
          <p:cNvPr id="5" name="Picture 4" descr="A logo for a company&#10;&#10;Description automatically generated">
            <a:extLst>
              <a:ext uri="{FF2B5EF4-FFF2-40B4-BE49-F238E27FC236}">
                <a16:creationId xmlns:a16="http://schemas.microsoft.com/office/drawing/2014/main" id="{4A20ADE3-83C9-2D13-904F-D130808B1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976" y="2410374"/>
            <a:ext cx="3782586" cy="2037251"/>
          </a:xfrm>
          <a:prstGeom prst="rect">
            <a:avLst/>
          </a:prstGeom>
        </p:spPr>
      </p:pic>
    </p:spTree>
    <p:extLst>
      <p:ext uri="{BB962C8B-B14F-4D97-AF65-F5344CB8AC3E}">
        <p14:creationId xmlns:p14="http://schemas.microsoft.com/office/powerpoint/2010/main" val="41105841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A40B8-E00B-A29C-68CF-AEFA9CD84954}"/>
              </a:ext>
            </a:extLst>
          </p:cNvPr>
          <p:cNvSpPr>
            <a:spLocks noGrp="1"/>
          </p:cNvSpPr>
          <p:nvPr>
            <p:ph type="title"/>
          </p:nvPr>
        </p:nvSpPr>
        <p:spPr>
          <a:xfrm>
            <a:off x="5964864" y="626247"/>
            <a:ext cx="6430926" cy="1325563"/>
          </a:xfrm>
        </p:spPr>
        <p:txBody>
          <a:bodyPr>
            <a:normAutofit/>
          </a:bodyPr>
          <a:lstStyle/>
          <a:p>
            <a:r>
              <a:rPr lang="fi-FI" sz="6000" b="1" dirty="0">
                <a:solidFill>
                  <a:schemeClr val="tx2">
                    <a:lumMod val="75000"/>
                    <a:lumOff val="25000"/>
                  </a:schemeClr>
                </a:solidFill>
              </a:rPr>
              <a:t>2024</a:t>
            </a:r>
          </a:p>
        </p:txBody>
      </p:sp>
      <p:sp>
        <p:nvSpPr>
          <p:cNvPr id="3" name="Content Placeholder 2">
            <a:extLst>
              <a:ext uri="{FF2B5EF4-FFF2-40B4-BE49-F238E27FC236}">
                <a16:creationId xmlns:a16="http://schemas.microsoft.com/office/drawing/2014/main" id="{EDF8605D-F88F-6979-3D15-20905F23004D}"/>
              </a:ext>
            </a:extLst>
          </p:cNvPr>
          <p:cNvSpPr>
            <a:spLocks noGrp="1"/>
          </p:cNvSpPr>
          <p:nvPr>
            <p:ph idx="1"/>
          </p:nvPr>
        </p:nvSpPr>
        <p:spPr>
          <a:xfrm>
            <a:off x="1669312" y="2440269"/>
            <a:ext cx="9292856" cy="3869307"/>
          </a:xfrm>
        </p:spPr>
        <p:txBody>
          <a:bodyPr>
            <a:normAutofit fontScale="70000" lnSpcReduction="20000"/>
          </a:bodyPr>
          <a:lstStyle/>
          <a:p>
            <a:pPr marL="252000">
              <a:lnSpc>
                <a:spcPct val="120000"/>
              </a:lnSpc>
            </a:pPr>
            <a:r>
              <a:rPr lang="en-US" dirty="0"/>
              <a:t>Parliament's Pain and Migraine Task Force </a:t>
            </a:r>
            <a:r>
              <a:rPr lang="en-US" dirty="0" err="1"/>
              <a:t>oncoing</a:t>
            </a:r>
            <a:r>
              <a:rPr lang="en-US" dirty="0"/>
              <a:t> – Finnish </a:t>
            </a:r>
            <a:r>
              <a:rPr lang="fi-FI" dirty="0" err="1"/>
              <a:t>Musculoskeletal</a:t>
            </a:r>
            <a:r>
              <a:rPr lang="fi-FI" dirty="0"/>
              <a:t> association, </a:t>
            </a:r>
            <a:r>
              <a:rPr lang="fi-FI" dirty="0" err="1"/>
              <a:t>The</a:t>
            </a:r>
            <a:r>
              <a:rPr lang="fi-FI" dirty="0"/>
              <a:t> </a:t>
            </a:r>
            <a:r>
              <a:rPr lang="fi-FI" dirty="0" err="1"/>
              <a:t>Finnish</a:t>
            </a:r>
            <a:r>
              <a:rPr lang="fi-FI" dirty="0"/>
              <a:t> </a:t>
            </a:r>
            <a:r>
              <a:rPr lang="fi-FI" dirty="0" err="1"/>
              <a:t>Migraine</a:t>
            </a:r>
            <a:r>
              <a:rPr lang="fi-FI" dirty="0"/>
              <a:t> Association and </a:t>
            </a:r>
            <a:r>
              <a:rPr lang="fi-FI" dirty="0" err="1"/>
              <a:t>Finnish</a:t>
            </a:r>
            <a:r>
              <a:rPr lang="fi-FI" dirty="0"/>
              <a:t> Pain Association </a:t>
            </a:r>
            <a:r>
              <a:rPr lang="fi-FI" dirty="0" err="1"/>
              <a:t>are</a:t>
            </a:r>
            <a:r>
              <a:rPr lang="fi-FI" dirty="0"/>
              <a:t> </a:t>
            </a:r>
            <a:r>
              <a:rPr lang="fi-FI" dirty="0" err="1"/>
              <a:t>part</a:t>
            </a:r>
            <a:r>
              <a:rPr lang="fi-FI" dirty="0"/>
              <a:t> of it</a:t>
            </a:r>
          </a:p>
          <a:p>
            <a:pPr marL="252000">
              <a:lnSpc>
                <a:spcPct val="120000"/>
              </a:lnSpc>
            </a:pPr>
            <a:r>
              <a:rPr lang="en-US" dirty="0"/>
              <a:t>ICD-11 is a project managed by the Finnish National Institute for Health and Welfare. Translation and other basic work is currently underway</a:t>
            </a:r>
          </a:p>
          <a:p>
            <a:pPr marL="252000">
              <a:lnSpc>
                <a:spcPct val="120000"/>
              </a:lnSpc>
            </a:pPr>
            <a:r>
              <a:rPr lang="en-US" dirty="0"/>
              <a:t>Lots of contacts with healthcare and politicians – Finnish decision makers, politicians and institutes are easy to access</a:t>
            </a:r>
          </a:p>
          <a:p>
            <a:pPr marL="252000">
              <a:lnSpc>
                <a:spcPct val="120000"/>
              </a:lnSpc>
            </a:pPr>
            <a:r>
              <a:rPr lang="en-US" dirty="0"/>
              <a:t>Regional elections in November - results also influence regional health priorities</a:t>
            </a:r>
          </a:p>
          <a:p>
            <a:pPr marL="252000">
              <a:lnSpc>
                <a:spcPct val="120000"/>
              </a:lnSpc>
            </a:pPr>
            <a:r>
              <a:rPr lang="en-US" dirty="0"/>
              <a:t>No webinar this year - funding application for next year under way</a:t>
            </a:r>
          </a:p>
          <a:p>
            <a:endParaRPr lang="fi-FI" dirty="0"/>
          </a:p>
        </p:txBody>
      </p:sp>
      <p:pic>
        <p:nvPicPr>
          <p:cNvPr id="4" name="Picture 3" descr="A logo for a company&#10;&#10;Description automatically generated">
            <a:extLst>
              <a:ext uri="{FF2B5EF4-FFF2-40B4-BE49-F238E27FC236}">
                <a16:creationId xmlns:a16="http://schemas.microsoft.com/office/drawing/2014/main" id="{8AF0A6EC-D26D-6D4E-45D5-8EF79128A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883" y="270404"/>
            <a:ext cx="3782586" cy="2037251"/>
          </a:xfrm>
          <a:prstGeom prst="rect">
            <a:avLst/>
          </a:prstGeom>
        </p:spPr>
      </p:pic>
      <p:sp>
        <p:nvSpPr>
          <p:cNvPr id="5" name="Date Placeholder 4">
            <a:extLst>
              <a:ext uri="{FF2B5EF4-FFF2-40B4-BE49-F238E27FC236}">
                <a16:creationId xmlns:a16="http://schemas.microsoft.com/office/drawing/2014/main" id="{944E9100-390A-ECEB-3FD8-F50FC8D66E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16.10.2024</a:t>
            </a:r>
          </a:p>
        </p:txBody>
      </p:sp>
      <p:sp>
        <p:nvSpPr>
          <p:cNvPr id="6" name="Footer Placeholder 5">
            <a:extLst>
              <a:ext uri="{FF2B5EF4-FFF2-40B4-BE49-F238E27FC236}">
                <a16:creationId xmlns:a16="http://schemas.microsoft.com/office/drawing/2014/main" id="{8D43F633-BFC5-F9C5-00E3-BFC1B2944D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SIP National meeting - SIP FIN - Liisa Jutila</a:t>
            </a:r>
            <a:endPar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8BEE9339-CA2D-440F-853D-EBE2E38A08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48AA3-8DB9-4395-A36F-00C426ABCBA4}" type="slidenum">
              <a:rPr kumimoji="0" lang="fi-FI"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30141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A40B8-E00B-A29C-68CF-AEFA9CD84954}"/>
              </a:ext>
            </a:extLst>
          </p:cNvPr>
          <p:cNvSpPr>
            <a:spLocks noGrp="1"/>
          </p:cNvSpPr>
          <p:nvPr>
            <p:ph type="title"/>
          </p:nvPr>
        </p:nvSpPr>
        <p:spPr>
          <a:xfrm>
            <a:off x="5964864" y="626247"/>
            <a:ext cx="6430926" cy="1325563"/>
          </a:xfrm>
        </p:spPr>
        <p:txBody>
          <a:bodyPr>
            <a:normAutofit/>
          </a:bodyPr>
          <a:lstStyle/>
          <a:p>
            <a:r>
              <a:rPr lang="fi-FI" sz="6000" b="1" dirty="0">
                <a:solidFill>
                  <a:schemeClr val="tx2">
                    <a:lumMod val="75000"/>
                    <a:lumOff val="25000"/>
                  </a:schemeClr>
                </a:solidFill>
              </a:rPr>
              <a:t>2025</a:t>
            </a:r>
          </a:p>
        </p:txBody>
      </p:sp>
      <p:sp>
        <p:nvSpPr>
          <p:cNvPr id="3" name="Content Placeholder 2">
            <a:extLst>
              <a:ext uri="{FF2B5EF4-FFF2-40B4-BE49-F238E27FC236}">
                <a16:creationId xmlns:a16="http://schemas.microsoft.com/office/drawing/2014/main" id="{EDF8605D-F88F-6979-3D15-20905F23004D}"/>
              </a:ext>
            </a:extLst>
          </p:cNvPr>
          <p:cNvSpPr>
            <a:spLocks noGrp="1"/>
          </p:cNvSpPr>
          <p:nvPr>
            <p:ph idx="1"/>
          </p:nvPr>
        </p:nvSpPr>
        <p:spPr>
          <a:xfrm>
            <a:off x="1658678" y="2541181"/>
            <a:ext cx="9695121" cy="3635781"/>
          </a:xfrm>
        </p:spPr>
        <p:txBody>
          <a:bodyPr>
            <a:normAutofit fontScale="62500" lnSpcReduction="20000"/>
          </a:bodyPr>
          <a:lstStyle/>
          <a:p>
            <a:pPr marL="252000">
              <a:lnSpc>
                <a:spcPct val="120000"/>
              </a:lnSpc>
            </a:pPr>
            <a:r>
              <a:rPr lang="en-US" sz="3200" dirty="0"/>
              <a:t>Parliament's Pain and Migraine Task Force continues </a:t>
            </a:r>
          </a:p>
          <a:p>
            <a:pPr marL="252000">
              <a:lnSpc>
                <a:spcPct val="120000"/>
              </a:lnSpc>
            </a:pPr>
            <a:r>
              <a:rPr lang="en-US" sz="3200" dirty="0"/>
              <a:t>The Department of Health and Welfare's ICD-11 project should be ready by the end of the year. The project has been in constant contact and a friendly reminder has been passed on to them of the wish that the SIP </a:t>
            </a:r>
            <a:r>
              <a:rPr lang="en-US" sz="3200" dirty="0" err="1"/>
              <a:t>organisations</a:t>
            </a:r>
            <a:r>
              <a:rPr lang="en-US" sz="3200" dirty="0"/>
              <a:t> are available to work through the pain section. The work should be completed by the end of the year and ICD-11 should be implemented on 1 January 2026.      </a:t>
            </a:r>
          </a:p>
          <a:p>
            <a:pPr marL="252000">
              <a:lnSpc>
                <a:spcPct val="120000"/>
              </a:lnSpc>
            </a:pPr>
            <a:r>
              <a:rPr lang="en-US" sz="3200" dirty="0"/>
              <a:t>The book of evidence – open possibilities with healthcare professionals, politicians and institutes</a:t>
            </a:r>
          </a:p>
          <a:p>
            <a:pPr marL="252000">
              <a:lnSpc>
                <a:spcPct val="120000"/>
              </a:lnSpc>
            </a:pPr>
            <a:r>
              <a:rPr lang="en-US" sz="3200" dirty="0"/>
              <a:t>Seminar in autumn – aim to organize event onsite, funding application underway (approx. 18 thousand)</a:t>
            </a:r>
          </a:p>
          <a:p>
            <a:endParaRPr lang="fi-FI" dirty="0"/>
          </a:p>
        </p:txBody>
      </p:sp>
      <p:pic>
        <p:nvPicPr>
          <p:cNvPr id="4" name="Picture 3" descr="A logo for a company&#10;&#10;Description automatically generated">
            <a:extLst>
              <a:ext uri="{FF2B5EF4-FFF2-40B4-BE49-F238E27FC236}">
                <a16:creationId xmlns:a16="http://schemas.microsoft.com/office/drawing/2014/main" id="{8AF0A6EC-D26D-6D4E-45D5-8EF79128A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883" y="270404"/>
            <a:ext cx="3782586" cy="2037251"/>
          </a:xfrm>
          <a:prstGeom prst="rect">
            <a:avLst/>
          </a:prstGeom>
        </p:spPr>
      </p:pic>
      <p:sp>
        <p:nvSpPr>
          <p:cNvPr id="5" name="Date Placeholder 4">
            <a:extLst>
              <a:ext uri="{FF2B5EF4-FFF2-40B4-BE49-F238E27FC236}">
                <a16:creationId xmlns:a16="http://schemas.microsoft.com/office/drawing/2014/main" id="{E12A97B2-5A28-5D2E-0585-953EC5A772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16.10.2024</a:t>
            </a:r>
          </a:p>
        </p:txBody>
      </p:sp>
      <p:sp>
        <p:nvSpPr>
          <p:cNvPr id="6" name="Footer Placeholder 5">
            <a:extLst>
              <a:ext uri="{FF2B5EF4-FFF2-40B4-BE49-F238E27FC236}">
                <a16:creationId xmlns:a16="http://schemas.microsoft.com/office/drawing/2014/main" id="{2729259E-9F8D-423E-4B43-AD97AFD3A5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SIP National meeting - SIP FIN - Liisa Jutila</a:t>
            </a:r>
            <a:endPar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55B12DF4-BA27-0AF2-2A64-94E8EC1392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48AA3-8DB9-4395-A36F-00C426ABCBA4}" type="slidenum">
              <a:rPr kumimoji="0" lang="fi-FI"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00042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A40B8-E00B-A29C-68CF-AEFA9CD84954}"/>
              </a:ext>
            </a:extLst>
          </p:cNvPr>
          <p:cNvSpPr>
            <a:spLocks noGrp="1"/>
          </p:cNvSpPr>
          <p:nvPr>
            <p:ph type="title"/>
          </p:nvPr>
        </p:nvSpPr>
        <p:spPr>
          <a:xfrm>
            <a:off x="5964864" y="626247"/>
            <a:ext cx="6430926" cy="1325563"/>
          </a:xfrm>
        </p:spPr>
        <p:txBody>
          <a:bodyPr>
            <a:normAutofit/>
          </a:bodyPr>
          <a:lstStyle/>
          <a:p>
            <a:r>
              <a:rPr lang="fi-FI" sz="6000" b="1" dirty="0">
                <a:solidFill>
                  <a:schemeClr val="tx2">
                    <a:lumMod val="75000"/>
                    <a:lumOff val="25000"/>
                  </a:schemeClr>
                </a:solidFill>
              </a:rPr>
              <a:t>FUTURE</a:t>
            </a:r>
          </a:p>
        </p:txBody>
      </p:sp>
      <p:sp>
        <p:nvSpPr>
          <p:cNvPr id="3" name="Content Placeholder 2">
            <a:extLst>
              <a:ext uri="{FF2B5EF4-FFF2-40B4-BE49-F238E27FC236}">
                <a16:creationId xmlns:a16="http://schemas.microsoft.com/office/drawing/2014/main" id="{EDF8605D-F88F-6979-3D15-20905F23004D}"/>
              </a:ext>
            </a:extLst>
          </p:cNvPr>
          <p:cNvSpPr>
            <a:spLocks noGrp="1"/>
          </p:cNvSpPr>
          <p:nvPr>
            <p:ph idx="1"/>
          </p:nvPr>
        </p:nvSpPr>
        <p:spPr>
          <a:xfrm>
            <a:off x="1360966" y="2458464"/>
            <a:ext cx="9695121" cy="3897886"/>
          </a:xfrm>
        </p:spPr>
        <p:txBody>
          <a:bodyPr>
            <a:normAutofit fontScale="92500" lnSpcReduction="10000"/>
          </a:bodyPr>
          <a:lstStyle/>
          <a:p>
            <a:pPr marL="0" indent="0" algn="ctr">
              <a:buNone/>
            </a:pPr>
            <a:r>
              <a:rPr lang="fi-FI" dirty="0"/>
              <a:t>Suomen Kipu ry </a:t>
            </a:r>
          </a:p>
          <a:p>
            <a:pPr marL="0" indent="0" algn="ctr">
              <a:buNone/>
            </a:pPr>
            <a:r>
              <a:rPr lang="fi-FI" dirty="0"/>
              <a:t>Suomen Kivuntutkimusyhdistys ry</a:t>
            </a:r>
          </a:p>
          <a:p>
            <a:pPr marL="0" indent="0" algn="ctr">
              <a:buNone/>
            </a:pPr>
            <a:r>
              <a:rPr lang="fi-FI" dirty="0"/>
              <a:t>Tuki- ja liikuntaelinliitto ry (TULE ry)</a:t>
            </a:r>
          </a:p>
          <a:p>
            <a:pPr marL="0" indent="0" algn="ctr">
              <a:buNone/>
            </a:pPr>
            <a:r>
              <a:rPr lang="fi-FI" dirty="0"/>
              <a:t>Suomen selkäliitto ry</a:t>
            </a:r>
          </a:p>
          <a:p>
            <a:pPr marL="0" indent="0" algn="ctr">
              <a:buNone/>
            </a:pPr>
            <a:r>
              <a:rPr lang="fi-FI" dirty="0"/>
              <a:t>Suomen Migreeniyhdistys ry</a:t>
            </a:r>
          </a:p>
          <a:p>
            <a:pPr marL="0" indent="0" algn="ctr">
              <a:buNone/>
            </a:pPr>
            <a:endParaRPr lang="fi-FI" dirty="0"/>
          </a:p>
          <a:p>
            <a:pPr marL="0" indent="0" algn="ctr">
              <a:buNone/>
            </a:pPr>
            <a:r>
              <a:rPr lang="fi-FI" sz="1900" dirty="0"/>
              <a:t>Suomen Liisa Jutila</a:t>
            </a:r>
          </a:p>
          <a:p>
            <a:pPr marL="0" indent="0" algn="ctr">
              <a:buNone/>
            </a:pPr>
            <a:r>
              <a:rPr lang="fi-FI" sz="1900" dirty="0">
                <a:hlinkClick r:id="rId2"/>
              </a:rPr>
              <a:t>liisa.jutila@suomenkipu.fi</a:t>
            </a:r>
            <a:endParaRPr lang="fi-FI" sz="1900" dirty="0"/>
          </a:p>
          <a:p>
            <a:pPr marL="0" indent="0" algn="ctr">
              <a:buNone/>
            </a:pPr>
            <a:r>
              <a:rPr lang="fi-FI" sz="1900" dirty="0"/>
              <a:t>Suomen Kipu ry (</a:t>
            </a:r>
            <a:r>
              <a:rPr lang="fi-FI" sz="1900" dirty="0" err="1"/>
              <a:t>Finnish</a:t>
            </a:r>
            <a:r>
              <a:rPr lang="fi-FI" sz="1900" dirty="0"/>
              <a:t> Pain Association)</a:t>
            </a:r>
          </a:p>
          <a:p>
            <a:pPr marL="0" indent="0">
              <a:buNone/>
            </a:pPr>
            <a:endParaRPr lang="fi-FI" dirty="0"/>
          </a:p>
        </p:txBody>
      </p:sp>
      <p:pic>
        <p:nvPicPr>
          <p:cNvPr id="4" name="Picture 3" descr="A logo for a company&#10;&#10;Description automatically generated">
            <a:extLst>
              <a:ext uri="{FF2B5EF4-FFF2-40B4-BE49-F238E27FC236}">
                <a16:creationId xmlns:a16="http://schemas.microsoft.com/office/drawing/2014/main" id="{8AF0A6EC-D26D-6D4E-45D5-8EF79128A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83" y="270404"/>
            <a:ext cx="3782586" cy="2037251"/>
          </a:xfrm>
          <a:prstGeom prst="rect">
            <a:avLst/>
          </a:prstGeom>
        </p:spPr>
      </p:pic>
      <p:sp>
        <p:nvSpPr>
          <p:cNvPr id="5" name="Date Placeholder 4">
            <a:extLst>
              <a:ext uri="{FF2B5EF4-FFF2-40B4-BE49-F238E27FC236}">
                <a16:creationId xmlns:a16="http://schemas.microsoft.com/office/drawing/2014/main" id="{E12A97B2-5A28-5D2E-0585-953EC5A772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16.10.2024</a:t>
            </a:r>
          </a:p>
        </p:txBody>
      </p:sp>
      <p:sp>
        <p:nvSpPr>
          <p:cNvPr id="6" name="Footer Placeholder 5">
            <a:extLst>
              <a:ext uri="{FF2B5EF4-FFF2-40B4-BE49-F238E27FC236}">
                <a16:creationId xmlns:a16="http://schemas.microsoft.com/office/drawing/2014/main" id="{2729259E-9F8D-423E-4B43-AD97AFD3A5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SIP National meeting - SIP FIN - Liisa Jutila</a:t>
            </a:r>
            <a:endPar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F1A6B0BD-0895-E206-F906-16CEAB0E9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48AA3-8DB9-4395-A36F-00C426ABCBA4}" type="slidenum">
              <a:rPr kumimoji="0" lang="fi-FI"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fi-FI"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5773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318052" y="369146"/>
            <a:ext cx="5179586" cy="1033366"/>
          </a:xfrm>
        </p:spPr>
        <p:txBody>
          <a:bodyPr>
            <a:normAutofit/>
          </a:bodyPr>
          <a:lstStyle/>
          <a:p>
            <a:r>
              <a:rPr lang="en-GB" sz="5200" dirty="0">
                <a:solidFill>
                  <a:schemeClr val="accent1">
                    <a:lumMod val="75000"/>
                  </a:schemeClr>
                </a:solidFill>
              </a:rPr>
              <a:t>SIP 2024 Priorities</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3"/>
          <a:stretch>
            <a:fillRect/>
          </a:stretch>
        </p:blipFill>
        <p:spPr>
          <a:xfrm>
            <a:off x="11235662" y="5872757"/>
            <a:ext cx="507899" cy="718741"/>
          </a:xfrm>
          <a:prstGeom prst="rect">
            <a:avLst/>
          </a:prstGeom>
        </p:spPr>
      </p:pic>
      <p:sp>
        <p:nvSpPr>
          <p:cNvPr id="18" name="CuadroTexto 17">
            <a:extLst>
              <a:ext uri="{FF2B5EF4-FFF2-40B4-BE49-F238E27FC236}">
                <a16:creationId xmlns:a16="http://schemas.microsoft.com/office/drawing/2014/main" id="{DAE184AD-470A-AE40-B940-03778CC74D6C}"/>
              </a:ext>
            </a:extLst>
          </p:cNvPr>
          <p:cNvSpPr txBox="1"/>
          <p:nvPr/>
        </p:nvSpPr>
        <p:spPr>
          <a:xfrm>
            <a:off x="1086873" y="3581397"/>
            <a:ext cx="1653584" cy="400110"/>
          </a:xfrm>
          <a:prstGeom prst="rect">
            <a:avLst/>
          </a:prstGeom>
          <a:noFill/>
        </p:spPr>
        <p:txBody>
          <a:bodyPr wrap="square">
            <a:spAutoFit/>
          </a:bodyPr>
          <a:lstStyle/>
          <a:p>
            <a:pPr algn="just"/>
            <a:r>
              <a:rPr lang="en-GB" sz="2000" b="1" dirty="0">
                <a:solidFill>
                  <a:schemeClr val="accent1">
                    <a:lumMod val="75000"/>
                  </a:schemeClr>
                </a:solidFill>
                <a:latin typeface="Calibri" panose="020F0502020204030204" pitchFamily="34" charset="0"/>
                <a:cs typeface="Calibri" panose="020F0502020204030204" pitchFamily="34" charset="0"/>
              </a:rPr>
              <a:t>Digital Health</a:t>
            </a:r>
          </a:p>
        </p:txBody>
      </p:sp>
      <p:sp>
        <p:nvSpPr>
          <p:cNvPr id="19" name="CuadroTexto 18">
            <a:extLst>
              <a:ext uri="{FF2B5EF4-FFF2-40B4-BE49-F238E27FC236}">
                <a16:creationId xmlns:a16="http://schemas.microsoft.com/office/drawing/2014/main" id="{395FB69B-6ADD-004D-8FDD-1F63BA7B6ECD}"/>
              </a:ext>
            </a:extLst>
          </p:cNvPr>
          <p:cNvSpPr txBox="1"/>
          <p:nvPr/>
        </p:nvSpPr>
        <p:spPr>
          <a:xfrm>
            <a:off x="4188223" y="3624513"/>
            <a:ext cx="832757" cy="369332"/>
          </a:xfrm>
          <a:prstGeom prst="rect">
            <a:avLst/>
          </a:prstGeom>
          <a:noFill/>
        </p:spPr>
        <p:txBody>
          <a:bodyPr wrap="square">
            <a:spAutoFit/>
          </a:bodyPr>
          <a:lstStyle/>
          <a:p>
            <a:pPr algn="just"/>
            <a:r>
              <a:rPr lang="en-GB" sz="1800" b="1" dirty="0">
                <a:solidFill>
                  <a:schemeClr val="accent1">
                    <a:lumMod val="75000"/>
                  </a:schemeClr>
                </a:solidFill>
                <a:latin typeface="Calibri" panose="020F0502020204030204" pitchFamily="34" charset="0"/>
                <a:cs typeface="Calibri" panose="020F0502020204030204" pitchFamily="34" charset="0"/>
              </a:rPr>
              <a:t>ICD-11</a:t>
            </a:r>
          </a:p>
        </p:txBody>
      </p:sp>
      <p:sp>
        <p:nvSpPr>
          <p:cNvPr id="20" name="CuadroTexto 19">
            <a:extLst>
              <a:ext uri="{FF2B5EF4-FFF2-40B4-BE49-F238E27FC236}">
                <a16:creationId xmlns:a16="http://schemas.microsoft.com/office/drawing/2014/main" id="{43EF06A0-615A-004B-ACC5-0FBEB4B4A4BA}"/>
              </a:ext>
            </a:extLst>
          </p:cNvPr>
          <p:cNvSpPr txBox="1"/>
          <p:nvPr/>
        </p:nvSpPr>
        <p:spPr>
          <a:xfrm>
            <a:off x="6539713" y="3624513"/>
            <a:ext cx="1559118" cy="369332"/>
          </a:xfrm>
          <a:prstGeom prst="rect">
            <a:avLst/>
          </a:prstGeom>
          <a:noFill/>
        </p:spPr>
        <p:txBody>
          <a:bodyPr wrap="square">
            <a:spAutoFit/>
          </a:bodyPr>
          <a:lstStyle/>
          <a:p>
            <a:pPr algn="just"/>
            <a:r>
              <a:rPr lang="en-GB" sz="1800" b="1" dirty="0">
                <a:solidFill>
                  <a:schemeClr val="accent1">
                    <a:lumMod val="75000"/>
                  </a:schemeClr>
                </a:solidFill>
                <a:latin typeface="Calibri" panose="020F0502020204030204" pitchFamily="34" charset="0"/>
                <a:cs typeface="Calibri" panose="020F0502020204030204" pitchFamily="34" charset="0"/>
              </a:rPr>
              <a:t>Mental Health</a:t>
            </a:r>
          </a:p>
        </p:txBody>
      </p:sp>
      <p:sp>
        <p:nvSpPr>
          <p:cNvPr id="22" name="CuadroTexto 21">
            <a:extLst>
              <a:ext uri="{FF2B5EF4-FFF2-40B4-BE49-F238E27FC236}">
                <a16:creationId xmlns:a16="http://schemas.microsoft.com/office/drawing/2014/main" id="{4985F703-008D-0840-8F80-AED43B1BFE20}"/>
              </a:ext>
            </a:extLst>
          </p:cNvPr>
          <p:cNvSpPr txBox="1"/>
          <p:nvPr/>
        </p:nvSpPr>
        <p:spPr>
          <a:xfrm>
            <a:off x="9148957" y="3594038"/>
            <a:ext cx="2116440" cy="369332"/>
          </a:xfrm>
          <a:prstGeom prst="rect">
            <a:avLst/>
          </a:prstGeom>
          <a:noFill/>
        </p:spPr>
        <p:txBody>
          <a:bodyPr wrap="square">
            <a:spAutoFit/>
          </a:bodyPr>
          <a:lstStyle/>
          <a:p>
            <a:pPr algn="just"/>
            <a:r>
              <a:rPr lang="en-GB" sz="1800" b="1" dirty="0">
                <a:solidFill>
                  <a:schemeClr val="accent1">
                    <a:lumMod val="75000"/>
                  </a:schemeClr>
                </a:solidFill>
                <a:latin typeface="Calibri" panose="020F0502020204030204" pitchFamily="34" charset="0"/>
                <a:cs typeface="Calibri" panose="020F0502020204030204" pitchFamily="34" charset="0"/>
              </a:rPr>
              <a:t>Access to Treatment </a:t>
            </a:r>
          </a:p>
        </p:txBody>
      </p:sp>
      <p:sp>
        <p:nvSpPr>
          <p:cNvPr id="5" name="Elipse 4">
            <a:extLst>
              <a:ext uri="{FF2B5EF4-FFF2-40B4-BE49-F238E27FC236}">
                <a16:creationId xmlns:a16="http://schemas.microsoft.com/office/drawing/2014/main" id="{AE229628-C9F9-144A-B4EC-D64C111BE1EA}"/>
              </a:ext>
            </a:extLst>
          </p:cNvPr>
          <p:cNvSpPr/>
          <p:nvPr/>
        </p:nvSpPr>
        <p:spPr>
          <a:xfrm>
            <a:off x="3567401" y="2740320"/>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lipse 23">
            <a:extLst>
              <a:ext uri="{FF2B5EF4-FFF2-40B4-BE49-F238E27FC236}">
                <a16:creationId xmlns:a16="http://schemas.microsoft.com/office/drawing/2014/main" id="{4AC571B3-990C-DE46-8783-6D272457D0EE}"/>
              </a:ext>
            </a:extLst>
          </p:cNvPr>
          <p:cNvSpPr/>
          <p:nvPr/>
        </p:nvSpPr>
        <p:spPr>
          <a:xfrm>
            <a:off x="864033" y="2712595"/>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lipse 24">
            <a:extLst>
              <a:ext uri="{FF2B5EF4-FFF2-40B4-BE49-F238E27FC236}">
                <a16:creationId xmlns:a16="http://schemas.microsoft.com/office/drawing/2014/main" id="{867E4593-822B-7542-9319-A94961F2F482}"/>
              </a:ext>
            </a:extLst>
          </p:cNvPr>
          <p:cNvSpPr/>
          <p:nvPr/>
        </p:nvSpPr>
        <p:spPr>
          <a:xfrm>
            <a:off x="6275870" y="2760250"/>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lipse 25">
            <a:extLst>
              <a:ext uri="{FF2B5EF4-FFF2-40B4-BE49-F238E27FC236}">
                <a16:creationId xmlns:a16="http://schemas.microsoft.com/office/drawing/2014/main" id="{5A8D8F76-6B33-C246-8402-9AF7746E2B62}"/>
              </a:ext>
            </a:extLst>
          </p:cNvPr>
          <p:cNvSpPr/>
          <p:nvPr/>
        </p:nvSpPr>
        <p:spPr>
          <a:xfrm>
            <a:off x="9118293" y="271259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13522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321781" y="386003"/>
            <a:ext cx="7237720" cy="1033366"/>
          </a:xfrm>
        </p:spPr>
        <p:txBody>
          <a:bodyPr>
            <a:noAutofit/>
          </a:bodyPr>
          <a:lstStyle/>
          <a:p>
            <a:r>
              <a:rPr lang="en-GB" sz="3600" dirty="0">
                <a:solidFill>
                  <a:schemeClr val="accent1">
                    <a:lumMod val="75000"/>
                  </a:schemeClr>
                </a:solidFill>
                <a:latin typeface="Arial" panose="020B0604020202020204" pitchFamily="34" charset="0"/>
                <a:cs typeface="Arial" panose="020B0604020202020204" pitchFamily="34" charset="0"/>
              </a:rPr>
              <a:t>Reflection on the New EU Health Policy Agenda </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23" name="Subtítulo 2">
            <a:extLst>
              <a:ext uri="{FF2B5EF4-FFF2-40B4-BE49-F238E27FC236}">
                <a16:creationId xmlns:a16="http://schemas.microsoft.com/office/drawing/2014/main" id="{F6595FF9-0A58-F042-AA68-3B94064918DD}"/>
              </a:ext>
            </a:extLst>
          </p:cNvPr>
          <p:cNvSpPr>
            <a:spLocks noGrp="1"/>
          </p:cNvSpPr>
          <p:nvPr>
            <p:ph type="subTitle" idx="1"/>
          </p:nvPr>
        </p:nvSpPr>
        <p:spPr>
          <a:xfrm>
            <a:off x="321781" y="1732482"/>
            <a:ext cx="7237720" cy="682079"/>
          </a:xfrm>
        </p:spPr>
        <p:txBody>
          <a:bodyPr>
            <a:noAutofit/>
          </a:bodyPr>
          <a:lstStyle/>
          <a:p>
            <a:pPr algn="just"/>
            <a:r>
              <a:rPr lang="en-GB" sz="1800" b="1" dirty="0">
                <a:solidFill>
                  <a:schemeClr val="accent1">
                    <a:lumMod val="75000"/>
                  </a:schemeClr>
                </a:solidFill>
                <a:latin typeface="Arial" panose="020B0604020202020204" pitchFamily="34" charset="0"/>
                <a:cs typeface="Arial" panose="020B0604020202020204" pitchFamily="34" charset="0"/>
              </a:rPr>
              <a:t>What do we know so far?</a:t>
            </a:r>
          </a:p>
          <a:p>
            <a:pPr marL="342900" indent="-342900" algn="just">
              <a:buFont typeface="Arial" panose="020B0604020202020204" pitchFamily="34" charset="0"/>
              <a:buChar char="•"/>
            </a:pPr>
            <a:r>
              <a:rPr lang="en-GB" sz="1800" dirty="0">
                <a:solidFill>
                  <a:schemeClr val="accent1">
                    <a:lumMod val="75000"/>
                  </a:schemeClr>
                </a:solidFill>
                <a:latin typeface="Arial" panose="020B0604020202020204" pitchFamily="34" charset="0"/>
                <a:cs typeface="Arial" panose="020B0604020202020204" pitchFamily="34" charset="0"/>
              </a:rPr>
              <a:t>2024-2029 </a:t>
            </a:r>
            <a:r>
              <a:rPr lang="en-GB" sz="1800" b="1" dirty="0">
                <a:solidFill>
                  <a:schemeClr val="accent1">
                    <a:lumMod val="75000"/>
                  </a:schemeClr>
                </a:solidFill>
                <a:latin typeface="Arial" panose="020B0604020202020204" pitchFamily="34" charset="0"/>
                <a:cs typeface="Arial" panose="020B0604020202020204" pitchFamily="34" charset="0"/>
              </a:rPr>
              <a:t>Political Guidelines </a:t>
            </a:r>
            <a:r>
              <a:rPr lang="en-GB" sz="1800" dirty="0">
                <a:solidFill>
                  <a:schemeClr val="accent1">
                    <a:lumMod val="75000"/>
                  </a:schemeClr>
                </a:solidFill>
                <a:latin typeface="Arial" panose="020B0604020202020204" pitchFamily="34" charset="0"/>
                <a:cs typeface="Arial" panose="020B0604020202020204" pitchFamily="34" charset="0"/>
              </a:rPr>
              <a:t>and </a:t>
            </a:r>
            <a:r>
              <a:rPr lang="en-GB" sz="1800" b="1" dirty="0">
                <a:solidFill>
                  <a:schemeClr val="accent1">
                    <a:lumMod val="75000"/>
                  </a:schemeClr>
                </a:solidFill>
                <a:latin typeface="Arial" panose="020B0604020202020204" pitchFamily="34" charset="0"/>
                <a:cs typeface="Arial" panose="020B0604020202020204" pitchFamily="34" charset="0"/>
              </a:rPr>
              <a:t>Health Mission Letter </a:t>
            </a:r>
            <a:r>
              <a:rPr lang="en-GB" sz="1800" dirty="0">
                <a:solidFill>
                  <a:schemeClr val="accent1">
                    <a:lumMod val="75000"/>
                  </a:schemeClr>
                </a:solidFill>
                <a:latin typeface="Arial" panose="020B0604020202020204" pitchFamily="34" charset="0"/>
                <a:cs typeface="Arial" panose="020B0604020202020204" pitchFamily="34" charset="0"/>
              </a:rPr>
              <a:t>Published:</a:t>
            </a:r>
          </a:p>
          <a:p>
            <a:pPr marL="800100" lvl="1" indent="-342900" algn="just">
              <a:buFont typeface="Arial" panose="020B0604020202020204" pitchFamily="34" charset="0"/>
              <a:buChar char="•"/>
            </a:pPr>
            <a:r>
              <a:rPr lang="en-GB" sz="1800" dirty="0">
                <a:solidFill>
                  <a:schemeClr val="accent1">
                    <a:lumMod val="75000"/>
                  </a:schemeClr>
                </a:solidFill>
                <a:latin typeface="Arial" panose="020B0604020202020204" pitchFamily="34" charset="0"/>
                <a:cs typeface="Arial" panose="020B0604020202020204" pitchFamily="34" charset="0"/>
              </a:rPr>
              <a:t>’</a:t>
            </a:r>
            <a:r>
              <a:rPr lang="en-GB" sz="1800" b="1" i="1" dirty="0">
                <a:solidFill>
                  <a:schemeClr val="accent1">
                    <a:lumMod val="75000"/>
                  </a:schemeClr>
                </a:solidFill>
                <a:latin typeface="Arial" panose="020B0604020202020204" pitchFamily="34" charset="0"/>
                <a:cs typeface="Arial" panose="020B0604020202020204" pitchFamily="34" charset="0"/>
              </a:rPr>
              <a:t>Painkillers</a:t>
            </a:r>
            <a:r>
              <a:rPr lang="en-GB" sz="1800" dirty="0">
                <a:solidFill>
                  <a:schemeClr val="accent1">
                    <a:lumMod val="75000"/>
                  </a:schemeClr>
                </a:solidFill>
                <a:latin typeface="Arial" panose="020B0604020202020204" pitchFamily="34" charset="0"/>
                <a:cs typeface="Arial" panose="020B0604020202020204" pitchFamily="34" charset="0"/>
              </a:rPr>
              <a:t>’ reference and access to most advanced treatments in Political Guidelines: </a:t>
            </a:r>
            <a:r>
              <a:rPr lang="en-GB" sz="1800" b="1" dirty="0">
                <a:solidFill>
                  <a:schemeClr val="accent1">
                    <a:lumMod val="75000"/>
                  </a:schemeClr>
                </a:solidFill>
                <a:latin typeface="Arial" panose="020B0604020202020204" pitchFamily="34" charset="0"/>
                <a:cs typeface="Arial" panose="020B0604020202020204" pitchFamily="34" charset="0"/>
              </a:rPr>
              <a:t>New Critical Medicines Act </a:t>
            </a:r>
            <a:r>
              <a:rPr lang="en-GB" sz="1800" dirty="0">
                <a:solidFill>
                  <a:schemeClr val="accent1">
                    <a:lumMod val="75000"/>
                  </a:schemeClr>
                </a:solidFill>
                <a:latin typeface="Arial" panose="020B0604020202020204" pitchFamily="34" charset="0"/>
                <a:cs typeface="Arial" panose="020B0604020202020204" pitchFamily="34" charset="0"/>
              </a:rPr>
              <a:t>to reduce dependencies on ingredients and critical medicines.</a:t>
            </a:r>
          </a:p>
          <a:p>
            <a:pPr marL="800100" lvl="1"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Preventative health</a:t>
            </a:r>
            <a:r>
              <a:rPr lang="en-GB" sz="1800" dirty="0">
                <a:solidFill>
                  <a:schemeClr val="accent1">
                    <a:lumMod val="75000"/>
                  </a:schemeClr>
                </a:solidFill>
                <a:latin typeface="Arial" panose="020B0604020202020204" pitchFamily="34" charset="0"/>
                <a:cs typeface="Arial" panose="020B0604020202020204" pitchFamily="34" charset="0"/>
              </a:rPr>
              <a:t>: Comprehensive approach to health promotion and diseases prevention. </a:t>
            </a:r>
          </a:p>
          <a:p>
            <a:pPr marL="1257300" lvl="2" indent="-342900" algn="just">
              <a:buFont typeface="Arial" panose="020B0604020202020204" pitchFamily="34" charset="0"/>
              <a:buChar char="•"/>
            </a:pPr>
            <a:r>
              <a:rPr lang="en-GB" sz="1600" dirty="0">
                <a:solidFill>
                  <a:schemeClr val="accent1">
                    <a:lumMod val="75000"/>
                  </a:schemeClr>
                </a:solidFill>
                <a:latin typeface="Arial" panose="020B0604020202020204" pitchFamily="34" charset="0"/>
                <a:cs typeface="Arial" panose="020B0604020202020204" pitchFamily="34" charset="0"/>
              </a:rPr>
              <a:t>Investment in preventative measures to alleviate the burden of NCD’s.</a:t>
            </a:r>
          </a:p>
          <a:p>
            <a:pPr marL="800100" lvl="1"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Continuation of the Beating Cancer Plan (BCP).</a:t>
            </a:r>
          </a:p>
          <a:p>
            <a:pPr marL="800100" lvl="1"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Unified strategy for other health issues building on the BCP Framework: </a:t>
            </a:r>
            <a:r>
              <a:rPr lang="en-GB" sz="1800" dirty="0">
                <a:solidFill>
                  <a:schemeClr val="accent1">
                    <a:lumMod val="75000"/>
                  </a:schemeClr>
                </a:solidFill>
                <a:latin typeface="Arial" panose="020B0604020202020204" pitchFamily="34" charset="0"/>
                <a:cs typeface="Arial" panose="020B0604020202020204" pitchFamily="34" charset="0"/>
              </a:rPr>
              <a:t>Cardiovascular diseases, mental health, etc.</a:t>
            </a:r>
          </a:p>
          <a:p>
            <a:pPr marL="800100" lvl="1"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European Health Data Space</a:t>
            </a:r>
            <a:r>
              <a:rPr lang="en-GB" sz="1800" dirty="0">
                <a:solidFill>
                  <a:schemeClr val="accent1">
                    <a:lumMod val="75000"/>
                  </a:schemeClr>
                </a:solidFill>
                <a:latin typeface="Arial" panose="020B0604020202020204" pitchFamily="34" charset="0"/>
                <a:cs typeface="Arial" panose="020B0604020202020204" pitchFamily="34" charset="0"/>
              </a:rPr>
              <a:t> implementation.</a:t>
            </a:r>
          </a:p>
          <a:p>
            <a:pPr marL="800100" lvl="1" indent="-342900" algn="just">
              <a:buFont typeface="Arial" panose="020B0604020202020204" pitchFamily="34" charset="0"/>
              <a:buChar char="•"/>
            </a:pPr>
            <a:endParaRPr lang="en-GB" sz="1800" dirty="0">
              <a:solidFill>
                <a:schemeClr val="accent1">
                  <a:lumMod val="75000"/>
                </a:schemeClr>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GB" sz="1800" b="1" dirty="0">
              <a:solidFill>
                <a:schemeClr val="accent1">
                  <a:lumMod val="75000"/>
                </a:schemeClr>
              </a:solidFill>
              <a:latin typeface="Arial" panose="020B0604020202020204" pitchFamily="34" charset="0"/>
              <a:cs typeface="Arial" panose="020B0604020202020204" pitchFamily="34" charset="0"/>
            </a:endParaRPr>
          </a:p>
        </p:txBody>
      </p:sp>
      <p:sp>
        <p:nvSpPr>
          <p:cNvPr id="24" name="Elipse 23">
            <a:extLst>
              <a:ext uri="{FF2B5EF4-FFF2-40B4-BE49-F238E27FC236}">
                <a16:creationId xmlns:a16="http://schemas.microsoft.com/office/drawing/2014/main" id="{C97C4796-A804-284F-B42C-6229F24A404F}"/>
              </a:ext>
            </a:extLst>
          </p:cNvPr>
          <p:cNvSpPr/>
          <p:nvPr/>
        </p:nvSpPr>
        <p:spPr>
          <a:xfrm>
            <a:off x="7642513" y="401658"/>
            <a:ext cx="3847098" cy="3781168"/>
          </a:xfrm>
          <a:prstGeom prst="ellipse">
            <a:avLst/>
          </a:prstGeom>
          <a:blipFill>
            <a:blip r:embed="rId3"/>
            <a:stretch>
              <a:fillRect/>
            </a:stretch>
          </a:blip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419152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321781" y="386003"/>
            <a:ext cx="7237720" cy="1033366"/>
          </a:xfrm>
        </p:spPr>
        <p:txBody>
          <a:bodyPr>
            <a:noAutofit/>
          </a:bodyPr>
          <a:lstStyle/>
          <a:p>
            <a:r>
              <a:rPr lang="en-GB" sz="3600" dirty="0">
                <a:solidFill>
                  <a:schemeClr val="accent1">
                    <a:lumMod val="75000"/>
                  </a:schemeClr>
                </a:solidFill>
                <a:latin typeface="Arial" panose="020B0604020202020204" pitchFamily="34" charset="0"/>
                <a:cs typeface="Arial" panose="020B0604020202020204" pitchFamily="34" charset="0"/>
              </a:rPr>
              <a:t>Proposed Priorities and Action Plan for SIP </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23" name="Subtítulo 2">
            <a:extLst>
              <a:ext uri="{FF2B5EF4-FFF2-40B4-BE49-F238E27FC236}">
                <a16:creationId xmlns:a16="http://schemas.microsoft.com/office/drawing/2014/main" id="{F6595FF9-0A58-F042-AA68-3B94064918DD}"/>
              </a:ext>
            </a:extLst>
          </p:cNvPr>
          <p:cNvSpPr>
            <a:spLocks noGrp="1"/>
          </p:cNvSpPr>
          <p:nvPr>
            <p:ph type="subTitle" idx="1"/>
          </p:nvPr>
        </p:nvSpPr>
        <p:spPr>
          <a:xfrm>
            <a:off x="321781" y="1732482"/>
            <a:ext cx="7237720" cy="682079"/>
          </a:xfrm>
        </p:spPr>
        <p:txBody>
          <a:bodyPr>
            <a:noAutofit/>
          </a:bodyPr>
          <a:lstStyle/>
          <a:p>
            <a:pPr marL="342900"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Engage</a:t>
            </a:r>
            <a:r>
              <a:rPr lang="en-GB" sz="1800" dirty="0">
                <a:solidFill>
                  <a:schemeClr val="accent1">
                    <a:lumMod val="75000"/>
                  </a:schemeClr>
                </a:solidFill>
                <a:latin typeface="Arial" panose="020B0604020202020204" pitchFamily="34" charset="0"/>
                <a:cs typeface="Arial" panose="020B0604020202020204" pitchFamily="34" charset="0"/>
              </a:rPr>
              <a:t> with EU Commission Ursula von der Leyen, Health Commissioners and Policymakers on access to pain treatment.</a:t>
            </a:r>
          </a:p>
          <a:p>
            <a:pPr marL="342900"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Monitor and support </a:t>
            </a:r>
            <a:r>
              <a:rPr lang="en-GB" sz="1800" dirty="0">
                <a:solidFill>
                  <a:schemeClr val="accent1">
                    <a:lumMod val="75000"/>
                  </a:schemeClr>
                </a:solidFill>
                <a:latin typeface="Arial" panose="020B0604020202020204" pitchFamily="34" charset="0"/>
                <a:cs typeface="Arial" panose="020B0604020202020204" pitchFamily="34" charset="0"/>
              </a:rPr>
              <a:t>the European Health Data Space implementation – Developing a common approach with other areas positively affected by ICD-11 (i.e. Dermatology, Neurology, Immunology and Allergens, Rare Diseases).</a:t>
            </a:r>
          </a:p>
          <a:p>
            <a:pPr marL="342900"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Training and support </a:t>
            </a:r>
            <a:r>
              <a:rPr lang="en-GB" sz="1800" dirty="0">
                <a:solidFill>
                  <a:schemeClr val="accent1">
                    <a:lumMod val="75000"/>
                  </a:schemeClr>
                </a:solidFill>
                <a:latin typeface="Arial" panose="020B0604020202020204" pitchFamily="34" charset="0"/>
                <a:cs typeface="Arial" panose="020B0604020202020204" pitchFamily="34" charset="0"/>
              </a:rPr>
              <a:t>for SIP National Platforms on different advocacy topics and priorities (i.e. advocacy toolkit; SIP Book of Evidence).</a:t>
            </a:r>
          </a:p>
          <a:p>
            <a:pPr marL="342900" indent="-342900" algn="just">
              <a:buFont typeface="Arial" panose="020B0604020202020204" pitchFamily="34" charset="0"/>
              <a:buChar char="•"/>
            </a:pPr>
            <a:r>
              <a:rPr lang="en-GB" sz="1800" b="1" dirty="0">
                <a:solidFill>
                  <a:schemeClr val="accent1">
                    <a:lumMod val="75000"/>
                  </a:schemeClr>
                </a:solidFill>
                <a:latin typeface="Arial" panose="020B0604020202020204" pitchFamily="34" charset="0"/>
                <a:cs typeface="Arial" panose="020B0604020202020204" pitchFamily="34" charset="0"/>
              </a:rPr>
              <a:t>Monitor</a:t>
            </a:r>
            <a:r>
              <a:rPr lang="en-GB" sz="1800" dirty="0">
                <a:solidFill>
                  <a:schemeClr val="accent1">
                    <a:lumMod val="75000"/>
                  </a:schemeClr>
                </a:solidFill>
                <a:latin typeface="Arial" panose="020B0604020202020204" pitchFamily="34" charset="0"/>
                <a:cs typeface="Arial" panose="020B0604020202020204" pitchFamily="34" charset="0"/>
              </a:rPr>
              <a:t> new policies, particularly on Mental Health.</a:t>
            </a:r>
          </a:p>
          <a:p>
            <a:pPr algn="just"/>
            <a:endParaRPr lang="en-GB" sz="1800" dirty="0">
              <a:solidFill>
                <a:schemeClr val="accent1">
                  <a:lumMod val="75000"/>
                </a:schemeClr>
              </a:solidFill>
              <a:latin typeface="Arial" panose="020B0604020202020204" pitchFamily="34" charset="0"/>
              <a:cs typeface="Arial" panose="020B0604020202020204" pitchFamily="34" charset="0"/>
            </a:endParaRPr>
          </a:p>
          <a:p>
            <a:pPr marL="800100" lvl="1" indent="-342900" algn="just">
              <a:buFont typeface="Arial" panose="020B0604020202020204" pitchFamily="34" charset="0"/>
              <a:buChar char="•"/>
            </a:pPr>
            <a:endParaRPr lang="en-GB" sz="1800" dirty="0">
              <a:solidFill>
                <a:schemeClr val="accent1">
                  <a:lumMod val="75000"/>
                </a:schemeClr>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GB" sz="1800" b="1" dirty="0">
              <a:solidFill>
                <a:schemeClr val="accent1">
                  <a:lumMod val="75000"/>
                </a:schemeClr>
              </a:solidFill>
              <a:latin typeface="Arial" panose="020B0604020202020204" pitchFamily="34" charset="0"/>
              <a:cs typeface="Arial" panose="020B0604020202020204" pitchFamily="34" charset="0"/>
            </a:endParaRPr>
          </a:p>
        </p:txBody>
      </p:sp>
      <p:sp>
        <p:nvSpPr>
          <p:cNvPr id="24" name="Elipse 23">
            <a:extLst>
              <a:ext uri="{FF2B5EF4-FFF2-40B4-BE49-F238E27FC236}">
                <a16:creationId xmlns:a16="http://schemas.microsoft.com/office/drawing/2014/main" id="{C97C4796-A804-284F-B42C-6229F24A404F}"/>
              </a:ext>
            </a:extLst>
          </p:cNvPr>
          <p:cNvSpPr/>
          <p:nvPr/>
        </p:nvSpPr>
        <p:spPr>
          <a:xfrm>
            <a:off x="7642513" y="401658"/>
            <a:ext cx="3847098" cy="3781168"/>
          </a:xfrm>
          <a:prstGeom prst="ellipse">
            <a:avLst/>
          </a:prstGeom>
          <a:blipFill>
            <a:blip r:embed="rId3"/>
            <a:stretch>
              <a:fillRect/>
            </a:stretch>
          </a:blip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695420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 name="Rectangle 12">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4">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2" name="Rectangle 16">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18">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34" name="Freeform: Shape 19">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20">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21">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22">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6" name="Freeform: Shape 25">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9" name="Freeform: Shape 28">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Elipse 7">
            <a:extLst>
              <a:ext uri="{FF2B5EF4-FFF2-40B4-BE49-F238E27FC236}">
                <a16:creationId xmlns:a16="http://schemas.microsoft.com/office/drawing/2014/main" id="{252730B8-5455-2E45-877B-47C60B533B52}"/>
              </a:ext>
            </a:extLst>
          </p:cNvPr>
          <p:cNvSpPr/>
          <p:nvPr/>
        </p:nvSpPr>
        <p:spPr>
          <a:xfrm>
            <a:off x="11013362" y="5782072"/>
            <a:ext cx="952500" cy="9001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Imagen 6" descr="Logotipo, nombre de la empresa&#10;&#10;Descripción generada automáticamente">
            <a:extLst>
              <a:ext uri="{FF2B5EF4-FFF2-40B4-BE49-F238E27FC236}">
                <a16:creationId xmlns:a16="http://schemas.microsoft.com/office/drawing/2014/main" id="{2FAFD4AA-BCE2-5241-9763-C07F1BC672BB}"/>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38" name="Título 1">
            <a:extLst>
              <a:ext uri="{FF2B5EF4-FFF2-40B4-BE49-F238E27FC236}">
                <a16:creationId xmlns:a16="http://schemas.microsoft.com/office/drawing/2014/main" id="{4EF917E2-7506-F240-AC9C-4BB5149EF910}"/>
              </a:ext>
            </a:extLst>
          </p:cNvPr>
          <p:cNvSpPr>
            <a:spLocks noGrp="1"/>
          </p:cNvSpPr>
          <p:nvPr>
            <p:ph type="ctrTitle"/>
          </p:nvPr>
        </p:nvSpPr>
        <p:spPr>
          <a:xfrm>
            <a:off x="765822" y="2879143"/>
            <a:ext cx="10977739" cy="1033366"/>
          </a:xfrm>
        </p:spPr>
        <p:txBody>
          <a:bodyPr>
            <a:normAutofit fontScale="90000"/>
          </a:bodyPr>
          <a:lstStyle/>
          <a:p>
            <a:r>
              <a:rPr lang="en-GB" sz="4400" dirty="0">
                <a:solidFill>
                  <a:schemeClr val="accent1">
                    <a:lumMod val="75000"/>
                  </a:schemeClr>
                </a:solidFill>
                <a:latin typeface="Arial" panose="020B0604020202020204" pitchFamily="34" charset="0"/>
                <a:cs typeface="Arial" panose="020B0604020202020204" pitchFamily="34" charset="0"/>
              </a:rPr>
              <a:t>Case Studies:</a:t>
            </a:r>
            <a:br>
              <a:rPr lang="en-GB" sz="4400" dirty="0">
                <a:solidFill>
                  <a:schemeClr val="accent1">
                    <a:lumMod val="75000"/>
                  </a:schemeClr>
                </a:solidFill>
                <a:latin typeface="Arial" panose="020B0604020202020204" pitchFamily="34" charset="0"/>
                <a:cs typeface="Arial" panose="020B0604020202020204" pitchFamily="34" charset="0"/>
              </a:rPr>
            </a:br>
            <a:br>
              <a:rPr lang="en-GB" sz="4400" dirty="0">
                <a:solidFill>
                  <a:schemeClr val="accent1">
                    <a:lumMod val="75000"/>
                  </a:schemeClr>
                </a:solidFill>
                <a:latin typeface="Arial" panose="020B0604020202020204" pitchFamily="34" charset="0"/>
                <a:cs typeface="Arial" panose="020B0604020202020204" pitchFamily="34" charset="0"/>
              </a:rPr>
            </a:br>
            <a:r>
              <a:rPr lang="en-GB" sz="2700" dirty="0">
                <a:solidFill>
                  <a:schemeClr val="accent1">
                    <a:lumMod val="75000"/>
                  </a:schemeClr>
                </a:solidFill>
                <a:latin typeface="Arial" panose="020B0604020202020204" pitchFamily="34" charset="0"/>
                <a:cs typeface="Arial" panose="020B0604020202020204" pitchFamily="34" charset="0"/>
              </a:rPr>
              <a:t>European Cancer Organisation – Richard Price</a:t>
            </a:r>
            <a:br>
              <a:rPr lang="en-GB" sz="2700" dirty="0">
                <a:solidFill>
                  <a:schemeClr val="accent1">
                    <a:lumMod val="75000"/>
                  </a:schemeClr>
                </a:solidFill>
                <a:latin typeface="Arial" panose="020B0604020202020204" pitchFamily="34" charset="0"/>
                <a:cs typeface="Arial" panose="020B0604020202020204" pitchFamily="34" charset="0"/>
              </a:rPr>
            </a:br>
            <a:r>
              <a:rPr lang="en-GB" sz="2700" dirty="0">
                <a:solidFill>
                  <a:schemeClr val="accent1">
                    <a:lumMod val="75000"/>
                  </a:schemeClr>
                </a:solidFill>
                <a:latin typeface="Arial" panose="020B0604020202020204" pitchFamily="34" charset="0"/>
                <a:cs typeface="Arial" panose="020B0604020202020204" pitchFamily="34" charset="0"/>
              </a:rPr>
              <a:t>European Society of Cardiology – James Kennedy </a:t>
            </a:r>
          </a:p>
        </p:txBody>
      </p:sp>
    </p:spTree>
    <p:extLst>
      <p:ext uri="{BB962C8B-B14F-4D97-AF65-F5344CB8AC3E}">
        <p14:creationId xmlns:p14="http://schemas.microsoft.com/office/powerpoint/2010/main" val="8946249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54467" y="1"/>
            <a:ext cx="11337925" cy="6858000"/>
            <a:chOff x="854467" y="1"/>
            <a:chExt cx="11337925" cy="6858000"/>
          </a:xfrm>
        </p:grpSpPr>
        <p:pic>
          <p:nvPicPr>
            <p:cNvPr id="3" name="object 3"/>
            <p:cNvPicPr/>
            <p:nvPr/>
          </p:nvPicPr>
          <p:blipFill>
            <a:blip r:embed="rId3" cstate="print"/>
            <a:stretch>
              <a:fillRect/>
            </a:stretch>
          </p:blipFill>
          <p:spPr>
            <a:xfrm>
              <a:off x="3162299" y="1"/>
              <a:ext cx="9029699" cy="6857998"/>
            </a:xfrm>
            <a:prstGeom prst="rect">
              <a:avLst/>
            </a:prstGeom>
          </p:spPr>
        </p:pic>
        <p:sp>
          <p:nvSpPr>
            <p:cNvPr id="4" name="object 4"/>
            <p:cNvSpPr/>
            <p:nvPr/>
          </p:nvSpPr>
          <p:spPr>
            <a:xfrm>
              <a:off x="854467" y="342723"/>
              <a:ext cx="3531870" cy="2740025"/>
            </a:xfrm>
            <a:custGeom>
              <a:avLst/>
              <a:gdLst/>
              <a:ahLst/>
              <a:cxnLst/>
              <a:rect l="l" t="t" r="r" b="b"/>
              <a:pathLst>
                <a:path w="3531870" h="2740025">
                  <a:moveTo>
                    <a:pt x="1616652" y="2740023"/>
                  </a:moveTo>
                  <a:lnTo>
                    <a:pt x="1574362" y="2739365"/>
                  </a:lnTo>
                  <a:lnTo>
                    <a:pt x="1531979" y="2737461"/>
                  </a:lnTo>
                  <a:lnTo>
                    <a:pt x="1489519" y="2734282"/>
                  </a:lnTo>
                  <a:lnTo>
                    <a:pt x="1446997" y="2729797"/>
                  </a:lnTo>
                  <a:lnTo>
                    <a:pt x="1404426" y="2723979"/>
                  </a:lnTo>
                  <a:lnTo>
                    <a:pt x="1361822" y="2716797"/>
                  </a:lnTo>
                  <a:lnTo>
                    <a:pt x="1319199" y="2708223"/>
                  </a:lnTo>
                  <a:lnTo>
                    <a:pt x="1276572" y="2698228"/>
                  </a:lnTo>
                  <a:lnTo>
                    <a:pt x="1233955" y="2686781"/>
                  </a:lnTo>
                  <a:lnTo>
                    <a:pt x="1191363" y="2673854"/>
                  </a:lnTo>
                  <a:lnTo>
                    <a:pt x="1148811" y="2659417"/>
                  </a:lnTo>
                  <a:lnTo>
                    <a:pt x="1106313" y="2643442"/>
                  </a:lnTo>
                  <a:lnTo>
                    <a:pt x="1063883" y="2625898"/>
                  </a:lnTo>
                  <a:lnTo>
                    <a:pt x="1021537" y="2606758"/>
                  </a:lnTo>
                  <a:lnTo>
                    <a:pt x="979289" y="2585991"/>
                  </a:lnTo>
                  <a:lnTo>
                    <a:pt x="937154" y="2563568"/>
                  </a:lnTo>
                  <a:lnTo>
                    <a:pt x="895146" y="2539460"/>
                  </a:lnTo>
                  <a:lnTo>
                    <a:pt x="853279" y="2513638"/>
                  </a:lnTo>
                  <a:lnTo>
                    <a:pt x="811569" y="2486072"/>
                  </a:lnTo>
                  <a:lnTo>
                    <a:pt x="770031" y="2456734"/>
                  </a:lnTo>
                  <a:lnTo>
                    <a:pt x="728677" y="2425594"/>
                  </a:lnTo>
                  <a:lnTo>
                    <a:pt x="687525" y="2392622"/>
                  </a:lnTo>
                  <a:lnTo>
                    <a:pt x="646587" y="2357790"/>
                  </a:lnTo>
                  <a:lnTo>
                    <a:pt x="605878" y="2321068"/>
                  </a:lnTo>
                  <a:lnTo>
                    <a:pt x="565414" y="2282428"/>
                  </a:lnTo>
                  <a:lnTo>
                    <a:pt x="525208" y="2241839"/>
                  </a:lnTo>
                  <a:lnTo>
                    <a:pt x="485276" y="2199273"/>
                  </a:lnTo>
                  <a:lnTo>
                    <a:pt x="445632" y="2154700"/>
                  </a:lnTo>
                  <a:lnTo>
                    <a:pt x="406290" y="2108091"/>
                  </a:lnTo>
                  <a:lnTo>
                    <a:pt x="362285" y="2053351"/>
                  </a:lnTo>
                  <a:lnTo>
                    <a:pt x="321061" y="1999533"/>
                  </a:lnTo>
                  <a:lnTo>
                    <a:pt x="282571" y="1946626"/>
                  </a:lnTo>
                  <a:lnTo>
                    <a:pt x="246768" y="1894619"/>
                  </a:lnTo>
                  <a:lnTo>
                    <a:pt x="213604" y="1843501"/>
                  </a:lnTo>
                  <a:lnTo>
                    <a:pt x="183033" y="1793262"/>
                  </a:lnTo>
                  <a:lnTo>
                    <a:pt x="155006" y="1743890"/>
                  </a:lnTo>
                  <a:lnTo>
                    <a:pt x="129477" y="1695375"/>
                  </a:lnTo>
                  <a:lnTo>
                    <a:pt x="106399" y="1647707"/>
                  </a:lnTo>
                  <a:lnTo>
                    <a:pt x="85723" y="1600873"/>
                  </a:lnTo>
                  <a:lnTo>
                    <a:pt x="67404" y="1554864"/>
                  </a:lnTo>
                  <a:lnTo>
                    <a:pt x="51394" y="1509668"/>
                  </a:lnTo>
                  <a:lnTo>
                    <a:pt x="37645" y="1465276"/>
                  </a:lnTo>
                  <a:lnTo>
                    <a:pt x="26111" y="1421675"/>
                  </a:lnTo>
                  <a:lnTo>
                    <a:pt x="16743" y="1378856"/>
                  </a:lnTo>
                  <a:lnTo>
                    <a:pt x="9496" y="1336807"/>
                  </a:lnTo>
                  <a:lnTo>
                    <a:pt x="4321" y="1295518"/>
                  </a:lnTo>
                  <a:lnTo>
                    <a:pt x="1171" y="1254978"/>
                  </a:lnTo>
                  <a:lnTo>
                    <a:pt x="0" y="1215175"/>
                  </a:lnTo>
                  <a:lnTo>
                    <a:pt x="759" y="1176101"/>
                  </a:lnTo>
                  <a:lnTo>
                    <a:pt x="3402" y="1137742"/>
                  </a:lnTo>
                  <a:lnTo>
                    <a:pt x="14150" y="1063132"/>
                  </a:lnTo>
                  <a:lnTo>
                    <a:pt x="31866" y="991258"/>
                  </a:lnTo>
                  <a:lnTo>
                    <a:pt x="56172" y="922034"/>
                  </a:lnTo>
                  <a:lnTo>
                    <a:pt x="86690" y="855374"/>
                  </a:lnTo>
                  <a:lnTo>
                    <a:pt x="123043" y="791192"/>
                  </a:lnTo>
                  <a:lnTo>
                    <a:pt x="164851" y="729400"/>
                  </a:lnTo>
                  <a:lnTo>
                    <a:pt x="211738" y="669913"/>
                  </a:lnTo>
                  <a:lnTo>
                    <a:pt x="236968" y="641007"/>
                  </a:lnTo>
                  <a:lnTo>
                    <a:pt x="263326" y="612645"/>
                  </a:lnTo>
                  <a:lnTo>
                    <a:pt x="290764" y="584815"/>
                  </a:lnTo>
                  <a:lnTo>
                    <a:pt x="319236" y="557508"/>
                  </a:lnTo>
                  <a:lnTo>
                    <a:pt x="348693" y="530712"/>
                  </a:lnTo>
                  <a:lnTo>
                    <a:pt x="379090" y="504417"/>
                  </a:lnTo>
                  <a:lnTo>
                    <a:pt x="410379" y="478612"/>
                  </a:lnTo>
                  <a:lnTo>
                    <a:pt x="442512" y="453285"/>
                  </a:lnTo>
                  <a:lnTo>
                    <a:pt x="475442" y="428427"/>
                  </a:lnTo>
                  <a:lnTo>
                    <a:pt x="509123" y="404026"/>
                  </a:lnTo>
                  <a:lnTo>
                    <a:pt x="543506" y="380072"/>
                  </a:lnTo>
                  <a:lnTo>
                    <a:pt x="604623" y="339296"/>
                  </a:lnTo>
                  <a:lnTo>
                    <a:pt x="667480" y="299548"/>
                  </a:lnTo>
                  <a:lnTo>
                    <a:pt x="732128" y="261100"/>
                  </a:lnTo>
                  <a:lnTo>
                    <a:pt x="798622" y="224223"/>
                  </a:lnTo>
                  <a:lnTo>
                    <a:pt x="832577" y="206459"/>
                  </a:lnTo>
                  <a:lnTo>
                    <a:pt x="867013" y="189189"/>
                  </a:lnTo>
                  <a:lnTo>
                    <a:pt x="901937" y="172448"/>
                  </a:lnTo>
                  <a:lnTo>
                    <a:pt x="937354" y="156270"/>
                  </a:lnTo>
                  <a:lnTo>
                    <a:pt x="973273" y="140689"/>
                  </a:lnTo>
                  <a:lnTo>
                    <a:pt x="1009699" y="125738"/>
                  </a:lnTo>
                  <a:lnTo>
                    <a:pt x="1046639" y="111451"/>
                  </a:lnTo>
                  <a:lnTo>
                    <a:pt x="1084100" y="97864"/>
                  </a:lnTo>
                  <a:lnTo>
                    <a:pt x="1122088" y="85008"/>
                  </a:lnTo>
                  <a:lnTo>
                    <a:pt x="1160610" y="72919"/>
                  </a:lnTo>
                  <a:lnTo>
                    <a:pt x="1199672" y="61631"/>
                  </a:lnTo>
                  <a:lnTo>
                    <a:pt x="1239282" y="51177"/>
                  </a:lnTo>
                  <a:lnTo>
                    <a:pt x="1279445" y="41591"/>
                  </a:lnTo>
                  <a:lnTo>
                    <a:pt x="1320168" y="32908"/>
                  </a:lnTo>
                  <a:lnTo>
                    <a:pt x="1361458" y="25160"/>
                  </a:lnTo>
                  <a:lnTo>
                    <a:pt x="1403321" y="18384"/>
                  </a:lnTo>
                  <a:lnTo>
                    <a:pt x="1445765" y="12611"/>
                  </a:lnTo>
                  <a:lnTo>
                    <a:pt x="1488795" y="7876"/>
                  </a:lnTo>
                  <a:lnTo>
                    <a:pt x="1532418" y="4214"/>
                  </a:lnTo>
                  <a:lnTo>
                    <a:pt x="1576641" y="1658"/>
                  </a:lnTo>
                  <a:lnTo>
                    <a:pt x="1621471" y="242"/>
                  </a:lnTo>
                  <a:lnTo>
                    <a:pt x="1666914" y="0"/>
                  </a:lnTo>
                  <a:lnTo>
                    <a:pt x="1712976" y="965"/>
                  </a:lnTo>
                  <a:lnTo>
                    <a:pt x="1759665" y="3173"/>
                  </a:lnTo>
                  <a:lnTo>
                    <a:pt x="1806986" y="6657"/>
                  </a:lnTo>
                  <a:lnTo>
                    <a:pt x="1854947" y="11451"/>
                  </a:lnTo>
                  <a:lnTo>
                    <a:pt x="1903554" y="17588"/>
                  </a:lnTo>
                  <a:lnTo>
                    <a:pt x="1952814" y="25104"/>
                  </a:lnTo>
                  <a:lnTo>
                    <a:pt x="2002733" y="34031"/>
                  </a:lnTo>
                  <a:lnTo>
                    <a:pt x="2053318" y="44404"/>
                  </a:lnTo>
                  <a:lnTo>
                    <a:pt x="2104575" y="56256"/>
                  </a:lnTo>
                  <a:lnTo>
                    <a:pt x="2156512" y="69623"/>
                  </a:lnTo>
                  <a:lnTo>
                    <a:pt x="2209134" y="84537"/>
                  </a:lnTo>
                  <a:lnTo>
                    <a:pt x="2262448" y="101032"/>
                  </a:lnTo>
                  <a:lnTo>
                    <a:pt x="2316462" y="119143"/>
                  </a:lnTo>
                  <a:lnTo>
                    <a:pt x="2371180" y="138904"/>
                  </a:lnTo>
                  <a:lnTo>
                    <a:pt x="2426611" y="160348"/>
                  </a:lnTo>
                  <a:lnTo>
                    <a:pt x="2482761" y="183510"/>
                  </a:lnTo>
                  <a:lnTo>
                    <a:pt x="2539635" y="208423"/>
                  </a:lnTo>
                  <a:lnTo>
                    <a:pt x="2597242" y="235122"/>
                  </a:lnTo>
                  <a:lnTo>
                    <a:pt x="2655587" y="263640"/>
                  </a:lnTo>
                  <a:lnTo>
                    <a:pt x="2714678" y="294011"/>
                  </a:lnTo>
                  <a:lnTo>
                    <a:pt x="2774520" y="326270"/>
                  </a:lnTo>
                  <a:lnTo>
                    <a:pt x="2835120" y="360449"/>
                  </a:lnTo>
                  <a:lnTo>
                    <a:pt x="2896485" y="396585"/>
                  </a:lnTo>
                  <a:lnTo>
                    <a:pt x="2949234" y="429147"/>
                  </a:lnTo>
                  <a:lnTo>
                    <a:pt x="2999433" y="461860"/>
                  </a:lnTo>
                  <a:lnTo>
                    <a:pt x="3047120" y="494714"/>
                  </a:lnTo>
                  <a:lnTo>
                    <a:pt x="3092327" y="527703"/>
                  </a:lnTo>
                  <a:lnTo>
                    <a:pt x="3135092" y="560817"/>
                  </a:lnTo>
                  <a:lnTo>
                    <a:pt x="3175450" y="594048"/>
                  </a:lnTo>
                  <a:lnTo>
                    <a:pt x="3213435" y="627387"/>
                  </a:lnTo>
                  <a:lnTo>
                    <a:pt x="3249084" y="660828"/>
                  </a:lnTo>
                  <a:lnTo>
                    <a:pt x="3282432" y="694361"/>
                  </a:lnTo>
                  <a:lnTo>
                    <a:pt x="3313513" y="727977"/>
                  </a:lnTo>
                  <a:lnTo>
                    <a:pt x="3342364" y="761670"/>
                  </a:lnTo>
                  <a:lnTo>
                    <a:pt x="3369019" y="795430"/>
                  </a:lnTo>
                  <a:lnTo>
                    <a:pt x="3393515" y="829249"/>
                  </a:lnTo>
                  <a:lnTo>
                    <a:pt x="3415887" y="863119"/>
                  </a:lnTo>
                  <a:lnTo>
                    <a:pt x="3436169" y="897031"/>
                  </a:lnTo>
                  <a:lnTo>
                    <a:pt x="3454397" y="930978"/>
                  </a:lnTo>
                  <a:lnTo>
                    <a:pt x="3484834" y="998941"/>
                  </a:lnTo>
                  <a:lnTo>
                    <a:pt x="3507481" y="1066943"/>
                  </a:lnTo>
                  <a:lnTo>
                    <a:pt x="3522620" y="1134916"/>
                  </a:lnTo>
                  <a:lnTo>
                    <a:pt x="3530535" y="1202794"/>
                  </a:lnTo>
                  <a:lnTo>
                    <a:pt x="3531872" y="1236677"/>
                  </a:lnTo>
                  <a:lnTo>
                    <a:pt x="3531509" y="1270511"/>
                  </a:lnTo>
                  <a:lnTo>
                    <a:pt x="3525824" y="1338002"/>
                  </a:lnTo>
                  <a:lnTo>
                    <a:pt x="3513764" y="1405199"/>
                  </a:lnTo>
                  <a:lnTo>
                    <a:pt x="3495611" y="1472036"/>
                  </a:lnTo>
                  <a:lnTo>
                    <a:pt x="3471648" y="1538447"/>
                  </a:lnTo>
                  <a:lnTo>
                    <a:pt x="3442159" y="1604366"/>
                  </a:lnTo>
                  <a:lnTo>
                    <a:pt x="3407427" y="1669726"/>
                  </a:lnTo>
                  <a:lnTo>
                    <a:pt x="3367734" y="1734462"/>
                  </a:lnTo>
                  <a:lnTo>
                    <a:pt x="3346116" y="1766575"/>
                  </a:lnTo>
                  <a:lnTo>
                    <a:pt x="3323364" y="1798507"/>
                  </a:lnTo>
                  <a:lnTo>
                    <a:pt x="3299513" y="1830249"/>
                  </a:lnTo>
                  <a:lnTo>
                    <a:pt x="3274599" y="1861794"/>
                  </a:lnTo>
                  <a:lnTo>
                    <a:pt x="3248657" y="1893133"/>
                  </a:lnTo>
                  <a:lnTo>
                    <a:pt x="3221723" y="1924258"/>
                  </a:lnTo>
                  <a:lnTo>
                    <a:pt x="3193831" y="1955161"/>
                  </a:lnTo>
                  <a:lnTo>
                    <a:pt x="3165018" y="1985833"/>
                  </a:lnTo>
                  <a:lnTo>
                    <a:pt x="3135318" y="2016265"/>
                  </a:lnTo>
                  <a:lnTo>
                    <a:pt x="3104767" y="2046451"/>
                  </a:lnTo>
                  <a:lnTo>
                    <a:pt x="3073401" y="2076381"/>
                  </a:lnTo>
                  <a:lnTo>
                    <a:pt x="3041255" y="2106047"/>
                  </a:lnTo>
                  <a:lnTo>
                    <a:pt x="3008363" y="2135441"/>
                  </a:lnTo>
                  <a:lnTo>
                    <a:pt x="2974762" y="2164554"/>
                  </a:lnTo>
                  <a:lnTo>
                    <a:pt x="2940487" y="2193379"/>
                  </a:lnTo>
                  <a:lnTo>
                    <a:pt x="2905573" y="2221907"/>
                  </a:lnTo>
                  <a:lnTo>
                    <a:pt x="2870056" y="2250129"/>
                  </a:lnTo>
                  <a:lnTo>
                    <a:pt x="2833971" y="2278038"/>
                  </a:lnTo>
                  <a:lnTo>
                    <a:pt x="2802337" y="2301820"/>
                  </a:lnTo>
                  <a:lnTo>
                    <a:pt x="2770144" y="2325291"/>
                  </a:lnTo>
                  <a:lnTo>
                    <a:pt x="2737405" y="2348422"/>
                  </a:lnTo>
                  <a:lnTo>
                    <a:pt x="2704137" y="2371184"/>
                  </a:lnTo>
                  <a:lnTo>
                    <a:pt x="2670353" y="2393549"/>
                  </a:lnTo>
                  <a:lnTo>
                    <a:pt x="2636068" y="2415486"/>
                  </a:lnTo>
                  <a:lnTo>
                    <a:pt x="2601296" y="2436966"/>
                  </a:lnTo>
                  <a:lnTo>
                    <a:pt x="2566053" y="2457960"/>
                  </a:lnTo>
                  <a:lnTo>
                    <a:pt x="2530352" y="2478440"/>
                  </a:lnTo>
                  <a:lnTo>
                    <a:pt x="2494209" y="2498375"/>
                  </a:lnTo>
                  <a:lnTo>
                    <a:pt x="2457638" y="2517736"/>
                  </a:lnTo>
                  <a:lnTo>
                    <a:pt x="2420654" y="2536494"/>
                  </a:lnTo>
                  <a:lnTo>
                    <a:pt x="2383270" y="2554621"/>
                  </a:lnTo>
                  <a:lnTo>
                    <a:pt x="2345503" y="2572086"/>
                  </a:lnTo>
                  <a:lnTo>
                    <a:pt x="2307366" y="2588860"/>
                  </a:lnTo>
                  <a:lnTo>
                    <a:pt x="2268874" y="2604915"/>
                  </a:lnTo>
                  <a:lnTo>
                    <a:pt x="2230041" y="2620220"/>
                  </a:lnTo>
                  <a:lnTo>
                    <a:pt x="2190883" y="2634747"/>
                  </a:lnTo>
                  <a:lnTo>
                    <a:pt x="2151414" y="2648467"/>
                  </a:lnTo>
                  <a:lnTo>
                    <a:pt x="2111648" y="2661349"/>
                  </a:lnTo>
                  <a:lnTo>
                    <a:pt x="2071601" y="2673366"/>
                  </a:lnTo>
                  <a:lnTo>
                    <a:pt x="2031286" y="2684487"/>
                  </a:lnTo>
                  <a:lnTo>
                    <a:pt x="1990718" y="2694684"/>
                  </a:lnTo>
                  <a:lnTo>
                    <a:pt x="1949913" y="2703927"/>
                  </a:lnTo>
                  <a:lnTo>
                    <a:pt x="1908884" y="2712187"/>
                  </a:lnTo>
                  <a:lnTo>
                    <a:pt x="1867646" y="2719434"/>
                  </a:lnTo>
                  <a:lnTo>
                    <a:pt x="1826214" y="2725640"/>
                  </a:lnTo>
                  <a:lnTo>
                    <a:pt x="1784602" y="2730775"/>
                  </a:lnTo>
                  <a:lnTo>
                    <a:pt x="1742826" y="2734810"/>
                  </a:lnTo>
                  <a:lnTo>
                    <a:pt x="1700899" y="2737716"/>
                  </a:lnTo>
                  <a:lnTo>
                    <a:pt x="1658836" y="2739463"/>
                  </a:lnTo>
                  <a:lnTo>
                    <a:pt x="1616652" y="2740023"/>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4" cstate="print"/>
            <a:stretch>
              <a:fillRect/>
            </a:stretch>
          </p:blipFill>
          <p:spPr>
            <a:xfrm>
              <a:off x="989266" y="286727"/>
              <a:ext cx="3325241" cy="2892793"/>
            </a:xfrm>
            <a:prstGeom prst="rect">
              <a:avLst/>
            </a:prstGeom>
          </p:spPr>
        </p:pic>
        <p:sp>
          <p:nvSpPr>
            <p:cNvPr id="6" name="object 6"/>
            <p:cNvSpPr/>
            <p:nvPr/>
          </p:nvSpPr>
          <p:spPr>
            <a:xfrm>
              <a:off x="1169165" y="540361"/>
              <a:ext cx="2992755" cy="2407920"/>
            </a:xfrm>
            <a:custGeom>
              <a:avLst/>
              <a:gdLst/>
              <a:ahLst/>
              <a:cxnLst/>
              <a:rect l="l" t="t" r="r" b="b"/>
              <a:pathLst>
                <a:path w="2992754" h="2407920">
                  <a:moveTo>
                    <a:pt x="1026974" y="2407621"/>
                  </a:moveTo>
                  <a:lnTo>
                    <a:pt x="981626" y="2407145"/>
                  </a:lnTo>
                  <a:lnTo>
                    <a:pt x="936617" y="2405535"/>
                  </a:lnTo>
                  <a:lnTo>
                    <a:pt x="892022" y="2402777"/>
                  </a:lnTo>
                  <a:lnTo>
                    <a:pt x="847915" y="2398854"/>
                  </a:lnTo>
                  <a:lnTo>
                    <a:pt x="804373" y="2393750"/>
                  </a:lnTo>
                  <a:lnTo>
                    <a:pt x="761469" y="2387448"/>
                  </a:lnTo>
                  <a:lnTo>
                    <a:pt x="719280" y="2379934"/>
                  </a:lnTo>
                  <a:lnTo>
                    <a:pt x="677879" y="2371190"/>
                  </a:lnTo>
                  <a:lnTo>
                    <a:pt x="637343" y="2361201"/>
                  </a:lnTo>
                  <a:lnTo>
                    <a:pt x="597746" y="2349951"/>
                  </a:lnTo>
                  <a:lnTo>
                    <a:pt x="559164" y="2337424"/>
                  </a:lnTo>
                  <a:lnTo>
                    <a:pt x="521671" y="2323603"/>
                  </a:lnTo>
                  <a:lnTo>
                    <a:pt x="485343" y="2308473"/>
                  </a:lnTo>
                  <a:lnTo>
                    <a:pt x="450254" y="2292018"/>
                  </a:lnTo>
                  <a:lnTo>
                    <a:pt x="416480" y="2274221"/>
                  </a:lnTo>
                  <a:lnTo>
                    <a:pt x="353176" y="2234539"/>
                  </a:lnTo>
                  <a:lnTo>
                    <a:pt x="296033" y="2189300"/>
                  </a:lnTo>
                  <a:lnTo>
                    <a:pt x="245649" y="2138375"/>
                  </a:lnTo>
                  <a:lnTo>
                    <a:pt x="202627" y="2081635"/>
                  </a:lnTo>
                  <a:lnTo>
                    <a:pt x="167566" y="2018954"/>
                  </a:lnTo>
                  <a:lnTo>
                    <a:pt x="141068" y="1950201"/>
                  </a:lnTo>
                  <a:lnTo>
                    <a:pt x="123733" y="1875250"/>
                  </a:lnTo>
                  <a:lnTo>
                    <a:pt x="118689" y="1835410"/>
                  </a:lnTo>
                  <a:lnTo>
                    <a:pt x="116161" y="1793972"/>
                  </a:lnTo>
                  <a:lnTo>
                    <a:pt x="113955" y="1739606"/>
                  </a:lnTo>
                  <a:lnTo>
                    <a:pt x="110659" y="1686520"/>
                  </a:lnTo>
                  <a:lnTo>
                    <a:pt x="106392" y="1634674"/>
                  </a:lnTo>
                  <a:lnTo>
                    <a:pt x="101274" y="1584029"/>
                  </a:lnTo>
                  <a:lnTo>
                    <a:pt x="95426" y="1534542"/>
                  </a:lnTo>
                  <a:lnTo>
                    <a:pt x="88966" y="1486176"/>
                  </a:lnTo>
                  <a:lnTo>
                    <a:pt x="82014" y="1438889"/>
                  </a:lnTo>
                  <a:lnTo>
                    <a:pt x="74689" y="1392641"/>
                  </a:lnTo>
                  <a:lnTo>
                    <a:pt x="67112" y="1347393"/>
                  </a:lnTo>
                  <a:lnTo>
                    <a:pt x="59402" y="1303103"/>
                  </a:lnTo>
                  <a:lnTo>
                    <a:pt x="36667" y="1175587"/>
                  </a:lnTo>
                  <a:lnTo>
                    <a:pt x="29620" y="1134732"/>
                  </a:lnTo>
                  <a:lnTo>
                    <a:pt x="23038" y="1094635"/>
                  </a:lnTo>
                  <a:lnTo>
                    <a:pt x="17039" y="1055256"/>
                  </a:lnTo>
                  <a:lnTo>
                    <a:pt x="11745" y="1016556"/>
                  </a:lnTo>
                  <a:lnTo>
                    <a:pt x="7275" y="978493"/>
                  </a:lnTo>
                  <a:lnTo>
                    <a:pt x="1282" y="904120"/>
                  </a:lnTo>
                  <a:lnTo>
                    <a:pt x="0" y="867730"/>
                  </a:lnTo>
                  <a:lnTo>
                    <a:pt x="19" y="831817"/>
                  </a:lnTo>
                  <a:lnTo>
                    <a:pt x="4441" y="761262"/>
                  </a:lnTo>
                  <a:lnTo>
                    <a:pt x="15507" y="692134"/>
                  </a:lnTo>
                  <a:lnTo>
                    <a:pt x="34171" y="624113"/>
                  </a:lnTo>
                  <a:lnTo>
                    <a:pt x="61392" y="556876"/>
                  </a:lnTo>
                  <a:lnTo>
                    <a:pt x="98125" y="490103"/>
                  </a:lnTo>
                  <a:lnTo>
                    <a:pt x="120358" y="456790"/>
                  </a:lnTo>
                  <a:lnTo>
                    <a:pt x="145328" y="423472"/>
                  </a:lnTo>
                  <a:lnTo>
                    <a:pt x="173154" y="390110"/>
                  </a:lnTo>
                  <a:lnTo>
                    <a:pt x="203957" y="356663"/>
                  </a:lnTo>
                  <a:lnTo>
                    <a:pt x="237855" y="323091"/>
                  </a:lnTo>
                  <a:lnTo>
                    <a:pt x="274968" y="289354"/>
                  </a:lnTo>
                  <a:lnTo>
                    <a:pt x="315417" y="255411"/>
                  </a:lnTo>
                  <a:lnTo>
                    <a:pt x="359320" y="221224"/>
                  </a:lnTo>
                  <a:lnTo>
                    <a:pt x="406797" y="186750"/>
                  </a:lnTo>
                  <a:lnTo>
                    <a:pt x="445772" y="160807"/>
                  </a:lnTo>
                  <a:lnTo>
                    <a:pt x="485715" y="136995"/>
                  </a:lnTo>
                  <a:lnTo>
                    <a:pt x="526580" y="115266"/>
                  </a:lnTo>
                  <a:lnTo>
                    <a:pt x="568320" y="95575"/>
                  </a:lnTo>
                  <a:lnTo>
                    <a:pt x="610889" y="77874"/>
                  </a:lnTo>
                  <a:lnTo>
                    <a:pt x="654240" y="62116"/>
                  </a:lnTo>
                  <a:lnTo>
                    <a:pt x="698326" y="48254"/>
                  </a:lnTo>
                  <a:lnTo>
                    <a:pt x="743102" y="36241"/>
                  </a:lnTo>
                  <a:lnTo>
                    <a:pt x="788519" y="26032"/>
                  </a:lnTo>
                  <a:lnTo>
                    <a:pt x="834533" y="17577"/>
                  </a:lnTo>
                  <a:lnTo>
                    <a:pt x="881096" y="10832"/>
                  </a:lnTo>
                  <a:lnTo>
                    <a:pt x="928162" y="5748"/>
                  </a:lnTo>
                  <a:lnTo>
                    <a:pt x="975684" y="2280"/>
                  </a:lnTo>
                  <a:lnTo>
                    <a:pt x="1023616" y="379"/>
                  </a:lnTo>
                  <a:lnTo>
                    <a:pt x="1071911" y="0"/>
                  </a:lnTo>
                  <a:lnTo>
                    <a:pt x="1120522" y="1094"/>
                  </a:lnTo>
                  <a:lnTo>
                    <a:pt x="1169404" y="3617"/>
                  </a:lnTo>
                  <a:lnTo>
                    <a:pt x="1218509" y="7519"/>
                  </a:lnTo>
                  <a:lnTo>
                    <a:pt x="1267791" y="12756"/>
                  </a:lnTo>
                  <a:lnTo>
                    <a:pt x="1317204" y="19279"/>
                  </a:lnTo>
                  <a:lnTo>
                    <a:pt x="1366700" y="27042"/>
                  </a:lnTo>
                  <a:lnTo>
                    <a:pt x="1416234" y="35998"/>
                  </a:lnTo>
                  <a:lnTo>
                    <a:pt x="1465759" y="46100"/>
                  </a:lnTo>
                  <a:lnTo>
                    <a:pt x="1515228" y="57301"/>
                  </a:lnTo>
                  <a:lnTo>
                    <a:pt x="1564594" y="69554"/>
                  </a:lnTo>
                  <a:lnTo>
                    <a:pt x="1613812" y="82813"/>
                  </a:lnTo>
                  <a:lnTo>
                    <a:pt x="1662834" y="97030"/>
                  </a:lnTo>
                  <a:lnTo>
                    <a:pt x="1711615" y="112158"/>
                  </a:lnTo>
                  <a:lnTo>
                    <a:pt x="1760106" y="128152"/>
                  </a:lnTo>
                  <a:lnTo>
                    <a:pt x="1808263" y="144963"/>
                  </a:lnTo>
                  <a:lnTo>
                    <a:pt x="1856039" y="162545"/>
                  </a:lnTo>
                  <a:lnTo>
                    <a:pt x="1903386" y="180851"/>
                  </a:lnTo>
                  <a:lnTo>
                    <a:pt x="1950258" y="199835"/>
                  </a:lnTo>
                  <a:lnTo>
                    <a:pt x="1996609" y="219448"/>
                  </a:lnTo>
                  <a:lnTo>
                    <a:pt x="2042393" y="239645"/>
                  </a:lnTo>
                  <a:lnTo>
                    <a:pt x="2087562" y="260378"/>
                  </a:lnTo>
                  <a:lnTo>
                    <a:pt x="2132070" y="281601"/>
                  </a:lnTo>
                  <a:lnTo>
                    <a:pt x="2175871" y="303267"/>
                  </a:lnTo>
                  <a:lnTo>
                    <a:pt x="2218918" y="325328"/>
                  </a:lnTo>
                  <a:lnTo>
                    <a:pt x="2261165" y="347738"/>
                  </a:lnTo>
                  <a:lnTo>
                    <a:pt x="2302564" y="370450"/>
                  </a:lnTo>
                  <a:lnTo>
                    <a:pt x="2343070" y="393418"/>
                  </a:lnTo>
                  <a:lnTo>
                    <a:pt x="2382636" y="416593"/>
                  </a:lnTo>
                  <a:lnTo>
                    <a:pt x="2421215" y="439930"/>
                  </a:lnTo>
                  <a:lnTo>
                    <a:pt x="2458761" y="463381"/>
                  </a:lnTo>
                  <a:lnTo>
                    <a:pt x="2495227" y="486900"/>
                  </a:lnTo>
                  <a:lnTo>
                    <a:pt x="2530567" y="510439"/>
                  </a:lnTo>
                  <a:lnTo>
                    <a:pt x="2564734" y="533952"/>
                  </a:lnTo>
                  <a:lnTo>
                    <a:pt x="2597681" y="557393"/>
                  </a:lnTo>
                  <a:lnTo>
                    <a:pt x="2629363" y="580712"/>
                  </a:lnTo>
                  <a:lnTo>
                    <a:pt x="2659732" y="603866"/>
                  </a:lnTo>
                  <a:lnTo>
                    <a:pt x="2716346" y="649483"/>
                  </a:lnTo>
                  <a:lnTo>
                    <a:pt x="2767152" y="693871"/>
                  </a:lnTo>
                  <a:lnTo>
                    <a:pt x="2811777" y="736652"/>
                  </a:lnTo>
                  <a:lnTo>
                    <a:pt x="2862145" y="791814"/>
                  </a:lnTo>
                  <a:lnTo>
                    <a:pt x="2889195" y="826181"/>
                  </a:lnTo>
                  <a:lnTo>
                    <a:pt x="2912892" y="860422"/>
                  </a:lnTo>
                  <a:lnTo>
                    <a:pt x="2933325" y="894529"/>
                  </a:lnTo>
                  <a:lnTo>
                    <a:pt x="2950580" y="928500"/>
                  </a:lnTo>
                  <a:lnTo>
                    <a:pt x="2975903" y="996009"/>
                  </a:lnTo>
                  <a:lnTo>
                    <a:pt x="2989558" y="1062906"/>
                  </a:lnTo>
                  <a:lnTo>
                    <a:pt x="2992242" y="1129153"/>
                  </a:lnTo>
                  <a:lnTo>
                    <a:pt x="2989687" y="1162019"/>
                  </a:lnTo>
                  <a:lnTo>
                    <a:pt x="2977219" y="1227213"/>
                  </a:lnTo>
                  <a:lnTo>
                    <a:pt x="2955521" y="1291654"/>
                  </a:lnTo>
                  <a:lnTo>
                    <a:pt x="2925290" y="1355301"/>
                  </a:lnTo>
                  <a:lnTo>
                    <a:pt x="2887220" y="1418114"/>
                  </a:lnTo>
                  <a:lnTo>
                    <a:pt x="2842010" y="1480052"/>
                  </a:lnTo>
                  <a:lnTo>
                    <a:pt x="2816944" y="1510680"/>
                  </a:lnTo>
                  <a:lnTo>
                    <a:pt x="2790355" y="1541074"/>
                  </a:lnTo>
                  <a:lnTo>
                    <a:pt x="2762328" y="1571230"/>
                  </a:lnTo>
                  <a:lnTo>
                    <a:pt x="2732951" y="1601141"/>
                  </a:lnTo>
                  <a:lnTo>
                    <a:pt x="2702311" y="1630803"/>
                  </a:lnTo>
                  <a:lnTo>
                    <a:pt x="2670496" y="1660210"/>
                  </a:lnTo>
                  <a:lnTo>
                    <a:pt x="2637591" y="1689358"/>
                  </a:lnTo>
                  <a:lnTo>
                    <a:pt x="2603685" y="1718242"/>
                  </a:lnTo>
                  <a:lnTo>
                    <a:pt x="2568863" y="1746857"/>
                  </a:lnTo>
                  <a:lnTo>
                    <a:pt x="2533214" y="1775196"/>
                  </a:lnTo>
                  <a:lnTo>
                    <a:pt x="2496825" y="1803256"/>
                  </a:lnTo>
                  <a:lnTo>
                    <a:pt x="2459782" y="1831031"/>
                  </a:lnTo>
                  <a:lnTo>
                    <a:pt x="2422172" y="1858517"/>
                  </a:lnTo>
                  <a:lnTo>
                    <a:pt x="2384082" y="1885707"/>
                  </a:lnTo>
                  <a:lnTo>
                    <a:pt x="2345601" y="1912597"/>
                  </a:lnTo>
                  <a:lnTo>
                    <a:pt x="2306813" y="1939183"/>
                  </a:lnTo>
                  <a:lnTo>
                    <a:pt x="2267808" y="1965458"/>
                  </a:lnTo>
                  <a:lnTo>
                    <a:pt x="2228671" y="1991418"/>
                  </a:lnTo>
                  <a:lnTo>
                    <a:pt x="2189489" y="2017057"/>
                  </a:lnTo>
                  <a:lnTo>
                    <a:pt x="2150351" y="2042371"/>
                  </a:lnTo>
                  <a:lnTo>
                    <a:pt x="2072551" y="2092003"/>
                  </a:lnTo>
                  <a:lnTo>
                    <a:pt x="1958347" y="2163882"/>
                  </a:lnTo>
                  <a:lnTo>
                    <a:pt x="1924544" y="2184277"/>
                  </a:lnTo>
                  <a:lnTo>
                    <a:pt x="1889427" y="2203892"/>
                  </a:lnTo>
                  <a:lnTo>
                    <a:pt x="1853073" y="2222711"/>
                  </a:lnTo>
                  <a:lnTo>
                    <a:pt x="1815555" y="2240717"/>
                  </a:lnTo>
                  <a:lnTo>
                    <a:pt x="1776950" y="2257894"/>
                  </a:lnTo>
                  <a:lnTo>
                    <a:pt x="1737332" y="2274227"/>
                  </a:lnTo>
                  <a:lnTo>
                    <a:pt x="1696776" y="2289699"/>
                  </a:lnTo>
                  <a:lnTo>
                    <a:pt x="1655358" y="2304295"/>
                  </a:lnTo>
                  <a:lnTo>
                    <a:pt x="1613152" y="2317998"/>
                  </a:lnTo>
                  <a:lnTo>
                    <a:pt x="1570234" y="2330793"/>
                  </a:lnTo>
                  <a:lnTo>
                    <a:pt x="1526678" y="2342663"/>
                  </a:lnTo>
                  <a:lnTo>
                    <a:pt x="1482560" y="2353592"/>
                  </a:lnTo>
                  <a:lnTo>
                    <a:pt x="1437955" y="2363565"/>
                  </a:lnTo>
                  <a:lnTo>
                    <a:pt x="1392938" y="2372564"/>
                  </a:lnTo>
                  <a:lnTo>
                    <a:pt x="1347584" y="2380575"/>
                  </a:lnTo>
                  <a:lnTo>
                    <a:pt x="1301968" y="2387582"/>
                  </a:lnTo>
                  <a:lnTo>
                    <a:pt x="1256164" y="2393567"/>
                  </a:lnTo>
                  <a:lnTo>
                    <a:pt x="1210250" y="2398515"/>
                  </a:lnTo>
                  <a:lnTo>
                    <a:pt x="1164298" y="2402411"/>
                  </a:lnTo>
                  <a:lnTo>
                    <a:pt x="1118385" y="2405238"/>
                  </a:lnTo>
                  <a:lnTo>
                    <a:pt x="1072585" y="2406980"/>
                  </a:lnTo>
                  <a:lnTo>
                    <a:pt x="1026974" y="2407621"/>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393762" y="765045"/>
              <a:ext cx="2552700" cy="1913889"/>
            </a:xfrm>
            <a:custGeom>
              <a:avLst/>
              <a:gdLst/>
              <a:ahLst/>
              <a:cxnLst/>
              <a:rect l="l" t="t" r="r" b="b"/>
              <a:pathLst>
                <a:path w="2552700" h="1913889">
                  <a:moveTo>
                    <a:pt x="893189" y="1913345"/>
                  </a:moveTo>
                  <a:lnTo>
                    <a:pt x="845524" y="1912332"/>
                  </a:lnTo>
                  <a:lnTo>
                    <a:pt x="797985" y="1910149"/>
                  </a:lnTo>
                  <a:lnTo>
                    <a:pt x="750697" y="1906780"/>
                  </a:lnTo>
                  <a:lnTo>
                    <a:pt x="703785" y="1902208"/>
                  </a:lnTo>
                  <a:lnTo>
                    <a:pt x="657374" y="1896416"/>
                  </a:lnTo>
                  <a:lnTo>
                    <a:pt x="611591" y="1889386"/>
                  </a:lnTo>
                  <a:lnTo>
                    <a:pt x="566560" y="1881102"/>
                  </a:lnTo>
                  <a:lnTo>
                    <a:pt x="522406" y="1871546"/>
                  </a:lnTo>
                  <a:lnTo>
                    <a:pt x="479255" y="1860701"/>
                  </a:lnTo>
                  <a:lnTo>
                    <a:pt x="437233" y="1848551"/>
                  </a:lnTo>
                  <a:lnTo>
                    <a:pt x="396463" y="1835078"/>
                  </a:lnTo>
                  <a:lnTo>
                    <a:pt x="357073" y="1820265"/>
                  </a:lnTo>
                  <a:lnTo>
                    <a:pt x="319186" y="1804095"/>
                  </a:lnTo>
                  <a:lnTo>
                    <a:pt x="282929" y="1786551"/>
                  </a:lnTo>
                  <a:lnTo>
                    <a:pt x="248427" y="1767616"/>
                  </a:lnTo>
                  <a:lnTo>
                    <a:pt x="215804" y="1747273"/>
                  </a:lnTo>
                  <a:lnTo>
                    <a:pt x="156700" y="1702294"/>
                  </a:lnTo>
                  <a:lnTo>
                    <a:pt x="106620" y="1651477"/>
                  </a:lnTo>
                  <a:lnTo>
                    <a:pt x="66565" y="1594687"/>
                  </a:lnTo>
                  <a:lnTo>
                    <a:pt x="37539" y="1531786"/>
                  </a:lnTo>
                  <a:lnTo>
                    <a:pt x="20544" y="1462639"/>
                  </a:lnTo>
                  <a:lnTo>
                    <a:pt x="16582" y="1387107"/>
                  </a:lnTo>
                  <a:lnTo>
                    <a:pt x="19802" y="1346905"/>
                  </a:lnTo>
                  <a:lnTo>
                    <a:pt x="25966" y="1288395"/>
                  </a:lnTo>
                  <a:lnTo>
                    <a:pt x="30021" y="1232188"/>
                  </a:lnTo>
                  <a:lnTo>
                    <a:pt x="32209" y="1178186"/>
                  </a:lnTo>
                  <a:lnTo>
                    <a:pt x="32768" y="1126291"/>
                  </a:lnTo>
                  <a:lnTo>
                    <a:pt x="31940" y="1076405"/>
                  </a:lnTo>
                  <a:lnTo>
                    <a:pt x="29964" y="1028431"/>
                  </a:lnTo>
                  <a:lnTo>
                    <a:pt x="27082" y="982271"/>
                  </a:lnTo>
                  <a:lnTo>
                    <a:pt x="23534" y="937828"/>
                  </a:lnTo>
                  <a:lnTo>
                    <a:pt x="19559" y="895004"/>
                  </a:lnTo>
                  <a:lnTo>
                    <a:pt x="7483" y="775267"/>
                  </a:lnTo>
                  <a:lnTo>
                    <a:pt x="4208" y="737941"/>
                  </a:lnTo>
                  <a:lnTo>
                    <a:pt x="1709" y="701746"/>
                  </a:lnTo>
                  <a:lnTo>
                    <a:pt x="226" y="666584"/>
                  </a:lnTo>
                  <a:lnTo>
                    <a:pt x="0" y="632357"/>
                  </a:lnTo>
                  <a:lnTo>
                    <a:pt x="1270" y="598968"/>
                  </a:lnTo>
                  <a:lnTo>
                    <a:pt x="9264" y="534312"/>
                  </a:lnTo>
                  <a:lnTo>
                    <a:pt x="26130" y="471835"/>
                  </a:lnTo>
                  <a:lnTo>
                    <a:pt x="53791" y="410755"/>
                  </a:lnTo>
                  <a:lnTo>
                    <a:pt x="94170" y="350291"/>
                  </a:lnTo>
                  <a:lnTo>
                    <a:pt x="119730" y="320046"/>
                  </a:lnTo>
                  <a:lnTo>
                    <a:pt x="149191" y="289663"/>
                  </a:lnTo>
                  <a:lnTo>
                    <a:pt x="182793" y="259042"/>
                  </a:lnTo>
                  <a:lnTo>
                    <a:pt x="220776" y="228088"/>
                  </a:lnTo>
                  <a:lnTo>
                    <a:pt x="263381" y="196701"/>
                  </a:lnTo>
                  <a:lnTo>
                    <a:pt x="297237" y="174140"/>
                  </a:lnTo>
                  <a:lnTo>
                    <a:pt x="332498" y="153034"/>
                  </a:lnTo>
                  <a:lnTo>
                    <a:pt x="369097" y="133367"/>
                  </a:lnTo>
                  <a:lnTo>
                    <a:pt x="406969" y="115122"/>
                  </a:lnTo>
                  <a:lnTo>
                    <a:pt x="446050" y="98283"/>
                  </a:lnTo>
                  <a:lnTo>
                    <a:pt x="486274" y="82835"/>
                  </a:lnTo>
                  <a:lnTo>
                    <a:pt x="527574" y="68761"/>
                  </a:lnTo>
                  <a:lnTo>
                    <a:pt x="569888" y="56045"/>
                  </a:lnTo>
                  <a:lnTo>
                    <a:pt x="613148" y="44671"/>
                  </a:lnTo>
                  <a:lnTo>
                    <a:pt x="657290" y="34621"/>
                  </a:lnTo>
                  <a:lnTo>
                    <a:pt x="702248" y="25882"/>
                  </a:lnTo>
                  <a:lnTo>
                    <a:pt x="747957" y="18435"/>
                  </a:lnTo>
                  <a:lnTo>
                    <a:pt x="794352" y="12265"/>
                  </a:lnTo>
                  <a:lnTo>
                    <a:pt x="841368" y="7355"/>
                  </a:lnTo>
                  <a:lnTo>
                    <a:pt x="888938" y="3690"/>
                  </a:lnTo>
                  <a:lnTo>
                    <a:pt x="936999" y="1253"/>
                  </a:lnTo>
                  <a:lnTo>
                    <a:pt x="985484" y="28"/>
                  </a:lnTo>
                  <a:lnTo>
                    <a:pt x="1034329" y="0"/>
                  </a:lnTo>
                  <a:lnTo>
                    <a:pt x="1083468" y="1150"/>
                  </a:lnTo>
                  <a:lnTo>
                    <a:pt x="1132835" y="3464"/>
                  </a:lnTo>
                  <a:lnTo>
                    <a:pt x="1182366" y="6925"/>
                  </a:lnTo>
                  <a:lnTo>
                    <a:pt x="1231996" y="11518"/>
                  </a:lnTo>
                  <a:lnTo>
                    <a:pt x="1281658" y="17225"/>
                  </a:lnTo>
                  <a:lnTo>
                    <a:pt x="1331288" y="24030"/>
                  </a:lnTo>
                  <a:lnTo>
                    <a:pt x="1380820" y="31919"/>
                  </a:lnTo>
                  <a:lnTo>
                    <a:pt x="1430189" y="40873"/>
                  </a:lnTo>
                  <a:lnTo>
                    <a:pt x="1479330" y="50877"/>
                  </a:lnTo>
                  <a:lnTo>
                    <a:pt x="1528177" y="61915"/>
                  </a:lnTo>
                  <a:lnTo>
                    <a:pt x="1576666" y="73971"/>
                  </a:lnTo>
                  <a:lnTo>
                    <a:pt x="1624730" y="87028"/>
                  </a:lnTo>
                  <a:lnTo>
                    <a:pt x="1672306" y="101070"/>
                  </a:lnTo>
                  <a:lnTo>
                    <a:pt x="1719326" y="116081"/>
                  </a:lnTo>
                  <a:lnTo>
                    <a:pt x="1765727" y="132045"/>
                  </a:lnTo>
                  <a:lnTo>
                    <a:pt x="1811442" y="148946"/>
                  </a:lnTo>
                  <a:lnTo>
                    <a:pt x="1856407" y="166767"/>
                  </a:lnTo>
                  <a:lnTo>
                    <a:pt x="1900555" y="185492"/>
                  </a:lnTo>
                  <a:lnTo>
                    <a:pt x="1943823" y="205105"/>
                  </a:lnTo>
                  <a:lnTo>
                    <a:pt x="1986145" y="225590"/>
                  </a:lnTo>
                  <a:lnTo>
                    <a:pt x="2027454" y="246931"/>
                  </a:lnTo>
                  <a:lnTo>
                    <a:pt x="2067687" y="269111"/>
                  </a:lnTo>
                  <a:lnTo>
                    <a:pt x="2106778" y="292114"/>
                  </a:lnTo>
                  <a:lnTo>
                    <a:pt x="2144661" y="315924"/>
                  </a:lnTo>
                  <a:lnTo>
                    <a:pt x="2181271" y="340525"/>
                  </a:lnTo>
                  <a:lnTo>
                    <a:pt x="2216543" y="365900"/>
                  </a:lnTo>
                  <a:lnTo>
                    <a:pt x="2250411" y="392034"/>
                  </a:lnTo>
                  <a:lnTo>
                    <a:pt x="2282811" y="418909"/>
                  </a:lnTo>
                  <a:lnTo>
                    <a:pt x="2313677" y="446511"/>
                  </a:lnTo>
                  <a:lnTo>
                    <a:pt x="2342944" y="474823"/>
                  </a:lnTo>
                  <a:lnTo>
                    <a:pt x="2370546" y="503828"/>
                  </a:lnTo>
                  <a:lnTo>
                    <a:pt x="2396418" y="533511"/>
                  </a:lnTo>
                  <a:lnTo>
                    <a:pt x="2420495" y="563854"/>
                  </a:lnTo>
                  <a:lnTo>
                    <a:pt x="2442712" y="594843"/>
                  </a:lnTo>
                  <a:lnTo>
                    <a:pt x="2481303" y="658690"/>
                  </a:lnTo>
                  <a:lnTo>
                    <a:pt x="2511669" y="724923"/>
                  </a:lnTo>
                  <a:lnTo>
                    <a:pt x="2536053" y="803623"/>
                  </a:lnTo>
                  <a:lnTo>
                    <a:pt x="2544899" y="847341"/>
                  </a:lnTo>
                  <a:lnTo>
                    <a:pt x="2550260" y="890057"/>
                  </a:lnTo>
                  <a:lnTo>
                    <a:pt x="2552256" y="931781"/>
                  </a:lnTo>
                  <a:lnTo>
                    <a:pt x="2551006" y="972523"/>
                  </a:lnTo>
                  <a:lnTo>
                    <a:pt x="2546629" y="1012291"/>
                  </a:lnTo>
                  <a:lnTo>
                    <a:pt x="2539246" y="1051096"/>
                  </a:lnTo>
                  <a:lnTo>
                    <a:pt x="2528975" y="1088946"/>
                  </a:lnTo>
                  <a:lnTo>
                    <a:pt x="2515935" y="1125851"/>
                  </a:lnTo>
                  <a:lnTo>
                    <a:pt x="2500247" y="1161821"/>
                  </a:lnTo>
                  <a:lnTo>
                    <a:pt x="2482028" y="1196865"/>
                  </a:lnTo>
                  <a:lnTo>
                    <a:pt x="2461400" y="1230992"/>
                  </a:lnTo>
                  <a:lnTo>
                    <a:pt x="2438480" y="1264212"/>
                  </a:lnTo>
                  <a:lnTo>
                    <a:pt x="2413388" y="1296534"/>
                  </a:lnTo>
                  <a:lnTo>
                    <a:pt x="2386244" y="1327969"/>
                  </a:lnTo>
                  <a:lnTo>
                    <a:pt x="2357167" y="1358524"/>
                  </a:lnTo>
                  <a:lnTo>
                    <a:pt x="2326277" y="1388211"/>
                  </a:lnTo>
                  <a:lnTo>
                    <a:pt x="2293692" y="1417037"/>
                  </a:lnTo>
                  <a:lnTo>
                    <a:pt x="2259532" y="1445013"/>
                  </a:lnTo>
                  <a:lnTo>
                    <a:pt x="2223916" y="1472149"/>
                  </a:lnTo>
                  <a:lnTo>
                    <a:pt x="2186964" y="1498452"/>
                  </a:lnTo>
                  <a:lnTo>
                    <a:pt x="2148795" y="1523934"/>
                  </a:lnTo>
                  <a:lnTo>
                    <a:pt x="2109528" y="1548604"/>
                  </a:lnTo>
                  <a:lnTo>
                    <a:pt x="2069283" y="1572470"/>
                  </a:lnTo>
                  <a:lnTo>
                    <a:pt x="2028179" y="1595542"/>
                  </a:lnTo>
                  <a:lnTo>
                    <a:pt x="1986335" y="1617831"/>
                  </a:lnTo>
                  <a:lnTo>
                    <a:pt x="1943871" y="1639345"/>
                  </a:lnTo>
                  <a:lnTo>
                    <a:pt x="1900906" y="1660093"/>
                  </a:lnTo>
                  <a:lnTo>
                    <a:pt x="1857559" y="1680086"/>
                  </a:lnTo>
                  <a:lnTo>
                    <a:pt x="1813950" y="1699332"/>
                  </a:lnTo>
                  <a:lnTo>
                    <a:pt x="1770198" y="1717841"/>
                  </a:lnTo>
                  <a:lnTo>
                    <a:pt x="1726422" y="1735623"/>
                  </a:lnTo>
                  <a:lnTo>
                    <a:pt x="1682742" y="1752687"/>
                  </a:lnTo>
                  <a:lnTo>
                    <a:pt x="1639277" y="1769043"/>
                  </a:lnTo>
                  <a:lnTo>
                    <a:pt x="1596147" y="1784699"/>
                  </a:lnTo>
                  <a:lnTo>
                    <a:pt x="1553470" y="1799666"/>
                  </a:lnTo>
                  <a:lnTo>
                    <a:pt x="1511366" y="1813953"/>
                  </a:lnTo>
                  <a:lnTo>
                    <a:pt x="1469955" y="1827568"/>
                  </a:lnTo>
                  <a:lnTo>
                    <a:pt x="1429356" y="1840523"/>
                  </a:lnTo>
                  <a:lnTo>
                    <a:pt x="1389957" y="1852208"/>
                  </a:lnTo>
                  <a:lnTo>
                    <a:pt x="1349180" y="1862929"/>
                  </a:lnTo>
                  <a:lnTo>
                    <a:pt x="1307150" y="1872669"/>
                  </a:lnTo>
                  <a:lnTo>
                    <a:pt x="1263994" y="1881410"/>
                  </a:lnTo>
                  <a:lnTo>
                    <a:pt x="1219835" y="1889135"/>
                  </a:lnTo>
                  <a:lnTo>
                    <a:pt x="1174799" y="1895828"/>
                  </a:lnTo>
                  <a:lnTo>
                    <a:pt x="1129012" y="1901471"/>
                  </a:lnTo>
                  <a:lnTo>
                    <a:pt x="1082598" y="1906048"/>
                  </a:lnTo>
                  <a:lnTo>
                    <a:pt x="1035684" y="1909541"/>
                  </a:lnTo>
                  <a:lnTo>
                    <a:pt x="988394" y="1911932"/>
                  </a:lnTo>
                  <a:lnTo>
                    <a:pt x="940854" y="1913206"/>
                  </a:lnTo>
                  <a:lnTo>
                    <a:pt x="893189" y="1913345"/>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object 8"/>
            <p:cNvPicPr/>
            <p:nvPr/>
          </p:nvPicPr>
          <p:blipFill>
            <a:blip r:embed="rId5" cstate="print"/>
            <a:stretch>
              <a:fillRect/>
            </a:stretch>
          </p:blipFill>
          <p:spPr>
            <a:xfrm>
              <a:off x="1681272" y="2112492"/>
              <a:ext cx="134807" cy="134757"/>
            </a:xfrm>
            <a:prstGeom prst="rect">
              <a:avLst/>
            </a:prstGeom>
          </p:spPr>
        </p:pic>
        <p:pic>
          <p:nvPicPr>
            <p:cNvPr id="9" name="object 9"/>
            <p:cNvPicPr/>
            <p:nvPr/>
          </p:nvPicPr>
          <p:blipFill>
            <a:blip r:embed="rId6" cstate="print"/>
            <a:stretch>
              <a:fillRect/>
            </a:stretch>
          </p:blipFill>
          <p:spPr>
            <a:xfrm>
              <a:off x="1852028" y="2112493"/>
              <a:ext cx="98858" cy="134757"/>
            </a:xfrm>
            <a:prstGeom prst="rect">
              <a:avLst/>
            </a:prstGeom>
          </p:spPr>
        </p:pic>
        <p:pic>
          <p:nvPicPr>
            <p:cNvPr id="10" name="object 10"/>
            <p:cNvPicPr/>
            <p:nvPr/>
          </p:nvPicPr>
          <p:blipFill>
            <a:blip r:embed="rId7" cstate="print"/>
            <a:stretch>
              <a:fillRect/>
            </a:stretch>
          </p:blipFill>
          <p:spPr>
            <a:xfrm>
              <a:off x="1977849" y="2112494"/>
              <a:ext cx="260627" cy="134758"/>
            </a:xfrm>
            <a:prstGeom prst="rect">
              <a:avLst/>
            </a:prstGeom>
          </p:spPr>
        </p:pic>
        <p:pic>
          <p:nvPicPr>
            <p:cNvPr id="11" name="object 11"/>
            <p:cNvPicPr/>
            <p:nvPr/>
          </p:nvPicPr>
          <p:blipFill>
            <a:blip r:embed="rId8" cstate="print"/>
            <a:stretch>
              <a:fillRect/>
            </a:stretch>
          </p:blipFill>
          <p:spPr>
            <a:xfrm>
              <a:off x="2265438" y="2112495"/>
              <a:ext cx="107845" cy="134757"/>
            </a:xfrm>
            <a:prstGeom prst="rect">
              <a:avLst/>
            </a:prstGeom>
          </p:spPr>
        </p:pic>
        <p:pic>
          <p:nvPicPr>
            <p:cNvPr id="12" name="object 12"/>
            <p:cNvPicPr/>
            <p:nvPr/>
          </p:nvPicPr>
          <p:blipFill>
            <a:blip r:embed="rId9" cstate="print"/>
            <a:stretch>
              <a:fillRect/>
            </a:stretch>
          </p:blipFill>
          <p:spPr>
            <a:xfrm>
              <a:off x="2409232" y="2101458"/>
              <a:ext cx="35948" cy="152725"/>
            </a:xfrm>
            <a:prstGeom prst="rect">
              <a:avLst/>
            </a:prstGeom>
          </p:spPr>
        </p:pic>
        <p:pic>
          <p:nvPicPr>
            <p:cNvPr id="13" name="object 13"/>
            <p:cNvPicPr/>
            <p:nvPr/>
          </p:nvPicPr>
          <p:blipFill>
            <a:blip r:embed="rId10" cstate="print"/>
            <a:stretch>
              <a:fillRect/>
            </a:stretch>
          </p:blipFill>
          <p:spPr>
            <a:xfrm>
              <a:off x="2463154" y="2101458"/>
              <a:ext cx="107845" cy="152725"/>
            </a:xfrm>
            <a:prstGeom prst="rect">
              <a:avLst/>
            </a:prstGeom>
          </p:spPr>
        </p:pic>
        <p:pic>
          <p:nvPicPr>
            <p:cNvPr id="14" name="object 14"/>
            <p:cNvPicPr/>
            <p:nvPr/>
          </p:nvPicPr>
          <p:blipFill>
            <a:blip r:embed="rId11" cstate="print"/>
            <a:stretch>
              <a:fillRect/>
            </a:stretch>
          </p:blipFill>
          <p:spPr>
            <a:xfrm>
              <a:off x="2579987" y="2101458"/>
              <a:ext cx="278602" cy="152725"/>
            </a:xfrm>
            <a:prstGeom prst="rect">
              <a:avLst/>
            </a:prstGeom>
          </p:spPr>
        </p:pic>
        <p:pic>
          <p:nvPicPr>
            <p:cNvPr id="15" name="object 15"/>
            <p:cNvPicPr/>
            <p:nvPr/>
          </p:nvPicPr>
          <p:blipFill>
            <a:blip r:embed="rId12" cstate="print"/>
            <a:stretch>
              <a:fillRect/>
            </a:stretch>
          </p:blipFill>
          <p:spPr>
            <a:xfrm>
              <a:off x="2876563" y="2101458"/>
              <a:ext cx="152779" cy="152725"/>
            </a:xfrm>
            <a:prstGeom prst="rect">
              <a:avLst/>
            </a:prstGeom>
          </p:spPr>
        </p:pic>
        <p:pic>
          <p:nvPicPr>
            <p:cNvPr id="16" name="object 16"/>
            <p:cNvPicPr/>
            <p:nvPr/>
          </p:nvPicPr>
          <p:blipFill>
            <a:blip r:embed="rId13" cstate="print"/>
            <a:stretch>
              <a:fillRect/>
            </a:stretch>
          </p:blipFill>
          <p:spPr>
            <a:xfrm>
              <a:off x="3047319" y="2101458"/>
              <a:ext cx="125813" cy="152725"/>
            </a:xfrm>
            <a:prstGeom prst="rect">
              <a:avLst/>
            </a:prstGeom>
          </p:spPr>
        </p:pic>
        <p:pic>
          <p:nvPicPr>
            <p:cNvPr id="17" name="object 17"/>
            <p:cNvPicPr/>
            <p:nvPr/>
          </p:nvPicPr>
          <p:blipFill>
            <a:blip r:embed="rId14" cstate="print"/>
            <a:stretch>
              <a:fillRect/>
            </a:stretch>
          </p:blipFill>
          <p:spPr>
            <a:xfrm>
              <a:off x="1663298" y="1337830"/>
              <a:ext cx="224670" cy="233578"/>
            </a:xfrm>
            <a:prstGeom prst="rect">
              <a:avLst/>
            </a:prstGeom>
          </p:spPr>
        </p:pic>
        <p:pic>
          <p:nvPicPr>
            <p:cNvPr id="18" name="object 18"/>
            <p:cNvPicPr/>
            <p:nvPr/>
          </p:nvPicPr>
          <p:blipFill>
            <a:blip r:embed="rId15" cstate="print"/>
            <a:stretch>
              <a:fillRect/>
            </a:stretch>
          </p:blipFill>
          <p:spPr>
            <a:xfrm>
              <a:off x="1905952" y="1346813"/>
              <a:ext cx="224675" cy="224595"/>
            </a:xfrm>
            <a:prstGeom prst="rect">
              <a:avLst/>
            </a:prstGeom>
          </p:spPr>
        </p:pic>
        <p:pic>
          <p:nvPicPr>
            <p:cNvPr id="19" name="object 19"/>
            <p:cNvPicPr/>
            <p:nvPr/>
          </p:nvPicPr>
          <p:blipFill>
            <a:blip r:embed="rId16" cstate="print"/>
            <a:stretch>
              <a:fillRect/>
            </a:stretch>
          </p:blipFill>
          <p:spPr>
            <a:xfrm>
              <a:off x="2157591" y="1346813"/>
              <a:ext cx="143794" cy="224595"/>
            </a:xfrm>
            <a:prstGeom prst="rect">
              <a:avLst/>
            </a:prstGeom>
          </p:spPr>
        </p:pic>
        <p:pic>
          <p:nvPicPr>
            <p:cNvPr id="20" name="object 20"/>
            <p:cNvPicPr/>
            <p:nvPr/>
          </p:nvPicPr>
          <p:blipFill>
            <a:blip r:embed="rId17" cstate="print"/>
            <a:stretch>
              <a:fillRect/>
            </a:stretch>
          </p:blipFill>
          <p:spPr>
            <a:xfrm>
              <a:off x="2301392" y="1337830"/>
              <a:ext cx="242646" cy="233578"/>
            </a:xfrm>
            <a:prstGeom prst="rect">
              <a:avLst/>
            </a:prstGeom>
          </p:spPr>
        </p:pic>
        <p:pic>
          <p:nvPicPr>
            <p:cNvPr id="21" name="object 21"/>
            <p:cNvPicPr/>
            <p:nvPr/>
          </p:nvPicPr>
          <p:blipFill>
            <a:blip r:embed="rId18" cstate="print"/>
            <a:stretch>
              <a:fillRect/>
            </a:stretch>
          </p:blipFill>
          <p:spPr>
            <a:xfrm>
              <a:off x="2562013" y="1337830"/>
              <a:ext cx="233663" cy="314434"/>
            </a:xfrm>
            <a:prstGeom prst="rect">
              <a:avLst/>
            </a:prstGeom>
          </p:spPr>
        </p:pic>
        <p:pic>
          <p:nvPicPr>
            <p:cNvPr id="22" name="object 22"/>
            <p:cNvPicPr/>
            <p:nvPr/>
          </p:nvPicPr>
          <p:blipFill>
            <a:blip r:embed="rId14" cstate="print"/>
            <a:stretch>
              <a:fillRect/>
            </a:stretch>
          </p:blipFill>
          <p:spPr>
            <a:xfrm>
              <a:off x="2813653" y="1337830"/>
              <a:ext cx="224668" cy="233578"/>
            </a:xfrm>
            <a:prstGeom prst="rect">
              <a:avLst/>
            </a:prstGeom>
          </p:spPr>
        </p:pic>
        <p:pic>
          <p:nvPicPr>
            <p:cNvPr id="23" name="object 23"/>
            <p:cNvPicPr/>
            <p:nvPr/>
          </p:nvPicPr>
          <p:blipFill>
            <a:blip r:embed="rId19" cstate="print"/>
            <a:stretch>
              <a:fillRect/>
            </a:stretch>
          </p:blipFill>
          <p:spPr>
            <a:xfrm>
              <a:off x="3047319" y="1337830"/>
              <a:ext cx="260624" cy="233578"/>
            </a:xfrm>
            <a:prstGeom prst="rect">
              <a:avLst/>
            </a:prstGeom>
          </p:spPr>
        </p:pic>
        <p:pic>
          <p:nvPicPr>
            <p:cNvPr id="24" name="object 24"/>
            <p:cNvPicPr/>
            <p:nvPr/>
          </p:nvPicPr>
          <p:blipFill>
            <a:blip r:embed="rId20" cstate="print"/>
            <a:stretch>
              <a:fillRect/>
            </a:stretch>
          </p:blipFill>
          <p:spPr>
            <a:xfrm>
              <a:off x="3334908" y="1346813"/>
              <a:ext cx="224673" cy="224595"/>
            </a:xfrm>
            <a:prstGeom prst="rect">
              <a:avLst/>
            </a:prstGeom>
          </p:spPr>
        </p:pic>
        <p:pic>
          <p:nvPicPr>
            <p:cNvPr id="25" name="object 25"/>
            <p:cNvPicPr/>
            <p:nvPr/>
          </p:nvPicPr>
          <p:blipFill>
            <a:blip r:embed="rId21" cstate="print"/>
            <a:stretch>
              <a:fillRect/>
            </a:stretch>
          </p:blipFill>
          <p:spPr>
            <a:xfrm>
              <a:off x="1663298" y="1733120"/>
              <a:ext cx="467331" cy="233576"/>
            </a:xfrm>
            <a:prstGeom prst="rect">
              <a:avLst/>
            </a:prstGeom>
          </p:spPr>
        </p:pic>
        <p:pic>
          <p:nvPicPr>
            <p:cNvPr id="26" name="object 26"/>
            <p:cNvPicPr/>
            <p:nvPr/>
          </p:nvPicPr>
          <p:blipFill>
            <a:blip r:embed="rId20" cstate="print"/>
            <a:stretch>
              <a:fillRect/>
            </a:stretch>
          </p:blipFill>
          <p:spPr>
            <a:xfrm>
              <a:off x="2157591" y="1733120"/>
              <a:ext cx="224674" cy="224596"/>
            </a:xfrm>
            <a:prstGeom prst="rect">
              <a:avLst/>
            </a:prstGeom>
          </p:spPr>
        </p:pic>
        <p:pic>
          <p:nvPicPr>
            <p:cNvPr id="27" name="object 27"/>
            <p:cNvPicPr/>
            <p:nvPr/>
          </p:nvPicPr>
          <p:blipFill>
            <a:blip r:embed="rId22" cstate="print"/>
            <a:stretch>
              <a:fillRect/>
            </a:stretch>
          </p:blipFill>
          <p:spPr>
            <a:xfrm>
              <a:off x="2382270" y="1733120"/>
              <a:ext cx="440368" cy="233576"/>
            </a:xfrm>
            <a:prstGeom prst="rect">
              <a:avLst/>
            </a:prstGeom>
          </p:spPr>
        </p:pic>
        <p:pic>
          <p:nvPicPr>
            <p:cNvPr id="28" name="object 28"/>
            <p:cNvPicPr/>
            <p:nvPr/>
          </p:nvPicPr>
          <p:blipFill>
            <a:blip r:embed="rId16" cstate="print"/>
            <a:stretch>
              <a:fillRect/>
            </a:stretch>
          </p:blipFill>
          <p:spPr>
            <a:xfrm>
              <a:off x="2849602" y="1733120"/>
              <a:ext cx="143794" cy="224596"/>
            </a:xfrm>
            <a:prstGeom prst="rect">
              <a:avLst/>
            </a:prstGeom>
          </p:spPr>
        </p:pic>
      </p:grpSp>
      <p:sp>
        <p:nvSpPr>
          <p:cNvPr id="29" name="object 29"/>
          <p:cNvSpPr txBox="1"/>
          <p:nvPr/>
        </p:nvSpPr>
        <p:spPr>
          <a:xfrm>
            <a:off x="627381" y="3429815"/>
            <a:ext cx="10727690" cy="1415415"/>
          </a:xfrm>
          <a:prstGeom prst="rect">
            <a:avLst/>
          </a:prstGeom>
        </p:spPr>
        <p:txBody>
          <a:bodyPr vert="horz" wrap="square" lIns="0" tIns="95885" rIns="0" bIns="0" rtlCol="0">
            <a:spAutoFit/>
          </a:bodyPr>
          <a:lstStyle/>
          <a:p>
            <a:pPr marL="12700" marR="5080" lvl="0" indent="0" algn="l" defTabSz="914400" rtl="0" eaLnBrk="1" fontAlgn="auto" latinLnBrk="0" hangingPunct="1">
              <a:lnSpc>
                <a:spcPts val="5180"/>
              </a:lnSpc>
              <a:spcBef>
                <a:spcPts val="755"/>
              </a:spcBef>
              <a:spcAft>
                <a:spcPts val="0"/>
              </a:spcAft>
              <a:buClrTx/>
              <a:buSzTx/>
              <a:buFontTx/>
              <a:buNone/>
              <a:tabLst/>
              <a:defRPr/>
            </a:pPr>
            <a:r>
              <a:rPr kumimoji="0" sz="4800" b="0" i="0" u="none" strike="noStrike" kern="1200" cap="none" spc="-185" normalizeH="0" baseline="0" noProof="0" dirty="0">
                <a:ln>
                  <a:noFill/>
                </a:ln>
                <a:solidFill>
                  <a:srgbClr val="0E2841"/>
                </a:solidFill>
                <a:effectLst/>
                <a:uLnTx/>
                <a:uFillTx/>
                <a:latin typeface="Trebuchet MS"/>
                <a:ea typeface="+mn-ea"/>
                <a:cs typeface="Trebuchet MS"/>
              </a:rPr>
              <a:t>Reflections</a:t>
            </a:r>
            <a:r>
              <a:rPr kumimoji="0" sz="4800" b="0" i="0" u="none" strike="noStrike" kern="1200" cap="none" spc="-480" normalizeH="0" baseline="0" noProof="0" dirty="0">
                <a:ln>
                  <a:noFill/>
                </a:ln>
                <a:solidFill>
                  <a:srgbClr val="0E2841"/>
                </a:solidFill>
                <a:effectLst/>
                <a:uLnTx/>
                <a:uFillTx/>
                <a:latin typeface="Trebuchet MS"/>
                <a:ea typeface="+mn-ea"/>
                <a:cs typeface="Trebuchet MS"/>
              </a:rPr>
              <a:t> </a:t>
            </a:r>
            <a:r>
              <a:rPr kumimoji="0" sz="4800" b="0" i="0" u="none" strike="noStrike" kern="1200" cap="none" spc="-160" normalizeH="0" baseline="0" noProof="0" dirty="0">
                <a:ln>
                  <a:noFill/>
                </a:ln>
                <a:solidFill>
                  <a:srgbClr val="0E2841"/>
                </a:solidFill>
                <a:effectLst/>
                <a:uLnTx/>
                <a:uFillTx/>
                <a:latin typeface="Trebuchet MS"/>
                <a:ea typeface="+mn-ea"/>
                <a:cs typeface="Trebuchet MS"/>
              </a:rPr>
              <a:t>on</a:t>
            </a:r>
            <a:r>
              <a:rPr kumimoji="0" sz="4800" b="0" i="0" u="none" strike="noStrike" kern="1200" cap="none" spc="-525" normalizeH="0" baseline="0" noProof="0" dirty="0">
                <a:ln>
                  <a:noFill/>
                </a:ln>
                <a:solidFill>
                  <a:srgbClr val="0E2841"/>
                </a:solidFill>
                <a:effectLst/>
                <a:uLnTx/>
                <a:uFillTx/>
                <a:latin typeface="Trebuchet MS"/>
                <a:ea typeface="+mn-ea"/>
                <a:cs typeface="Trebuchet MS"/>
              </a:rPr>
              <a:t> </a:t>
            </a:r>
            <a:r>
              <a:rPr kumimoji="0" sz="4800" b="0" i="0" u="none" strike="noStrike" kern="1200" cap="none" spc="-305" normalizeH="0" baseline="0" noProof="0" dirty="0">
                <a:ln>
                  <a:noFill/>
                </a:ln>
                <a:solidFill>
                  <a:srgbClr val="0E2841"/>
                </a:solidFill>
                <a:effectLst/>
                <a:uLnTx/>
                <a:uFillTx/>
                <a:latin typeface="Trebuchet MS"/>
                <a:ea typeface="+mn-ea"/>
                <a:cs typeface="Trebuchet MS"/>
              </a:rPr>
              <a:t>the</a:t>
            </a:r>
            <a:r>
              <a:rPr kumimoji="0" sz="4800" b="0" i="0" u="none" strike="noStrike" kern="1200" cap="none" spc="-505" normalizeH="0" baseline="0" noProof="0" dirty="0">
                <a:ln>
                  <a:noFill/>
                </a:ln>
                <a:solidFill>
                  <a:srgbClr val="0E2841"/>
                </a:solidFill>
                <a:effectLst/>
                <a:uLnTx/>
                <a:uFillTx/>
                <a:latin typeface="Trebuchet MS"/>
                <a:ea typeface="+mn-ea"/>
                <a:cs typeface="Trebuchet MS"/>
              </a:rPr>
              <a:t> </a:t>
            </a:r>
            <a:r>
              <a:rPr kumimoji="0" sz="4800" b="0" i="0" u="none" strike="noStrike" kern="1200" cap="none" spc="15" normalizeH="0" baseline="0" noProof="0" dirty="0">
                <a:ln>
                  <a:noFill/>
                </a:ln>
                <a:solidFill>
                  <a:srgbClr val="0E2841"/>
                </a:solidFill>
                <a:effectLst/>
                <a:uLnTx/>
                <a:uFillTx/>
                <a:latin typeface="Trebuchet MS"/>
                <a:ea typeface="+mn-ea"/>
                <a:cs typeface="Trebuchet MS"/>
              </a:rPr>
              <a:t>EU</a:t>
            </a:r>
            <a:r>
              <a:rPr kumimoji="0" sz="4800" b="0" i="0" u="none" strike="noStrike" kern="1200" cap="none" spc="-515" normalizeH="0" baseline="0" noProof="0" dirty="0">
                <a:ln>
                  <a:noFill/>
                </a:ln>
                <a:solidFill>
                  <a:srgbClr val="0E2841"/>
                </a:solidFill>
                <a:effectLst/>
                <a:uLnTx/>
                <a:uFillTx/>
                <a:latin typeface="Trebuchet MS"/>
                <a:ea typeface="+mn-ea"/>
                <a:cs typeface="Trebuchet MS"/>
              </a:rPr>
              <a:t> </a:t>
            </a:r>
            <a:r>
              <a:rPr kumimoji="0" sz="4800" b="0" i="0" u="none" strike="noStrike" kern="1200" cap="none" spc="-220" normalizeH="0" baseline="0" noProof="0" dirty="0">
                <a:ln>
                  <a:noFill/>
                </a:ln>
                <a:solidFill>
                  <a:srgbClr val="0E2841"/>
                </a:solidFill>
                <a:effectLst/>
                <a:uLnTx/>
                <a:uFillTx/>
                <a:latin typeface="Trebuchet MS"/>
                <a:ea typeface="+mn-ea"/>
                <a:cs typeface="Trebuchet MS"/>
              </a:rPr>
              <a:t>Health</a:t>
            </a:r>
            <a:r>
              <a:rPr kumimoji="0" sz="4800" b="0" i="0" u="none" strike="noStrike" kern="1200" cap="none" spc="-515" normalizeH="0" baseline="0" noProof="0" dirty="0">
                <a:ln>
                  <a:noFill/>
                </a:ln>
                <a:solidFill>
                  <a:srgbClr val="0E2841"/>
                </a:solidFill>
                <a:effectLst/>
                <a:uLnTx/>
                <a:uFillTx/>
                <a:latin typeface="Trebuchet MS"/>
                <a:ea typeface="+mn-ea"/>
                <a:cs typeface="Trebuchet MS"/>
              </a:rPr>
              <a:t> </a:t>
            </a:r>
            <a:r>
              <a:rPr kumimoji="0" sz="4800" b="0" i="0" u="none" strike="noStrike" kern="1200" cap="none" spc="-210" normalizeH="0" baseline="0" noProof="0" dirty="0">
                <a:ln>
                  <a:noFill/>
                </a:ln>
                <a:solidFill>
                  <a:srgbClr val="0E2841"/>
                </a:solidFill>
                <a:effectLst/>
                <a:uLnTx/>
                <a:uFillTx/>
                <a:latin typeface="Trebuchet MS"/>
                <a:ea typeface="+mn-ea"/>
                <a:cs typeface="Trebuchet MS"/>
              </a:rPr>
              <a:t>Policy</a:t>
            </a:r>
            <a:r>
              <a:rPr kumimoji="0" sz="4800" b="0" i="0" u="none" strike="noStrike" kern="1200" cap="none" spc="-500" normalizeH="0" baseline="0" noProof="0" dirty="0">
                <a:ln>
                  <a:noFill/>
                </a:ln>
                <a:solidFill>
                  <a:srgbClr val="0E2841"/>
                </a:solidFill>
                <a:effectLst/>
                <a:uLnTx/>
                <a:uFillTx/>
                <a:latin typeface="Trebuchet MS"/>
                <a:ea typeface="+mn-ea"/>
                <a:cs typeface="Trebuchet MS"/>
              </a:rPr>
              <a:t> </a:t>
            </a:r>
            <a:r>
              <a:rPr kumimoji="0" sz="4800" b="0" i="0" u="none" strike="noStrike" kern="1200" cap="none" spc="-275" normalizeH="0" baseline="0" noProof="0" dirty="0">
                <a:ln>
                  <a:noFill/>
                </a:ln>
                <a:solidFill>
                  <a:srgbClr val="0E2841"/>
                </a:solidFill>
                <a:effectLst/>
                <a:uLnTx/>
                <a:uFillTx/>
                <a:latin typeface="Trebuchet MS"/>
                <a:ea typeface="+mn-ea"/>
                <a:cs typeface="Trebuchet MS"/>
              </a:rPr>
              <a:t>agenda: </a:t>
            </a:r>
            <a:r>
              <a:rPr kumimoji="0" sz="4800" b="0" i="0" u="none" strike="noStrike" kern="1200" cap="none" spc="-1435" normalizeH="0" baseline="0" noProof="0" dirty="0">
                <a:ln>
                  <a:noFill/>
                </a:ln>
                <a:solidFill>
                  <a:srgbClr val="0E2841"/>
                </a:solidFill>
                <a:effectLst/>
                <a:uLnTx/>
                <a:uFillTx/>
                <a:latin typeface="Trebuchet MS"/>
                <a:ea typeface="+mn-ea"/>
                <a:cs typeface="Trebuchet MS"/>
              </a:rPr>
              <a:t> </a:t>
            </a:r>
            <a:r>
              <a:rPr kumimoji="0" sz="4800" b="0" i="0" u="none" strike="noStrike" kern="1200" cap="none" spc="-40" normalizeH="0" baseline="0" noProof="0" dirty="0">
                <a:ln>
                  <a:noFill/>
                </a:ln>
                <a:solidFill>
                  <a:srgbClr val="0E2841"/>
                </a:solidFill>
                <a:effectLst/>
                <a:uLnTx/>
                <a:uFillTx/>
                <a:latin typeface="Trebuchet MS"/>
                <a:ea typeface="+mn-ea"/>
                <a:cs typeface="Trebuchet MS"/>
              </a:rPr>
              <a:t>c</a:t>
            </a:r>
            <a:r>
              <a:rPr kumimoji="0" sz="4800" b="0" i="0" u="none" strike="noStrike" kern="1200" cap="none" spc="-175" normalizeH="0" baseline="0" noProof="0" dirty="0">
                <a:ln>
                  <a:noFill/>
                </a:ln>
                <a:solidFill>
                  <a:srgbClr val="0E2841"/>
                </a:solidFill>
                <a:effectLst/>
                <a:uLnTx/>
                <a:uFillTx/>
                <a:latin typeface="Trebuchet MS"/>
                <a:ea typeface="+mn-ea"/>
                <a:cs typeface="Trebuchet MS"/>
              </a:rPr>
              <a:t>a</a:t>
            </a:r>
            <a:r>
              <a:rPr kumimoji="0" sz="4800" b="0" i="0" u="none" strike="noStrike" kern="1200" cap="none" spc="-200" normalizeH="0" baseline="0" noProof="0" dirty="0">
                <a:ln>
                  <a:noFill/>
                </a:ln>
                <a:solidFill>
                  <a:srgbClr val="0E2841"/>
                </a:solidFill>
                <a:effectLst/>
                <a:uLnTx/>
                <a:uFillTx/>
                <a:latin typeface="Trebuchet MS"/>
                <a:ea typeface="+mn-ea"/>
                <a:cs typeface="Trebuchet MS"/>
              </a:rPr>
              <a:t>n</a:t>
            </a:r>
            <a:r>
              <a:rPr kumimoji="0" sz="4800" b="0" i="0" u="none" strike="noStrike" kern="1200" cap="none" spc="-20" normalizeH="0" baseline="0" noProof="0" dirty="0">
                <a:ln>
                  <a:noFill/>
                </a:ln>
                <a:solidFill>
                  <a:srgbClr val="0E2841"/>
                </a:solidFill>
                <a:effectLst/>
                <a:uLnTx/>
                <a:uFillTx/>
                <a:latin typeface="Trebuchet MS"/>
                <a:ea typeface="+mn-ea"/>
                <a:cs typeface="Trebuchet MS"/>
              </a:rPr>
              <a:t>c</a:t>
            </a:r>
            <a:r>
              <a:rPr kumimoji="0" sz="4800" b="0" i="0" u="none" strike="noStrike" kern="1200" cap="none" spc="-250" normalizeH="0" baseline="0" noProof="0" dirty="0">
                <a:ln>
                  <a:noFill/>
                </a:ln>
                <a:solidFill>
                  <a:srgbClr val="0E2841"/>
                </a:solidFill>
                <a:effectLst/>
                <a:uLnTx/>
                <a:uFillTx/>
                <a:latin typeface="Trebuchet MS"/>
                <a:ea typeface="+mn-ea"/>
                <a:cs typeface="Trebuchet MS"/>
              </a:rPr>
              <a:t>e</a:t>
            </a:r>
            <a:r>
              <a:rPr kumimoji="0" sz="4800" b="0" i="0" u="none" strike="noStrike" kern="1200" cap="none" spc="-380" normalizeH="0" baseline="0" noProof="0" dirty="0">
                <a:ln>
                  <a:noFill/>
                </a:ln>
                <a:solidFill>
                  <a:srgbClr val="0E2841"/>
                </a:solidFill>
                <a:effectLst/>
                <a:uLnTx/>
                <a:uFillTx/>
                <a:latin typeface="Trebuchet MS"/>
                <a:ea typeface="+mn-ea"/>
                <a:cs typeface="Trebuchet MS"/>
              </a:rPr>
              <a:t>r</a:t>
            </a:r>
            <a:r>
              <a:rPr kumimoji="0" sz="4800" b="0" i="0" u="none" strike="noStrike" kern="1200" cap="none" spc="-535" normalizeH="0" baseline="0" noProof="0" dirty="0">
                <a:ln>
                  <a:noFill/>
                </a:ln>
                <a:solidFill>
                  <a:srgbClr val="0E2841"/>
                </a:solidFill>
                <a:effectLst/>
                <a:uLnTx/>
                <a:uFillTx/>
                <a:latin typeface="Trebuchet MS"/>
                <a:ea typeface="+mn-ea"/>
                <a:cs typeface="Trebuchet MS"/>
              </a:rPr>
              <a:t> </a:t>
            </a:r>
            <a:r>
              <a:rPr kumimoji="0" sz="4800" b="0" i="0" u="none" strike="noStrike" kern="1200" cap="none" spc="-200" normalizeH="0" baseline="0" noProof="0" dirty="0">
                <a:ln>
                  <a:noFill/>
                </a:ln>
                <a:solidFill>
                  <a:srgbClr val="0E2841"/>
                </a:solidFill>
                <a:effectLst/>
                <a:uLnTx/>
                <a:uFillTx/>
                <a:latin typeface="Trebuchet MS"/>
                <a:ea typeface="+mn-ea"/>
                <a:cs typeface="Trebuchet MS"/>
              </a:rPr>
              <a:t>p</a:t>
            </a:r>
            <a:r>
              <a:rPr kumimoji="0" sz="4800" b="0" i="0" u="none" strike="noStrike" kern="1200" cap="none" spc="-250" normalizeH="0" baseline="0" noProof="0" dirty="0">
                <a:ln>
                  <a:noFill/>
                </a:ln>
                <a:solidFill>
                  <a:srgbClr val="0E2841"/>
                </a:solidFill>
                <a:effectLst/>
                <a:uLnTx/>
                <a:uFillTx/>
                <a:latin typeface="Trebuchet MS"/>
                <a:ea typeface="+mn-ea"/>
                <a:cs typeface="Trebuchet MS"/>
              </a:rPr>
              <a:t>e</a:t>
            </a:r>
            <a:r>
              <a:rPr kumimoji="0" sz="4800" b="0" i="0" u="none" strike="noStrike" kern="1200" cap="none" spc="-430" normalizeH="0" baseline="0" noProof="0" dirty="0">
                <a:ln>
                  <a:noFill/>
                </a:ln>
                <a:solidFill>
                  <a:srgbClr val="0E2841"/>
                </a:solidFill>
                <a:effectLst/>
                <a:uLnTx/>
                <a:uFillTx/>
                <a:latin typeface="Trebuchet MS"/>
                <a:ea typeface="+mn-ea"/>
                <a:cs typeface="Trebuchet MS"/>
              </a:rPr>
              <a:t>r</a:t>
            </a:r>
            <a:r>
              <a:rPr kumimoji="0" sz="4800" b="0" i="0" u="none" strike="noStrike" kern="1200" cap="none" spc="270" normalizeH="0" baseline="0" noProof="0" dirty="0">
                <a:ln>
                  <a:noFill/>
                </a:ln>
                <a:solidFill>
                  <a:srgbClr val="0E2841"/>
                </a:solidFill>
                <a:effectLst/>
                <a:uLnTx/>
                <a:uFillTx/>
                <a:latin typeface="Trebuchet MS"/>
                <a:ea typeface="+mn-ea"/>
                <a:cs typeface="Trebuchet MS"/>
              </a:rPr>
              <a:t>s</a:t>
            </a:r>
            <a:r>
              <a:rPr kumimoji="0" sz="4800" b="0" i="0" u="none" strike="noStrike" kern="1200" cap="none" spc="-200" normalizeH="0" baseline="0" noProof="0" dirty="0">
                <a:ln>
                  <a:noFill/>
                </a:ln>
                <a:solidFill>
                  <a:srgbClr val="0E2841"/>
                </a:solidFill>
                <a:effectLst/>
                <a:uLnTx/>
                <a:uFillTx/>
                <a:latin typeface="Trebuchet MS"/>
                <a:ea typeface="+mn-ea"/>
                <a:cs typeface="Trebuchet MS"/>
              </a:rPr>
              <a:t>p</a:t>
            </a:r>
            <a:r>
              <a:rPr kumimoji="0" sz="4800" b="0" i="0" u="none" strike="noStrike" kern="1200" cap="none" spc="-250" normalizeH="0" baseline="0" noProof="0" dirty="0">
                <a:ln>
                  <a:noFill/>
                </a:ln>
                <a:solidFill>
                  <a:srgbClr val="0E2841"/>
                </a:solidFill>
                <a:effectLst/>
                <a:uLnTx/>
                <a:uFillTx/>
                <a:latin typeface="Trebuchet MS"/>
                <a:ea typeface="+mn-ea"/>
                <a:cs typeface="Trebuchet MS"/>
              </a:rPr>
              <a:t>e</a:t>
            </a:r>
            <a:r>
              <a:rPr kumimoji="0" sz="4800" b="0" i="0" u="none" strike="noStrike" kern="1200" cap="none" spc="-20" normalizeH="0" baseline="0" noProof="0" dirty="0">
                <a:ln>
                  <a:noFill/>
                </a:ln>
                <a:solidFill>
                  <a:srgbClr val="0E2841"/>
                </a:solidFill>
                <a:effectLst/>
                <a:uLnTx/>
                <a:uFillTx/>
                <a:latin typeface="Trebuchet MS"/>
                <a:ea typeface="+mn-ea"/>
                <a:cs typeface="Trebuchet MS"/>
              </a:rPr>
              <a:t>c</a:t>
            </a:r>
            <a:r>
              <a:rPr kumimoji="0" sz="4800" b="0" i="0" u="none" strike="noStrike" kern="1200" cap="none" spc="-459" normalizeH="0" baseline="0" noProof="0" dirty="0">
                <a:ln>
                  <a:noFill/>
                </a:ln>
                <a:solidFill>
                  <a:srgbClr val="0E2841"/>
                </a:solidFill>
                <a:effectLst/>
                <a:uLnTx/>
                <a:uFillTx/>
                <a:latin typeface="Trebuchet MS"/>
                <a:ea typeface="+mn-ea"/>
                <a:cs typeface="Trebuchet MS"/>
              </a:rPr>
              <a:t>t</a:t>
            </a:r>
            <a:r>
              <a:rPr kumimoji="0" sz="4800" b="0" i="0" u="none" strike="noStrike" kern="1200" cap="none" spc="-240" normalizeH="0" baseline="0" noProof="0" dirty="0">
                <a:ln>
                  <a:noFill/>
                </a:ln>
                <a:solidFill>
                  <a:srgbClr val="0E2841"/>
                </a:solidFill>
                <a:effectLst/>
                <a:uLnTx/>
                <a:uFillTx/>
                <a:latin typeface="Trebuchet MS"/>
                <a:ea typeface="+mn-ea"/>
                <a:cs typeface="Trebuchet MS"/>
              </a:rPr>
              <a:t>i</a:t>
            </a:r>
            <a:r>
              <a:rPr kumimoji="0" sz="4800" b="0" i="0" u="none" strike="noStrike" kern="1200" cap="none" spc="-455" normalizeH="0" baseline="0" noProof="0" dirty="0">
                <a:ln>
                  <a:noFill/>
                </a:ln>
                <a:solidFill>
                  <a:srgbClr val="0E2841"/>
                </a:solidFill>
                <a:effectLst/>
                <a:uLnTx/>
                <a:uFillTx/>
                <a:latin typeface="Trebuchet MS"/>
                <a:ea typeface="+mn-ea"/>
                <a:cs typeface="Trebuchet MS"/>
              </a:rPr>
              <a:t>v</a:t>
            </a:r>
            <a:r>
              <a:rPr kumimoji="0" sz="4800" b="0" i="0" u="none" strike="noStrike" kern="1200" cap="none" spc="-250" normalizeH="0" baseline="0" noProof="0" dirty="0">
                <a:ln>
                  <a:noFill/>
                </a:ln>
                <a:solidFill>
                  <a:srgbClr val="0E2841"/>
                </a:solidFill>
                <a:effectLst/>
                <a:uLnTx/>
                <a:uFillTx/>
                <a:latin typeface="Trebuchet MS"/>
                <a:ea typeface="+mn-ea"/>
                <a:cs typeface="Trebuchet MS"/>
              </a:rPr>
              <a:t>e</a:t>
            </a:r>
            <a:endParaRPr kumimoji="0" sz="4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30" name="object 30"/>
          <p:cNvSpPr txBox="1"/>
          <p:nvPr/>
        </p:nvSpPr>
        <p:spPr>
          <a:xfrm>
            <a:off x="627381" y="5440634"/>
            <a:ext cx="9510395"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15" normalizeH="0" baseline="0" noProof="0" dirty="0">
                <a:ln>
                  <a:noFill/>
                </a:ln>
                <a:solidFill>
                  <a:prstClr val="black"/>
                </a:solidFill>
                <a:effectLst/>
                <a:uLnTx/>
                <a:uFillTx/>
                <a:latin typeface="Trebuchet MS"/>
                <a:ea typeface="+mn-ea"/>
                <a:cs typeface="Trebuchet MS"/>
              </a:rPr>
              <a:t>Richard</a:t>
            </a:r>
            <a:r>
              <a:rPr kumimoji="0" sz="2800" b="1" i="0" u="none" strike="noStrike" kern="1200" cap="none" spc="-254" normalizeH="0" baseline="0" noProof="0" dirty="0">
                <a:ln>
                  <a:noFill/>
                </a:ln>
                <a:solidFill>
                  <a:prstClr val="black"/>
                </a:solidFill>
                <a:effectLst/>
                <a:uLnTx/>
                <a:uFillTx/>
                <a:latin typeface="Trebuchet MS"/>
                <a:ea typeface="+mn-ea"/>
                <a:cs typeface="Trebuchet MS"/>
              </a:rPr>
              <a:t> </a:t>
            </a:r>
            <a:r>
              <a:rPr kumimoji="0" sz="2800" b="1" i="0" u="none" strike="noStrike" kern="1200" cap="none" spc="-75" normalizeH="0" baseline="0" noProof="0" dirty="0">
                <a:ln>
                  <a:noFill/>
                </a:ln>
                <a:solidFill>
                  <a:prstClr val="black"/>
                </a:solidFill>
                <a:effectLst/>
                <a:uLnTx/>
                <a:uFillTx/>
                <a:latin typeface="Trebuchet MS"/>
                <a:ea typeface="+mn-ea"/>
                <a:cs typeface="Trebuchet MS"/>
              </a:rPr>
              <a:t>Price,</a:t>
            </a:r>
            <a:r>
              <a:rPr kumimoji="0" sz="2800" b="1" i="0" u="none" strike="noStrike" kern="1200" cap="none" spc="-240" normalizeH="0" baseline="0" noProof="0" dirty="0">
                <a:ln>
                  <a:noFill/>
                </a:ln>
                <a:solidFill>
                  <a:prstClr val="black"/>
                </a:solidFill>
                <a:effectLst/>
                <a:uLnTx/>
                <a:uFillTx/>
                <a:latin typeface="Trebuchet MS"/>
                <a:ea typeface="+mn-ea"/>
                <a:cs typeface="Trebuchet MS"/>
              </a:rPr>
              <a:t> </a:t>
            </a:r>
            <a:r>
              <a:rPr kumimoji="0" sz="2800" b="0" i="0" u="none" strike="noStrike" kern="1200" cap="none" spc="25" normalizeH="0" baseline="0" noProof="0" dirty="0">
                <a:ln>
                  <a:noFill/>
                </a:ln>
                <a:solidFill>
                  <a:prstClr val="black"/>
                </a:solidFill>
                <a:effectLst/>
                <a:uLnTx/>
                <a:uFillTx/>
                <a:latin typeface="Trebuchet MS"/>
                <a:ea typeface="+mn-ea"/>
                <a:cs typeface="Trebuchet MS"/>
              </a:rPr>
              <a:t>Head</a:t>
            </a:r>
            <a:r>
              <a:rPr kumimoji="0" sz="2800" b="0" i="0" u="none" strike="noStrike" kern="1200" cap="none" spc="-260" normalizeH="0" baseline="0" noProof="0" dirty="0">
                <a:ln>
                  <a:noFill/>
                </a:ln>
                <a:solidFill>
                  <a:prstClr val="black"/>
                </a:solidFill>
                <a:effectLst/>
                <a:uLnTx/>
                <a:uFillTx/>
                <a:latin typeface="Trebuchet MS"/>
                <a:ea typeface="+mn-ea"/>
                <a:cs typeface="Trebuchet MS"/>
              </a:rPr>
              <a:t> </a:t>
            </a:r>
            <a:r>
              <a:rPr kumimoji="0" sz="2800" b="0" i="0" u="none" strike="noStrike" kern="1200" cap="none" spc="-75" normalizeH="0" baseline="0" noProof="0" dirty="0">
                <a:ln>
                  <a:noFill/>
                </a:ln>
                <a:solidFill>
                  <a:prstClr val="black"/>
                </a:solidFill>
                <a:effectLst/>
                <a:uLnTx/>
                <a:uFillTx/>
                <a:latin typeface="Trebuchet MS"/>
                <a:ea typeface="+mn-ea"/>
                <a:cs typeface="Trebuchet MS"/>
              </a:rPr>
              <a:t>of</a:t>
            </a:r>
            <a:r>
              <a:rPr kumimoji="0" sz="2800" b="0" i="0" u="none" strike="noStrike" kern="1200" cap="none" spc="-280" normalizeH="0" baseline="0" noProof="0" dirty="0">
                <a:ln>
                  <a:noFill/>
                </a:ln>
                <a:solidFill>
                  <a:prstClr val="black"/>
                </a:solidFill>
                <a:effectLst/>
                <a:uLnTx/>
                <a:uFillTx/>
                <a:latin typeface="Trebuchet MS"/>
                <a:ea typeface="+mn-ea"/>
                <a:cs typeface="Trebuchet MS"/>
              </a:rPr>
              <a:t> </a:t>
            </a:r>
            <a:r>
              <a:rPr kumimoji="0" sz="2800" b="0" i="0" u="none" strike="noStrike" kern="1200" cap="none" spc="-110" normalizeH="0" baseline="0" noProof="0" dirty="0">
                <a:ln>
                  <a:noFill/>
                </a:ln>
                <a:solidFill>
                  <a:prstClr val="black"/>
                </a:solidFill>
                <a:effectLst/>
                <a:uLnTx/>
                <a:uFillTx/>
                <a:latin typeface="Trebuchet MS"/>
                <a:ea typeface="+mn-ea"/>
                <a:cs typeface="Trebuchet MS"/>
              </a:rPr>
              <a:t>Policy,</a:t>
            </a:r>
            <a:r>
              <a:rPr kumimoji="0" sz="2800" b="0" i="0" u="none" strike="noStrike" kern="1200" cap="none" spc="-245" normalizeH="0" baseline="0" noProof="0" dirty="0">
                <a:ln>
                  <a:noFill/>
                </a:ln>
                <a:solidFill>
                  <a:prstClr val="black"/>
                </a:solidFill>
                <a:effectLst/>
                <a:uLnTx/>
                <a:uFillTx/>
                <a:latin typeface="Trebuchet MS"/>
                <a:ea typeface="+mn-ea"/>
                <a:cs typeface="Trebuchet MS"/>
              </a:rPr>
              <a:t> </a:t>
            </a:r>
            <a:r>
              <a:rPr kumimoji="0" sz="2800" b="0" i="0" u="none" strike="noStrike" kern="1200" cap="none" spc="-10" normalizeH="0" baseline="0" noProof="0" dirty="0">
                <a:ln>
                  <a:noFill/>
                </a:ln>
                <a:solidFill>
                  <a:prstClr val="black"/>
                </a:solidFill>
                <a:effectLst/>
                <a:uLnTx/>
                <a:uFillTx/>
                <a:latin typeface="Trebuchet MS"/>
                <a:ea typeface="+mn-ea"/>
                <a:cs typeface="Trebuchet MS"/>
              </a:rPr>
              <a:t>European</a:t>
            </a:r>
            <a:r>
              <a:rPr kumimoji="0" sz="2800" b="0" i="0" u="none" strike="noStrike" kern="1200" cap="none" spc="-270" normalizeH="0" baseline="0" noProof="0" dirty="0">
                <a:ln>
                  <a:noFill/>
                </a:ln>
                <a:solidFill>
                  <a:prstClr val="black"/>
                </a:solidFill>
                <a:effectLst/>
                <a:uLnTx/>
                <a:uFillTx/>
                <a:latin typeface="Trebuchet MS"/>
                <a:ea typeface="+mn-ea"/>
                <a:cs typeface="Trebuchet MS"/>
              </a:rPr>
              <a:t> </a:t>
            </a:r>
            <a:r>
              <a:rPr kumimoji="0" sz="2800" b="0" i="0" u="none" strike="noStrike" kern="1200" cap="none" spc="20" normalizeH="0" baseline="0" noProof="0" dirty="0">
                <a:ln>
                  <a:noFill/>
                </a:ln>
                <a:solidFill>
                  <a:prstClr val="black"/>
                </a:solidFill>
                <a:effectLst/>
                <a:uLnTx/>
                <a:uFillTx/>
                <a:latin typeface="Trebuchet MS"/>
                <a:ea typeface="+mn-ea"/>
                <a:cs typeface="Trebuchet MS"/>
              </a:rPr>
              <a:t>Cancer</a:t>
            </a:r>
            <a:r>
              <a:rPr kumimoji="0" sz="28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800" b="0" i="0" u="none" strike="noStrike" kern="1200" cap="none" spc="-45" normalizeH="0" baseline="0" noProof="0" dirty="0">
                <a:ln>
                  <a:noFill/>
                </a:ln>
                <a:solidFill>
                  <a:prstClr val="black"/>
                </a:solidFill>
                <a:effectLst/>
                <a:uLnTx/>
                <a:uFillTx/>
                <a:latin typeface="Trebuchet MS"/>
                <a:ea typeface="+mn-ea"/>
                <a:cs typeface="Trebuchet MS"/>
              </a:rPr>
              <a:t>Organisation.</a:t>
            </a:r>
            <a:endParaRPr kumimoji="0" sz="2800" b="0" i="0" u="none" strike="noStrike" kern="1200" cap="none" spc="0" normalizeH="0" baseline="0" noProof="0">
              <a:ln>
                <a:noFill/>
              </a:ln>
              <a:solidFill>
                <a:prstClr val="black"/>
              </a:solidFill>
              <a:effectLst/>
              <a:uLnTx/>
              <a:uFillTx/>
              <a:latin typeface="Trebuchet MS"/>
              <a:ea typeface="+mn-ea"/>
              <a:cs typeface="Trebuchet MS"/>
            </a:endParaRPr>
          </a:p>
        </p:txBody>
      </p:sp>
    </p:spTree>
    <p:extLst>
      <p:ext uri="{BB962C8B-B14F-4D97-AF65-F5344CB8AC3E}">
        <p14:creationId xmlns:p14="http://schemas.microsoft.com/office/powerpoint/2010/main" val="10510412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8539" y="496646"/>
            <a:ext cx="8214359" cy="635000"/>
          </a:xfrm>
          <a:prstGeom prst="rect">
            <a:avLst/>
          </a:prstGeom>
        </p:spPr>
        <p:txBody>
          <a:bodyPr vert="horz" wrap="square" lIns="0" tIns="12065" rIns="0" bIns="0" rtlCol="0">
            <a:spAutoFit/>
          </a:bodyPr>
          <a:lstStyle/>
          <a:p>
            <a:pPr marL="12700">
              <a:lnSpc>
                <a:spcPct val="100000"/>
              </a:lnSpc>
              <a:spcBef>
                <a:spcPts val="95"/>
              </a:spcBef>
            </a:pPr>
            <a:r>
              <a:rPr spc="-30" dirty="0">
                <a:solidFill>
                  <a:srgbClr val="002060"/>
                </a:solidFill>
                <a:latin typeface="Calibri Light"/>
                <a:cs typeface="Calibri Light"/>
              </a:rPr>
              <a:t>About</a:t>
            </a:r>
            <a:r>
              <a:rPr spc="-85" dirty="0">
                <a:solidFill>
                  <a:srgbClr val="002060"/>
                </a:solidFill>
                <a:latin typeface="Calibri Light"/>
                <a:cs typeface="Calibri Light"/>
              </a:rPr>
              <a:t> </a:t>
            </a:r>
            <a:r>
              <a:rPr spc="-20" dirty="0">
                <a:solidFill>
                  <a:srgbClr val="002060"/>
                </a:solidFill>
                <a:latin typeface="Calibri Light"/>
                <a:cs typeface="Calibri Light"/>
              </a:rPr>
              <a:t>the</a:t>
            </a:r>
            <a:r>
              <a:rPr spc="-70" dirty="0">
                <a:solidFill>
                  <a:srgbClr val="002060"/>
                </a:solidFill>
                <a:latin typeface="Calibri Light"/>
                <a:cs typeface="Calibri Light"/>
              </a:rPr>
              <a:t> </a:t>
            </a:r>
            <a:r>
              <a:rPr spc="-45" dirty="0">
                <a:solidFill>
                  <a:srgbClr val="002060"/>
                </a:solidFill>
                <a:latin typeface="Calibri Light"/>
                <a:cs typeface="Calibri Light"/>
              </a:rPr>
              <a:t>European</a:t>
            </a:r>
            <a:r>
              <a:rPr spc="-85" dirty="0">
                <a:solidFill>
                  <a:srgbClr val="002060"/>
                </a:solidFill>
                <a:latin typeface="Calibri Light"/>
                <a:cs typeface="Calibri Light"/>
              </a:rPr>
              <a:t> </a:t>
            </a:r>
            <a:r>
              <a:rPr spc="-30" dirty="0">
                <a:solidFill>
                  <a:srgbClr val="002060"/>
                </a:solidFill>
                <a:latin typeface="Calibri Light"/>
                <a:cs typeface="Calibri Light"/>
              </a:rPr>
              <a:t>Cancer</a:t>
            </a:r>
            <a:r>
              <a:rPr spc="-85" dirty="0">
                <a:solidFill>
                  <a:srgbClr val="002060"/>
                </a:solidFill>
                <a:latin typeface="Calibri Light"/>
                <a:cs typeface="Calibri Light"/>
              </a:rPr>
              <a:t> </a:t>
            </a:r>
            <a:r>
              <a:rPr spc="-50" dirty="0">
                <a:solidFill>
                  <a:srgbClr val="002060"/>
                </a:solidFill>
                <a:latin typeface="Calibri Light"/>
                <a:cs typeface="Calibri Light"/>
              </a:rPr>
              <a:t>Organisation</a:t>
            </a:r>
          </a:p>
        </p:txBody>
      </p:sp>
      <p:sp>
        <p:nvSpPr>
          <p:cNvPr id="3" name="object 3"/>
          <p:cNvSpPr txBox="1"/>
          <p:nvPr/>
        </p:nvSpPr>
        <p:spPr>
          <a:xfrm>
            <a:off x="11170411" y="6425628"/>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2</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2327813" y="2572983"/>
            <a:ext cx="7885430" cy="3088005"/>
          </a:xfrm>
          <a:prstGeom prst="rect">
            <a:avLst/>
          </a:prstGeom>
        </p:spPr>
        <p:txBody>
          <a:bodyPr vert="horz" wrap="square" lIns="0" tIns="67945" rIns="0" bIns="0" rtlCol="0">
            <a:spAutoFit/>
          </a:bodyPr>
          <a:lstStyle/>
          <a:p>
            <a:pPr marL="851535" marR="838835" lvl="0" indent="0" algn="ctr" defTabSz="914400" rtl="0" eaLnBrk="1" fontAlgn="auto" latinLnBrk="0" hangingPunct="1">
              <a:lnSpc>
                <a:spcPts val="3460"/>
              </a:lnSpc>
              <a:spcBef>
                <a:spcPts val="535"/>
              </a:spcBef>
              <a:spcAft>
                <a:spcPts val="0"/>
              </a:spcAft>
              <a:buClrTx/>
              <a:buSzTx/>
              <a:buFontTx/>
              <a:buNone/>
              <a:tabLst/>
              <a:defRPr/>
            </a:pPr>
            <a:r>
              <a:rPr kumimoji="0" sz="3200" b="1" i="0" u="none" strike="noStrike" kern="1200" cap="none" spc="-20" normalizeH="0" baseline="0" noProof="0" dirty="0">
                <a:ln>
                  <a:noFill/>
                </a:ln>
                <a:solidFill>
                  <a:srgbClr val="002060"/>
                </a:solidFill>
                <a:effectLst/>
                <a:uLnTx/>
                <a:uFillTx/>
                <a:latin typeface="Calibri"/>
                <a:ea typeface="+mn-ea"/>
                <a:cs typeface="Calibri"/>
              </a:rPr>
              <a:t>Working </a:t>
            </a:r>
            <a:r>
              <a:rPr kumimoji="0" sz="3200" b="1" i="0" u="none" strike="noStrike" kern="1200" cap="none" spc="-15" normalizeH="0" baseline="0" noProof="0" dirty="0">
                <a:ln>
                  <a:noFill/>
                </a:ln>
                <a:solidFill>
                  <a:srgbClr val="002060"/>
                </a:solidFill>
                <a:effectLst/>
                <a:uLnTx/>
                <a:uFillTx/>
                <a:latin typeface="Calibri"/>
                <a:ea typeface="+mn-ea"/>
                <a:cs typeface="Calibri"/>
              </a:rPr>
              <a:t>together </a:t>
            </a:r>
            <a:r>
              <a:rPr kumimoji="0" sz="3200" b="1" i="0" u="none" strike="noStrike" kern="1200" cap="none" spc="-20" normalizeH="0" baseline="0" noProof="0" dirty="0">
                <a:ln>
                  <a:noFill/>
                </a:ln>
                <a:solidFill>
                  <a:srgbClr val="002060"/>
                </a:solidFill>
                <a:effectLst/>
                <a:uLnTx/>
                <a:uFillTx/>
                <a:latin typeface="Calibri"/>
                <a:ea typeface="+mn-ea"/>
                <a:cs typeface="Calibri"/>
              </a:rPr>
              <a:t>to </a:t>
            </a:r>
            <a:r>
              <a:rPr kumimoji="0" sz="3200" b="1" i="0" u="none" strike="noStrike" kern="1200" cap="none" spc="0" normalizeH="0" baseline="0" noProof="0" dirty="0">
                <a:ln>
                  <a:noFill/>
                </a:ln>
                <a:solidFill>
                  <a:srgbClr val="002060"/>
                </a:solidFill>
                <a:effectLst/>
                <a:uLnTx/>
                <a:uFillTx/>
                <a:latin typeface="Calibri"/>
                <a:ea typeface="+mn-ea"/>
                <a:cs typeface="Calibri"/>
              </a:rPr>
              <a:t>build consensus </a:t>
            </a:r>
            <a:r>
              <a:rPr kumimoji="0" sz="3200" b="1" i="0" u="none" strike="noStrike" kern="1200" cap="none" spc="-710" normalizeH="0" baseline="0" noProof="0" dirty="0">
                <a:ln>
                  <a:noFill/>
                </a:ln>
                <a:solidFill>
                  <a:srgbClr val="002060"/>
                </a:solidFill>
                <a:effectLst/>
                <a:uLnTx/>
                <a:uFillTx/>
                <a:latin typeface="Calibri"/>
                <a:ea typeface="+mn-ea"/>
                <a:cs typeface="Calibri"/>
              </a:rPr>
              <a:t> </a:t>
            </a:r>
            <a:r>
              <a:rPr kumimoji="0" sz="3200" b="1" i="0" u="none" strike="noStrike" kern="1200" cap="none" spc="0" normalizeH="0" baseline="0" noProof="0" dirty="0">
                <a:ln>
                  <a:noFill/>
                </a:ln>
                <a:solidFill>
                  <a:srgbClr val="002060"/>
                </a:solidFill>
                <a:effectLst/>
                <a:uLnTx/>
                <a:uFillTx/>
                <a:latin typeface="Calibri"/>
                <a:ea typeface="+mn-ea"/>
                <a:cs typeface="Calibri"/>
              </a:rPr>
              <a:t>and</a:t>
            </a:r>
            <a:r>
              <a:rPr kumimoji="0" sz="3200" b="1" i="0" u="none" strike="noStrike" kern="1200" cap="none" spc="-25" normalizeH="0" baseline="0" noProof="0" dirty="0">
                <a:ln>
                  <a:noFill/>
                </a:ln>
                <a:solidFill>
                  <a:srgbClr val="002060"/>
                </a:solidFill>
                <a:effectLst/>
                <a:uLnTx/>
                <a:uFillTx/>
                <a:latin typeface="Calibri"/>
                <a:ea typeface="+mn-ea"/>
                <a:cs typeface="Calibri"/>
              </a:rPr>
              <a:t> </a:t>
            </a:r>
            <a:r>
              <a:rPr kumimoji="0" sz="3200" b="1" i="0" u="none" strike="noStrike" kern="1200" cap="none" spc="-10" normalizeH="0" baseline="0" noProof="0" dirty="0">
                <a:ln>
                  <a:noFill/>
                </a:ln>
                <a:solidFill>
                  <a:srgbClr val="002060"/>
                </a:solidFill>
                <a:effectLst/>
                <a:uLnTx/>
                <a:uFillTx/>
                <a:latin typeface="Calibri"/>
                <a:ea typeface="+mn-ea"/>
                <a:cs typeface="Calibri"/>
              </a:rPr>
              <a:t>achieve</a:t>
            </a:r>
            <a:r>
              <a:rPr kumimoji="0" sz="3200" b="1" i="0" u="none" strike="noStrike" kern="1200" cap="none" spc="-30" normalizeH="0" baseline="0" noProof="0" dirty="0">
                <a:ln>
                  <a:noFill/>
                </a:ln>
                <a:solidFill>
                  <a:srgbClr val="002060"/>
                </a:solidFill>
                <a:effectLst/>
                <a:uLnTx/>
                <a:uFillTx/>
                <a:latin typeface="Calibri"/>
                <a:ea typeface="+mn-ea"/>
                <a:cs typeface="Calibri"/>
              </a:rPr>
              <a:t> </a:t>
            </a:r>
            <a:r>
              <a:rPr kumimoji="0" sz="3200" b="1" i="0" u="none" strike="noStrike" kern="1200" cap="none" spc="-10" normalizeH="0" baseline="0" noProof="0" dirty="0">
                <a:ln>
                  <a:noFill/>
                </a:ln>
                <a:solidFill>
                  <a:srgbClr val="002060"/>
                </a:solidFill>
                <a:effectLst/>
                <a:uLnTx/>
                <a:uFillTx/>
                <a:latin typeface="Calibri"/>
                <a:ea typeface="+mn-ea"/>
                <a:cs typeface="Calibri"/>
              </a:rPr>
              <a:t>improvement</a:t>
            </a:r>
            <a:endParaRPr kumimoji="0" sz="3200" b="0" i="0" u="none" strike="noStrike" kern="1200" cap="none" spc="0" normalizeH="0" baseline="0" noProof="0">
              <a:ln>
                <a:noFill/>
              </a:ln>
              <a:solidFill>
                <a:prstClr val="black"/>
              </a:solidFill>
              <a:effectLst/>
              <a:uLnTx/>
              <a:uFillTx/>
              <a:latin typeface="Calibri"/>
              <a:ea typeface="+mn-ea"/>
              <a:cs typeface="Calibri"/>
            </a:endParaRPr>
          </a:p>
          <a:p>
            <a:pPr marL="2540" marR="0" lvl="0" indent="0" algn="ctr" defTabSz="914400" rtl="0" eaLnBrk="1" fontAlgn="auto" latinLnBrk="0" hangingPunct="1">
              <a:lnSpc>
                <a:spcPts val="3400"/>
              </a:lnSpc>
              <a:spcBef>
                <a:spcPts val="0"/>
              </a:spcBef>
              <a:spcAft>
                <a:spcPts val="0"/>
              </a:spcAft>
              <a:buClrTx/>
              <a:buSzTx/>
              <a:buFontTx/>
              <a:buNone/>
              <a:tabLst/>
              <a:defRPr/>
            </a:pPr>
            <a:r>
              <a:rPr kumimoji="0" sz="3200" b="1" i="0" u="none" strike="noStrike" kern="1200" cap="none" spc="0" normalizeH="0" baseline="0" noProof="0" dirty="0">
                <a:ln>
                  <a:noFill/>
                </a:ln>
                <a:solidFill>
                  <a:srgbClr val="002060"/>
                </a:solidFill>
                <a:effectLst/>
                <a:uLnTx/>
                <a:uFillTx/>
                <a:latin typeface="Calibri"/>
                <a:ea typeface="+mn-ea"/>
                <a:cs typeface="Calibri"/>
              </a:rPr>
              <a:t>in</a:t>
            </a:r>
            <a:r>
              <a:rPr kumimoji="0" sz="3200" b="1" i="0" u="none" strike="noStrike" kern="1200" cap="none" spc="-40" normalizeH="0" baseline="0" noProof="0" dirty="0">
                <a:ln>
                  <a:noFill/>
                </a:ln>
                <a:solidFill>
                  <a:srgbClr val="002060"/>
                </a:solidFill>
                <a:effectLst/>
                <a:uLnTx/>
                <a:uFillTx/>
                <a:latin typeface="Calibri"/>
                <a:ea typeface="+mn-ea"/>
                <a:cs typeface="Calibri"/>
              </a:rPr>
              <a:t> </a:t>
            </a:r>
            <a:r>
              <a:rPr kumimoji="0" sz="3200" b="1" i="0" u="none" strike="noStrike" kern="1200" cap="none" spc="-5" normalizeH="0" baseline="0" noProof="0" dirty="0">
                <a:ln>
                  <a:noFill/>
                </a:ln>
                <a:solidFill>
                  <a:srgbClr val="002060"/>
                </a:solidFill>
                <a:effectLst/>
                <a:uLnTx/>
                <a:uFillTx/>
                <a:latin typeface="Calibri"/>
                <a:ea typeface="+mn-ea"/>
                <a:cs typeface="Calibri"/>
              </a:rPr>
              <a:t>cancer</a:t>
            </a:r>
            <a:r>
              <a:rPr kumimoji="0" sz="3200" b="1" i="0" u="none" strike="noStrike" kern="1200" cap="none" spc="-45" normalizeH="0" baseline="0" noProof="0" dirty="0">
                <a:ln>
                  <a:noFill/>
                </a:ln>
                <a:solidFill>
                  <a:srgbClr val="002060"/>
                </a:solidFill>
                <a:effectLst/>
                <a:uLnTx/>
                <a:uFillTx/>
                <a:latin typeface="Calibri"/>
                <a:ea typeface="+mn-ea"/>
                <a:cs typeface="Calibri"/>
              </a:rPr>
              <a:t> </a:t>
            </a:r>
            <a:r>
              <a:rPr kumimoji="0" sz="3200" b="1" i="0" u="none" strike="noStrike" kern="1200" cap="none" spc="-15" normalizeH="0" baseline="0" noProof="0" dirty="0">
                <a:ln>
                  <a:noFill/>
                </a:ln>
                <a:solidFill>
                  <a:srgbClr val="002060"/>
                </a:solidFill>
                <a:effectLst/>
                <a:uLnTx/>
                <a:uFillTx/>
                <a:latin typeface="Calibri"/>
                <a:ea typeface="+mn-ea"/>
                <a:cs typeface="Calibri"/>
              </a:rPr>
              <a:t>care</a:t>
            </a:r>
            <a:endParaRPr kumimoji="0" sz="3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350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ctr" defTabSz="914400" rtl="0" eaLnBrk="1" fontAlgn="auto" latinLnBrk="0" hangingPunct="1">
              <a:lnSpc>
                <a:spcPts val="3030"/>
              </a:lnSpc>
              <a:spcBef>
                <a:spcPts val="5"/>
              </a:spcBef>
              <a:spcAft>
                <a:spcPts val="0"/>
              </a:spcAft>
              <a:buClrTx/>
              <a:buSzTx/>
              <a:buFontTx/>
              <a:buNone/>
              <a:tabLst/>
              <a:defRPr/>
            </a:pPr>
            <a:r>
              <a:rPr kumimoji="0" sz="2800" b="0" i="1" u="none" strike="noStrike" kern="1200" cap="none" spc="-120" normalizeH="0" baseline="0" noProof="0" dirty="0">
                <a:ln>
                  <a:noFill/>
                </a:ln>
                <a:solidFill>
                  <a:prstClr val="black"/>
                </a:solidFill>
                <a:effectLst/>
                <a:uLnTx/>
                <a:uFillTx/>
                <a:latin typeface="Calibri"/>
                <a:ea typeface="+mn-ea"/>
                <a:cs typeface="Calibri"/>
              </a:rPr>
              <a:t>To</a:t>
            </a:r>
            <a:r>
              <a:rPr kumimoji="0" sz="2800" b="0" i="1" u="none" strike="noStrike" kern="1200" cap="none" spc="10" normalizeH="0" baseline="0" noProof="0" dirty="0">
                <a:ln>
                  <a:noFill/>
                </a:ln>
                <a:solidFill>
                  <a:prstClr val="black"/>
                </a:solidFill>
                <a:effectLst/>
                <a:uLnTx/>
                <a:uFillTx/>
                <a:latin typeface="Calibri"/>
                <a:ea typeface="+mn-ea"/>
                <a:cs typeface="Calibri"/>
              </a:rPr>
              <a:t> </a:t>
            </a:r>
            <a:r>
              <a:rPr kumimoji="0" sz="2800" b="0" i="1" u="none" strike="noStrike" kern="1200" cap="none" spc="-10" normalizeH="0" baseline="0" noProof="0" dirty="0">
                <a:ln>
                  <a:noFill/>
                </a:ln>
                <a:solidFill>
                  <a:prstClr val="black"/>
                </a:solidFill>
                <a:effectLst/>
                <a:uLnTx/>
                <a:uFillTx/>
                <a:latin typeface="Calibri"/>
                <a:ea typeface="+mn-ea"/>
                <a:cs typeface="Calibri"/>
              </a:rPr>
              <a:t>reduce</a:t>
            </a:r>
            <a:r>
              <a:rPr kumimoji="0" sz="2800" b="0" i="1" u="none" strike="noStrike" kern="1200" cap="none" spc="0" normalizeH="0" baseline="0" noProof="0" dirty="0">
                <a:ln>
                  <a:noFill/>
                </a:ln>
                <a:solidFill>
                  <a:prstClr val="black"/>
                </a:solidFill>
                <a:effectLst/>
                <a:uLnTx/>
                <a:uFillTx/>
                <a:latin typeface="Calibri"/>
                <a:ea typeface="+mn-ea"/>
                <a:cs typeface="Calibri"/>
              </a:rPr>
              <a:t> </a:t>
            </a:r>
            <a:r>
              <a:rPr kumimoji="0" sz="2800" b="0" i="1" u="none" strike="noStrike" kern="1200" cap="none" spc="-5" normalizeH="0" baseline="0" noProof="0" dirty="0">
                <a:ln>
                  <a:noFill/>
                </a:ln>
                <a:solidFill>
                  <a:prstClr val="black"/>
                </a:solidFill>
                <a:effectLst/>
                <a:uLnTx/>
                <a:uFillTx/>
                <a:latin typeface="Calibri"/>
                <a:ea typeface="+mn-ea"/>
                <a:cs typeface="Calibri"/>
              </a:rPr>
              <a:t>the</a:t>
            </a:r>
            <a:r>
              <a:rPr kumimoji="0" sz="2800" b="0" i="1" u="none" strike="noStrike" kern="1200" cap="none" spc="0" normalizeH="0" baseline="0" noProof="0" dirty="0">
                <a:ln>
                  <a:noFill/>
                </a:ln>
                <a:solidFill>
                  <a:prstClr val="black"/>
                </a:solidFill>
                <a:effectLst/>
                <a:uLnTx/>
                <a:uFillTx/>
                <a:latin typeface="Calibri"/>
                <a:ea typeface="+mn-ea"/>
                <a:cs typeface="Calibri"/>
              </a:rPr>
              <a:t> </a:t>
            </a:r>
            <a:r>
              <a:rPr kumimoji="0" sz="2800" b="0" i="1" u="none" strike="noStrike" kern="1200" cap="none" spc="-5" normalizeH="0" baseline="0" noProof="0" dirty="0">
                <a:ln>
                  <a:noFill/>
                </a:ln>
                <a:solidFill>
                  <a:prstClr val="black"/>
                </a:solidFill>
                <a:effectLst/>
                <a:uLnTx/>
                <a:uFillTx/>
                <a:latin typeface="Calibri"/>
                <a:ea typeface="+mn-ea"/>
                <a:cs typeface="Calibri"/>
              </a:rPr>
              <a:t>burden</a:t>
            </a:r>
            <a:r>
              <a:rPr kumimoji="0" sz="2800" b="0" i="1" u="none" strike="noStrike" kern="1200" cap="none" spc="5" normalizeH="0" baseline="0" noProof="0" dirty="0">
                <a:ln>
                  <a:noFill/>
                </a:ln>
                <a:solidFill>
                  <a:prstClr val="black"/>
                </a:solidFill>
                <a:effectLst/>
                <a:uLnTx/>
                <a:uFillTx/>
                <a:latin typeface="Calibri"/>
                <a:ea typeface="+mn-ea"/>
                <a:cs typeface="Calibri"/>
              </a:rPr>
              <a:t> </a:t>
            </a:r>
            <a:r>
              <a:rPr kumimoji="0" sz="2800" b="0" i="1" u="none" strike="noStrike" kern="1200" cap="none" spc="0" normalizeH="0" baseline="0" noProof="0" dirty="0">
                <a:ln>
                  <a:noFill/>
                </a:ln>
                <a:solidFill>
                  <a:prstClr val="black"/>
                </a:solidFill>
                <a:effectLst/>
                <a:uLnTx/>
                <a:uFillTx/>
                <a:latin typeface="Calibri"/>
                <a:ea typeface="+mn-ea"/>
                <a:cs typeface="Calibri"/>
              </a:rPr>
              <a:t>of</a:t>
            </a:r>
            <a:r>
              <a:rPr kumimoji="0" sz="2800" b="0" i="1" u="none" strike="noStrike" kern="1200" cap="none" spc="5" normalizeH="0" baseline="0" noProof="0" dirty="0">
                <a:ln>
                  <a:noFill/>
                </a:ln>
                <a:solidFill>
                  <a:prstClr val="black"/>
                </a:solidFill>
                <a:effectLst/>
                <a:uLnTx/>
                <a:uFillTx/>
                <a:latin typeface="Calibri"/>
                <a:ea typeface="+mn-ea"/>
                <a:cs typeface="Calibri"/>
              </a:rPr>
              <a:t> </a:t>
            </a:r>
            <a:r>
              <a:rPr kumimoji="0" sz="2800" b="0" i="1" u="none" strike="noStrike" kern="1200" cap="none" spc="-40" normalizeH="0" baseline="0" noProof="0" dirty="0">
                <a:ln>
                  <a:noFill/>
                </a:ln>
                <a:solidFill>
                  <a:prstClr val="black"/>
                </a:solidFill>
                <a:effectLst/>
                <a:uLnTx/>
                <a:uFillTx/>
                <a:latin typeface="Calibri"/>
                <a:ea typeface="+mn-ea"/>
                <a:cs typeface="Calibri"/>
              </a:rPr>
              <a:t>cancer,</a:t>
            </a:r>
            <a:r>
              <a:rPr kumimoji="0" sz="2800" b="0" i="1" u="none" strike="noStrike" kern="1200" cap="none" spc="10" normalizeH="0" baseline="0" noProof="0" dirty="0">
                <a:ln>
                  <a:noFill/>
                </a:ln>
                <a:solidFill>
                  <a:prstClr val="black"/>
                </a:solidFill>
                <a:effectLst/>
                <a:uLnTx/>
                <a:uFillTx/>
                <a:latin typeface="Calibri"/>
                <a:ea typeface="+mn-ea"/>
                <a:cs typeface="Calibri"/>
              </a:rPr>
              <a:t> </a:t>
            </a:r>
            <a:r>
              <a:rPr kumimoji="0" sz="2800" b="0" i="1" u="none" strike="noStrike" kern="1200" cap="none" spc="-10" normalizeH="0" baseline="0" noProof="0" dirty="0">
                <a:ln>
                  <a:noFill/>
                </a:ln>
                <a:solidFill>
                  <a:prstClr val="black"/>
                </a:solidFill>
                <a:effectLst/>
                <a:uLnTx/>
                <a:uFillTx/>
                <a:latin typeface="Calibri"/>
                <a:ea typeface="+mn-ea"/>
                <a:cs typeface="Calibri"/>
              </a:rPr>
              <a:t>improve</a:t>
            </a:r>
            <a:r>
              <a:rPr kumimoji="0" sz="2800" b="0" i="1" u="none" strike="noStrike" kern="1200" cap="none" spc="15" normalizeH="0" baseline="0" noProof="0" dirty="0">
                <a:ln>
                  <a:noFill/>
                </a:ln>
                <a:solidFill>
                  <a:prstClr val="black"/>
                </a:solidFill>
                <a:effectLst/>
                <a:uLnTx/>
                <a:uFillTx/>
                <a:latin typeface="Calibri"/>
                <a:ea typeface="+mn-ea"/>
                <a:cs typeface="Calibri"/>
              </a:rPr>
              <a:t> </a:t>
            </a:r>
            <a:r>
              <a:rPr kumimoji="0" sz="2800" b="0" i="1" u="none" strike="noStrike" kern="1200" cap="none" spc="-15" normalizeH="0" baseline="0" noProof="0" dirty="0">
                <a:ln>
                  <a:noFill/>
                </a:ln>
                <a:solidFill>
                  <a:prstClr val="black"/>
                </a:solidFill>
                <a:effectLst/>
                <a:uLnTx/>
                <a:uFillTx/>
                <a:latin typeface="Calibri"/>
                <a:ea typeface="+mn-ea"/>
                <a:cs typeface="Calibri"/>
              </a:rPr>
              <a:t>outcomes</a:t>
            </a:r>
            <a:r>
              <a:rPr kumimoji="0" sz="2800" b="0" i="1" u="none" strike="noStrike" kern="1200" cap="none" spc="20" normalizeH="0" baseline="0" noProof="0" dirty="0">
                <a:ln>
                  <a:noFill/>
                </a:ln>
                <a:solidFill>
                  <a:prstClr val="black"/>
                </a:solidFill>
                <a:effectLst/>
                <a:uLnTx/>
                <a:uFillTx/>
                <a:latin typeface="Calibri"/>
                <a:ea typeface="+mn-ea"/>
                <a:cs typeface="Calibri"/>
              </a:rPr>
              <a:t> </a:t>
            </a:r>
            <a:r>
              <a:rPr kumimoji="0" sz="2800" b="0" i="1" u="none" strike="noStrike" kern="1200" cap="none" spc="-5" normalizeH="0" baseline="0" noProof="0" dirty="0">
                <a:ln>
                  <a:noFill/>
                </a:ln>
                <a:solidFill>
                  <a:prstClr val="black"/>
                </a:solidFill>
                <a:effectLst/>
                <a:uLnTx/>
                <a:uFillTx/>
                <a:latin typeface="Calibri"/>
                <a:ea typeface="+mn-ea"/>
                <a:cs typeface="Calibri"/>
              </a:rPr>
              <a:t>and </a:t>
            </a:r>
            <a:r>
              <a:rPr kumimoji="0" sz="2800" b="0" i="1" u="none" strike="noStrike" kern="1200" cap="none" spc="-620" normalizeH="0" baseline="0" noProof="0" dirty="0">
                <a:ln>
                  <a:noFill/>
                </a:ln>
                <a:solidFill>
                  <a:prstClr val="black"/>
                </a:solidFill>
                <a:effectLst/>
                <a:uLnTx/>
                <a:uFillTx/>
                <a:latin typeface="Calibri"/>
                <a:ea typeface="+mn-ea"/>
                <a:cs typeface="Calibri"/>
              </a:rPr>
              <a:t> </a:t>
            </a:r>
            <a:r>
              <a:rPr kumimoji="0" sz="2800" b="0" i="1" u="none" strike="noStrike" kern="1200" cap="none" spc="-5" normalizeH="0" baseline="0" noProof="0" dirty="0">
                <a:ln>
                  <a:noFill/>
                </a:ln>
                <a:solidFill>
                  <a:prstClr val="black"/>
                </a:solidFill>
                <a:effectLst/>
                <a:uLnTx/>
                <a:uFillTx/>
                <a:latin typeface="Calibri"/>
                <a:ea typeface="+mn-ea"/>
                <a:cs typeface="Calibri"/>
              </a:rPr>
              <a:t>the</a:t>
            </a:r>
            <a:r>
              <a:rPr kumimoji="0" sz="2800" b="0" i="1" u="none" strike="noStrike" kern="1200" cap="none" spc="-10" normalizeH="0" baseline="0" noProof="0" dirty="0">
                <a:ln>
                  <a:noFill/>
                </a:ln>
                <a:solidFill>
                  <a:prstClr val="black"/>
                </a:solidFill>
                <a:effectLst/>
                <a:uLnTx/>
                <a:uFillTx/>
                <a:latin typeface="Calibri"/>
                <a:ea typeface="+mn-ea"/>
                <a:cs typeface="Calibri"/>
              </a:rPr>
              <a:t> </a:t>
            </a:r>
            <a:r>
              <a:rPr kumimoji="0" sz="2800" b="0" i="1" u="none" strike="noStrike" kern="1200" cap="none" spc="-5" normalizeH="0" baseline="0" noProof="0" dirty="0">
                <a:ln>
                  <a:noFill/>
                </a:ln>
                <a:solidFill>
                  <a:prstClr val="black"/>
                </a:solidFill>
                <a:effectLst/>
                <a:uLnTx/>
                <a:uFillTx/>
                <a:latin typeface="Calibri"/>
                <a:ea typeface="+mn-ea"/>
                <a:cs typeface="Calibri"/>
              </a:rPr>
              <a:t>quality</a:t>
            </a:r>
            <a:r>
              <a:rPr kumimoji="0" sz="2800" b="0" i="1" u="none" strike="noStrike" kern="1200" cap="none" spc="10" normalizeH="0" baseline="0" noProof="0" dirty="0">
                <a:ln>
                  <a:noFill/>
                </a:ln>
                <a:solidFill>
                  <a:prstClr val="black"/>
                </a:solidFill>
                <a:effectLst/>
                <a:uLnTx/>
                <a:uFillTx/>
                <a:latin typeface="Calibri"/>
                <a:ea typeface="+mn-ea"/>
                <a:cs typeface="Calibri"/>
              </a:rPr>
              <a:t> </a:t>
            </a:r>
            <a:r>
              <a:rPr kumimoji="0" sz="2800" b="0" i="1" u="none" strike="noStrike" kern="1200" cap="none" spc="0" normalizeH="0" baseline="0" noProof="0" dirty="0">
                <a:ln>
                  <a:noFill/>
                </a:ln>
                <a:solidFill>
                  <a:prstClr val="black"/>
                </a:solidFill>
                <a:effectLst/>
                <a:uLnTx/>
                <a:uFillTx/>
                <a:latin typeface="Calibri"/>
                <a:ea typeface="+mn-ea"/>
                <a:cs typeface="Calibri"/>
              </a:rPr>
              <a:t>of</a:t>
            </a:r>
            <a:r>
              <a:rPr kumimoji="0" sz="2800" b="0" i="1" u="none" strike="noStrike" kern="1200" cap="none" spc="-15" normalizeH="0" baseline="0" noProof="0" dirty="0">
                <a:ln>
                  <a:noFill/>
                </a:ln>
                <a:solidFill>
                  <a:prstClr val="black"/>
                </a:solidFill>
                <a:effectLst/>
                <a:uLnTx/>
                <a:uFillTx/>
                <a:latin typeface="Calibri"/>
                <a:ea typeface="+mn-ea"/>
                <a:cs typeface="Calibri"/>
              </a:rPr>
              <a:t> </a:t>
            </a:r>
            <a:r>
              <a:rPr kumimoji="0" sz="2800" b="0" i="1" u="none" strike="noStrike" kern="1200" cap="none" spc="-10" normalizeH="0" baseline="0" noProof="0" dirty="0">
                <a:ln>
                  <a:noFill/>
                </a:ln>
                <a:solidFill>
                  <a:prstClr val="black"/>
                </a:solidFill>
                <a:effectLst/>
                <a:uLnTx/>
                <a:uFillTx/>
                <a:latin typeface="Calibri"/>
                <a:ea typeface="+mn-ea"/>
                <a:cs typeface="Calibri"/>
              </a:rPr>
              <a:t>care</a:t>
            </a:r>
            <a:r>
              <a:rPr kumimoji="0" sz="2800" b="0" i="1" u="none" strike="noStrike" kern="1200" cap="none" spc="-5" normalizeH="0" baseline="0" noProof="0" dirty="0">
                <a:ln>
                  <a:noFill/>
                </a:ln>
                <a:solidFill>
                  <a:prstClr val="black"/>
                </a:solidFill>
                <a:effectLst/>
                <a:uLnTx/>
                <a:uFillTx/>
                <a:latin typeface="Calibri"/>
                <a:ea typeface="+mn-ea"/>
                <a:cs typeface="Calibri"/>
              </a:rPr>
              <a:t> </a:t>
            </a:r>
            <a:r>
              <a:rPr kumimoji="0" sz="2800" b="0" i="1" u="none" strike="noStrike" kern="1200" cap="none" spc="-15" normalizeH="0" baseline="0" noProof="0" dirty="0">
                <a:ln>
                  <a:noFill/>
                </a:ln>
                <a:solidFill>
                  <a:prstClr val="black"/>
                </a:solidFill>
                <a:effectLst/>
                <a:uLnTx/>
                <a:uFillTx/>
                <a:latin typeface="Calibri"/>
                <a:ea typeface="+mn-ea"/>
                <a:cs typeface="Calibri"/>
              </a:rPr>
              <a:t>for</a:t>
            </a:r>
            <a:r>
              <a:rPr kumimoji="0" sz="2800" b="0" i="1" u="none" strike="noStrike" kern="1200" cap="none" spc="0" normalizeH="0" baseline="0" noProof="0" dirty="0">
                <a:ln>
                  <a:noFill/>
                </a:ln>
                <a:solidFill>
                  <a:prstClr val="black"/>
                </a:solidFill>
                <a:effectLst/>
                <a:uLnTx/>
                <a:uFillTx/>
                <a:latin typeface="Calibri"/>
                <a:ea typeface="+mn-ea"/>
                <a:cs typeface="Calibri"/>
              </a:rPr>
              <a:t> </a:t>
            </a:r>
            <a:r>
              <a:rPr kumimoji="0" sz="2800" b="0" i="1" u="none" strike="noStrike" kern="1200" cap="none" spc="-10" normalizeH="0" baseline="0" noProof="0" dirty="0">
                <a:ln>
                  <a:noFill/>
                </a:ln>
                <a:solidFill>
                  <a:prstClr val="black"/>
                </a:solidFill>
                <a:effectLst/>
                <a:uLnTx/>
                <a:uFillTx/>
                <a:latin typeface="Calibri"/>
                <a:ea typeface="+mn-ea"/>
                <a:cs typeface="Calibri"/>
              </a:rPr>
              <a:t>cancer</a:t>
            </a:r>
            <a:r>
              <a:rPr kumimoji="0" sz="2800" b="0" i="1" u="none" strike="noStrike" kern="1200" cap="none" spc="0" normalizeH="0" baseline="0" noProof="0" dirty="0">
                <a:ln>
                  <a:noFill/>
                </a:ln>
                <a:solidFill>
                  <a:prstClr val="black"/>
                </a:solidFill>
                <a:effectLst/>
                <a:uLnTx/>
                <a:uFillTx/>
                <a:latin typeface="Calibri"/>
                <a:ea typeface="+mn-ea"/>
                <a:cs typeface="Calibri"/>
              </a:rPr>
              <a:t> </a:t>
            </a:r>
            <a:r>
              <a:rPr kumimoji="0" sz="2800" b="0" i="1" u="none" strike="noStrike" kern="1200" cap="none" spc="-10" normalizeH="0" baseline="0" noProof="0" dirty="0">
                <a:ln>
                  <a:noFill/>
                </a:ln>
                <a:solidFill>
                  <a:prstClr val="black"/>
                </a:solidFill>
                <a:effectLst/>
                <a:uLnTx/>
                <a:uFillTx/>
                <a:latin typeface="Calibri"/>
                <a:ea typeface="+mn-ea"/>
                <a:cs typeface="Calibri"/>
              </a:rPr>
              <a:t>patients,</a:t>
            </a:r>
            <a:r>
              <a:rPr kumimoji="0" sz="2800" b="0" i="1" u="none" strike="noStrike" kern="1200" cap="none" spc="-5" normalizeH="0" baseline="0" noProof="0" dirty="0">
                <a:ln>
                  <a:noFill/>
                </a:ln>
                <a:solidFill>
                  <a:prstClr val="black"/>
                </a:solidFill>
                <a:effectLst/>
                <a:uLnTx/>
                <a:uFillTx/>
                <a:latin typeface="Calibri"/>
                <a:ea typeface="+mn-ea"/>
                <a:cs typeface="Calibri"/>
              </a:rPr>
              <a:t> </a:t>
            </a:r>
            <a:r>
              <a:rPr kumimoji="0" sz="2800" b="1" i="1" u="none" strike="noStrike" kern="1200" cap="none" spc="-5" normalizeH="0" baseline="0" noProof="0" dirty="0">
                <a:ln>
                  <a:noFill/>
                </a:ln>
                <a:solidFill>
                  <a:prstClr val="black"/>
                </a:solidFill>
                <a:effectLst/>
                <a:uLnTx/>
                <a:uFillTx/>
                <a:latin typeface="Calibri"/>
                <a:ea typeface="+mn-ea"/>
                <a:cs typeface="Calibri"/>
              </a:rPr>
              <a:t>through </a:t>
            </a:r>
            <a:r>
              <a:rPr kumimoji="0" sz="2800" b="1" i="1" u="none" strike="noStrike" kern="1200" cap="none" spc="0" normalizeH="0" baseline="0" noProof="0" dirty="0">
                <a:ln>
                  <a:noFill/>
                </a:ln>
                <a:solidFill>
                  <a:prstClr val="black"/>
                </a:solidFill>
                <a:effectLst/>
                <a:uLnTx/>
                <a:uFillTx/>
                <a:latin typeface="Calibri"/>
                <a:ea typeface="+mn-ea"/>
                <a:cs typeface="Calibri"/>
              </a:rPr>
              <a:t> </a:t>
            </a:r>
            <a:r>
              <a:rPr kumimoji="0" sz="2800" b="1" i="1" u="none" strike="noStrike" kern="1200" cap="none" spc="-5" normalizeH="0" baseline="0" noProof="0" dirty="0">
                <a:ln>
                  <a:noFill/>
                </a:ln>
                <a:solidFill>
                  <a:prstClr val="black"/>
                </a:solidFill>
                <a:effectLst/>
                <a:uLnTx/>
                <a:uFillTx/>
                <a:latin typeface="Calibri"/>
                <a:ea typeface="+mn-ea"/>
                <a:cs typeface="Calibri"/>
              </a:rPr>
              <a:t>multidisciplinarity</a:t>
            </a:r>
            <a:r>
              <a:rPr kumimoji="0" sz="2800" b="1" i="1" u="none" strike="noStrike" kern="1200" cap="none" spc="15" normalizeH="0" baseline="0" noProof="0" dirty="0">
                <a:ln>
                  <a:noFill/>
                </a:ln>
                <a:solidFill>
                  <a:prstClr val="black"/>
                </a:solidFill>
                <a:effectLst/>
                <a:uLnTx/>
                <a:uFillTx/>
                <a:latin typeface="Calibri"/>
                <a:ea typeface="+mn-ea"/>
                <a:cs typeface="Calibri"/>
              </a:rPr>
              <a:t> </a:t>
            </a:r>
            <a:r>
              <a:rPr kumimoji="0" sz="2800" b="1" i="1" u="none" strike="noStrike" kern="1200" cap="none" spc="-5" normalizeH="0" baseline="0" noProof="0" dirty="0">
                <a:ln>
                  <a:noFill/>
                </a:ln>
                <a:solidFill>
                  <a:prstClr val="black"/>
                </a:solidFill>
                <a:effectLst/>
                <a:uLnTx/>
                <a:uFillTx/>
                <a:latin typeface="Calibri"/>
                <a:ea typeface="+mn-ea"/>
                <a:cs typeface="Calibri"/>
              </a:rPr>
              <a:t>and</a:t>
            </a:r>
            <a:r>
              <a:rPr kumimoji="0" sz="2800" b="1" i="1" u="none" strike="noStrike" kern="1200" cap="none" spc="0" normalizeH="0" baseline="0" noProof="0" dirty="0">
                <a:ln>
                  <a:noFill/>
                </a:ln>
                <a:solidFill>
                  <a:prstClr val="black"/>
                </a:solidFill>
                <a:effectLst/>
                <a:uLnTx/>
                <a:uFillTx/>
                <a:latin typeface="Calibri"/>
                <a:ea typeface="+mn-ea"/>
                <a:cs typeface="Calibri"/>
              </a:rPr>
              <a:t> </a:t>
            </a:r>
            <a:r>
              <a:rPr kumimoji="0" sz="2800" b="1" i="1" u="none" strike="noStrike" kern="1200" cap="none" spc="-10" normalizeH="0" baseline="0" noProof="0" dirty="0">
                <a:ln>
                  <a:noFill/>
                </a:ln>
                <a:solidFill>
                  <a:prstClr val="black"/>
                </a:solidFill>
                <a:effectLst/>
                <a:uLnTx/>
                <a:uFillTx/>
                <a:latin typeface="Calibri"/>
                <a:ea typeface="+mn-ea"/>
                <a:cs typeface="Calibri"/>
              </a:rPr>
              <a:t>multiprofessionalism</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4962972" y="1582813"/>
            <a:ext cx="958850" cy="605790"/>
          </a:xfrm>
          <a:prstGeom prst="rect">
            <a:avLst/>
          </a:prstGeom>
        </p:spPr>
        <p:txBody>
          <a:bodyPr vert="horz" wrap="square" lIns="0" tIns="47625" rIns="0" bIns="0" rtlCol="0">
            <a:spAutoFit/>
          </a:bodyPr>
          <a:lstStyle/>
          <a:p>
            <a:pPr marL="12700" marR="5080" lvl="0" indent="10160" algn="l" defTabSz="914400" rtl="0" eaLnBrk="1" fontAlgn="auto" latinLnBrk="0" hangingPunct="1">
              <a:lnSpc>
                <a:spcPts val="2160"/>
              </a:lnSpc>
              <a:spcBef>
                <a:spcPts val="375"/>
              </a:spcBef>
              <a:spcAft>
                <a:spcPts val="0"/>
              </a:spcAft>
              <a:buClrTx/>
              <a:buSzTx/>
              <a:buFontTx/>
              <a:buNone/>
              <a:tabLst/>
              <a:defRPr/>
            </a:pPr>
            <a:r>
              <a:rPr kumimoji="0" sz="2000" b="1" i="0" u="none" strike="noStrike" kern="1200" cap="none" spc="0" normalizeH="0" baseline="0" noProof="0" dirty="0">
                <a:ln>
                  <a:noFill/>
                </a:ln>
                <a:solidFill>
                  <a:srgbClr val="002060"/>
                </a:solidFill>
                <a:effectLst/>
                <a:uLnTx/>
                <a:uFillTx/>
                <a:latin typeface="Calibri"/>
                <a:ea typeface="+mn-ea"/>
                <a:cs typeface="Calibri"/>
              </a:rPr>
              <a:t>Memb</a:t>
            </a:r>
            <a:r>
              <a:rPr kumimoji="0" sz="2000" b="1" i="0" u="none" strike="noStrike" kern="1200" cap="none" spc="-5" normalizeH="0" baseline="0" noProof="0" dirty="0">
                <a:ln>
                  <a:noFill/>
                </a:ln>
                <a:solidFill>
                  <a:srgbClr val="002060"/>
                </a:solidFill>
                <a:effectLst/>
                <a:uLnTx/>
                <a:uFillTx/>
                <a:latin typeface="Calibri"/>
                <a:ea typeface="+mn-ea"/>
                <a:cs typeface="Calibri"/>
              </a:rPr>
              <a:t>er  </a:t>
            </a:r>
            <a:r>
              <a:rPr kumimoji="0" sz="2000" b="1" i="0" u="none" strike="noStrike" kern="1200" cap="none" spc="0" normalizeH="0" baseline="0" noProof="0" dirty="0">
                <a:ln>
                  <a:noFill/>
                </a:ln>
                <a:solidFill>
                  <a:srgbClr val="002060"/>
                </a:solidFill>
                <a:effectLst/>
                <a:uLnTx/>
                <a:uFillTx/>
                <a:latin typeface="Calibri"/>
                <a:ea typeface="+mn-ea"/>
                <a:cs typeface="Calibri"/>
              </a:rPr>
              <a:t>Soc</a:t>
            </a:r>
            <a:r>
              <a:rPr kumimoji="0" sz="2000" b="1" i="0" u="none" strike="noStrike" kern="1200" cap="none" spc="-5" normalizeH="0" baseline="0" noProof="0" dirty="0">
                <a:ln>
                  <a:noFill/>
                </a:ln>
                <a:solidFill>
                  <a:srgbClr val="002060"/>
                </a:solidFill>
                <a:effectLst/>
                <a:uLnTx/>
                <a:uFillTx/>
                <a:latin typeface="Calibri"/>
                <a:ea typeface="+mn-ea"/>
                <a:cs typeface="Calibri"/>
              </a:rPr>
              <a:t>i</a:t>
            </a:r>
            <a:r>
              <a:rPr kumimoji="0" sz="2000" b="1" i="0" u="none" strike="noStrike" kern="1200" cap="none" spc="-15" normalizeH="0" baseline="0" noProof="0" dirty="0">
                <a:ln>
                  <a:noFill/>
                </a:ln>
                <a:solidFill>
                  <a:srgbClr val="002060"/>
                </a:solidFill>
                <a:effectLst/>
                <a:uLnTx/>
                <a:uFillTx/>
                <a:latin typeface="Calibri"/>
                <a:ea typeface="+mn-ea"/>
                <a:cs typeface="Calibri"/>
              </a:rPr>
              <a:t>e</a:t>
            </a:r>
            <a:r>
              <a:rPr kumimoji="0" sz="2000" b="1" i="0" u="none" strike="noStrike" kern="1200" cap="none" spc="0" normalizeH="0" baseline="0" noProof="0" dirty="0">
                <a:ln>
                  <a:noFill/>
                </a:ln>
                <a:solidFill>
                  <a:srgbClr val="002060"/>
                </a:solidFill>
                <a:effectLst/>
                <a:uLnTx/>
                <a:uFillTx/>
                <a:latin typeface="Calibri"/>
                <a:ea typeface="+mn-ea"/>
                <a:cs typeface="Calibri"/>
              </a:rPr>
              <a:t>t</a:t>
            </a:r>
            <a:r>
              <a:rPr kumimoji="0" sz="2000" b="1" i="0" u="none" strike="noStrike" kern="1200" cap="none" spc="-5" normalizeH="0" baseline="0" noProof="0" dirty="0">
                <a:ln>
                  <a:noFill/>
                </a:ln>
                <a:solidFill>
                  <a:srgbClr val="002060"/>
                </a:solidFill>
                <a:effectLst/>
                <a:uLnTx/>
                <a:uFillTx/>
                <a:latin typeface="Calibri"/>
                <a:ea typeface="+mn-ea"/>
                <a:cs typeface="Calibri"/>
              </a:rPr>
              <a:t>ies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3891104" y="1103826"/>
            <a:ext cx="5918200" cy="1113155"/>
          </a:xfrm>
          <a:prstGeom prst="rect">
            <a:avLst/>
          </a:prstGeom>
        </p:spPr>
        <p:txBody>
          <a:bodyPr vert="horz" wrap="square" lIns="0" tIns="3175" rIns="0" bIns="0" rtlCol="0">
            <a:spAutoFit/>
          </a:bodyPr>
          <a:lstStyle/>
          <a:p>
            <a:pPr marL="0" marR="0" lvl="0" indent="0" algn="l" defTabSz="914400" rtl="0" eaLnBrk="1" fontAlgn="auto" latinLnBrk="0" hangingPunct="1">
              <a:lnSpc>
                <a:spcPct val="100000"/>
              </a:lnSpc>
              <a:spcBef>
                <a:spcPts val="25"/>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Times New Roman"/>
              <a:ea typeface="+mn-ea"/>
              <a:cs typeface="Times New Roman"/>
            </a:endParaRPr>
          </a:p>
          <a:p>
            <a:pPr marL="4066540" marR="30480" lvl="0" indent="-4029075" algn="l" defTabSz="914400" rtl="0" eaLnBrk="1" fontAlgn="auto" latinLnBrk="0" hangingPunct="1">
              <a:lnSpc>
                <a:spcPct val="67500"/>
              </a:lnSpc>
              <a:spcBef>
                <a:spcPts val="0"/>
              </a:spcBef>
              <a:spcAft>
                <a:spcPts val="0"/>
              </a:spcAft>
              <a:buClrTx/>
              <a:buSzTx/>
              <a:buFontTx/>
              <a:buNone/>
              <a:tabLst>
                <a:tab pos="3068955" algn="l"/>
              </a:tabLst>
              <a:defRPr/>
            </a:pPr>
            <a:r>
              <a:rPr kumimoji="0" sz="9000" b="1" i="0" u="none" strike="noStrike" kern="1200" cap="none" spc="-7" normalizeH="0" baseline="-20370" noProof="0" dirty="0">
                <a:ln>
                  <a:noFill/>
                </a:ln>
                <a:solidFill>
                  <a:srgbClr val="00ABD2"/>
                </a:solidFill>
                <a:effectLst/>
                <a:uLnTx/>
                <a:uFillTx/>
                <a:latin typeface="Calibri"/>
                <a:ea typeface="+mn-ea"/>
                <a:cs typeface="Calibri"/>
              </a:rPr>
              <a:t>42	21</a:t>
            </a:r>
            <a:r>
              <a:rPr kumimoji="0" sz="9000" b="1" i="0" u="none" strike="noStrike" kern="1200" cap="none" spc="547" normalizeH="0" baseline="-20370" noProof="0" dirty="0">
                <a:ln>
                  <a:noFill/>
                </a:ln>
                <a:solidFill>
                  <a:srgbClr val="00ABD2"/>
                </a:solidFill>
                <a:effectLst/>
                <a:uLnTx/>
                <a:uFillTx/>
                <a:latin typeface="Calibri"/>
                <a:ea typeface="+mn-ea"/>
                <a:cs typeface="Calibri"/>
              </a:rPr>
              <a:t> </a:t>
            </a:r>
            <a:r>
              <a:rPr kumimoji="0" sz="2000" b="1" i="0" u="none" strike="noStrike" kern="1200" cap="none" spc="-15" normalizeH="0" baseline="0" noProof="0" dirty="0">
                <a:ln>
                  <a:noFill/>
                </a:ln>
                <a:solidFill>
                  <a:srgbClr val="002060"/>
                </a:solidFill>
                <a:effectLst/>
                <a:uLnTx/>
                <a:uFillTx/>
                <a:latin typeface="Calibri"/>
                <a:ea typeface="+mn-ea"/>
                <a:cs typeface="Calibri"/>
              </a:rPr>
              <a:t>Patient</a:t>
            </a:r>
            <a:r>
              <a:rPr kumimoji="0" sz="2000" b="1" i="0" u="none" strike="noStrike" kern="1200" cap="none" spc="-35" normalizeH="0" baseline="0" noProof="0" dirty="0">
                <a:ln>
                  <a:noFill/>
                </a:ln>
                <a:solidFill>
                  <a:srgbClr val="002060"/>
                </a:solidFill>
                <a:effectLst/>
                <a:uLnTx/>
                <a:uFillTx/>
                <a:latin typeface="Calibri"/>
                <a:ea typeface="+mn-ea"/>
                <a:cs typeface="Calibri"/>
              </a:rPr>
              <a:t> </a:t>
            </a:r>
            <a:r>
              <a:rPr kumimoji="0" sz="2000" b="1" i="0" u="none" strike="noStrike" kern="1200" cap="none" spc="-5" normalizeH="0" baseline="0" noProof="0" dirty="0">
                <a:ln>
                  <a:noFill/>
                </a:ln>
                <a:solidFill>
                  <a:srgbClr val="002060"/>
                </a:solidFill>
                <a:effectLst/>
                <a:uLnTx/>
                <a:uFillTx/>
                <a:latin typeface="Calibri"/>
                <a:ea typeface="+mn-ea"/>
                <a:cs typeface="Calibri"/>
              </a:rPr>
              <a:t>Advocacy </a:t>
            </a:r>
            <a:r>
              <a:rPr kumimoji="0" sz="2000" b="1" i="0" u="none" strike="noStrike" kern="1200" cap="none" spc="-434" normalizeH="0" baseline="0" noProof="0" dirty="0">
                <a:ln>
                  <a:noFill/>
                </a:ln>
                <a:solidFill>
                  <a:srgbClr val="002060"/>
                </a:solidFill>
                <a:effectLst/>
                <a:uLnTx/>
                <a:uFillTx/>
                <a:latin typeface="Calibri"/>
                <a:ea typeface="+mn-ea"/>
                <a:cs typeface="Calibri"/>
              </a:rPr>
              <a:t> </a:t>
            </a:r>
            <a:r>
              <a:rPr kumimoji="0" sz="2000" b="1" i="0" u="none" strike="noStrike" kern="1200" cap="none" spc="-10" normalizeH="0" baseline="0" noProof="0" dirty="0">
                <a:ln>
                  <a:noFill/>
                </a:ln>
                <a:solidFill>
                  <a:srgbClr val="002060"/>
                </a:solidFill>
                <a:effectLst/>
                <a:uLnTx/>
                <a:uFillTx/>
                <a:latin typeface="Calibri"/>
                <a:ea typeface="+mn-ea"/>
                <a:cs typeface="Calibri"/>
              </a:rPr>
              <a:t>Groups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986948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162299" y="0"/>
            <a:ext cx="9029699" cy="6858000"/>
          </a:xfrm>
          <a:prstGeom prst="rect">
            <a:avLst/>
          </a:prstGeom>
        </p:spPr>
      </p:pic>
      <p:grpSp>
        <p:nvGrpSpPr>
          <p:cNvPr id="3" name="object 3"/>
          <p:cNvGrpSpPr/>
          <p:nvPr/>
        </p:nvGrpSpPr>
        <p:grpSpPr>
          <a:xfrm>
            <a:off x="835103" y="297236"/>
            <a:ext cx="1703705" cy="1395730"/>
            <a:chOff x="835103" y="297236"/>
            <a:chExt cx="1703705" cy="1395730"/>
          </a:xfrm>
        </p:grpSpPr>
        <p:sp>
          <p:nvSpPr>
            <p:cNvPr id="4" name="object 4"/>
            <p:cNvSpPr/>
            <p:nvPr/>
          </p:nvSpPr>
          <p:spPr>
            <a:xfrm>
              <a:off x="835103" y="324448"/>
              <a:ext cx="1703705" cy="1322070"/>
            </a:xfrm>
            <a:custGeom>
              <a:avLst/>
              <a:gdLst/>
              <a:ahLst/>
              <a:cxnLst/>
              <a:rect l="l" t="t" r="r" b="b"/>
              <a:pathLst>
                <a:path w="1703705" h="1322070">
                  <a:moveTo>
                    <a:pt x="788921" y="1321461"/>
                  </a:moveTo>
                  <a:lnTo>
                    <a:pt x="746004" y="1320660"/>
                  </a:lnTo>
                  <a:lnTo>
                    <a:pt x="702910" y="1317158"/>
                  </a:lnTo>
                  <a:lnTo>
                    <a:pt x="659706" y="1310825"/>
                  </a:lnTo>
                  <a:lnTo>
                    <a:pt x="616457" y="1301528"/>
                  </a:lnTo>
                  <a:lnTo>
                    <a:pt x="573230" y="1289136"/>
                  </a:lnTo>
                  <a:lnTo>
                    <a:pt x="530089" y="1273518"/>
                  </a:lnTo>
                  <a:lnTo>
                    <a:pt x="487100" y="1254543"/>
                  </a:lnTo>
                  <a:lnTo>
                    <a:pt x="444329" y="1232079"/>
                  </a:lnTo>
                  <a:lnTo>
                    <a:pt x="401841" y="1205996"/>
                  </a:lnTo>
                  <a:lnTo>
                    <a:pt x="359703" y="1176161"/>
                  </a:lnTo>
                  <a:lnTo>
                    <a:pt x="317979" y="1142444"/>
                  </a:lnTo>
                  <a:lnTo>
                    <a:pt x="276735" y="1104713"/>
                  </a:lnTo>
                  <a:lnTo>
                    <a:pt x="236036" y="1062837"/>
                  </a:lnTo>
                  <a:lnTo>
                    <a:pt x="195949" y="1016685"/>
                  </a:lnTo>
                  <a:lnTo>
                    <a:pt x="153096" y="961982"/>
                  </a:lnTo>
                  <a:lnTo>
                    <a:pt x="115998" y="909197"/>
                  </a:lnTo>
                  <a:lnTo>
                    <a:pt x="84449" y="858284"/>
                  </a:lnTo>
                  <a:lnTo>
                    <a:pt x="58239" y="809194"/>
                  </a:lnTo>
                  <a:lnTo>
                    <a:pt x="37161" y="761881"/>
                  </a:lnTo>
                  <a:lnTo>
                    <a:pt x="21007" y="716295"/>
                  </a:lnTo>
                  <a:lnTo>
                    <a:pt x="9567" y="672391"/>
                  </a:lnTo>
                  <a:lnTo>
                    <a:pt x="2634" y="630119"/>
                  </a:lnTo>
                  <a:lnTo>
                    <a:pt x="0" y="589433"/>
                  </a:lnTo>
                  <a:lnTo>
                    <a:pt x="1455" y="550285"/>
                  </a:lnTo>
                  <a:lnTo>
                    <a:pt x="15804" y="476412"/>
                  </a:lnTo>
                  <a:lnTo>
                    <a:pt x="44013" y="408120"/>
                  </a:lnTo>
                  <a:lnTo>
                    <a:pt x="84418" y="345027"/>
                  </a:lnTo>
                  <a:lnTo>
                    <a:pt x="108673" y="315311"/>
                  </a:lnTo>
                  <a:lnTo>
                    <a:pt x="135351" y="286753"/>
                  </a:lnTo>
                  <a:lnTo>
                    <a:pt x="164245" y="259304"/>
                  </a:lnTo>
                  <a:lnTo>
                    <a:pt x="195147" y="232917"/>
                  </a:lnTo>
                  <a:lnTo>
                    <a:pt x="227847" y="207545"/>
                  </a:lnTo>
                  <a:lnTo>
                    <a:pt x="262138" y="183139"/>
                  </a:lnTo>
                  <a:lnTo>
                    <a:pt x="323123" y="143571"/>
                  </a:lnTo>
                  <a:lnTo>
                    <a:pt x="387704" y="106629"/>
                  </a:lnTo>
                  <a:lnTo>
                    <a:pt x="456096" y="73423"/>
                  </a:lnTo>
                  <a:lnTo>
                    <a:pt x="491789" y="58568"/>
                  </a:lnTo>
                  <a:lnTo>
                    <a:pt x="528516" y="45063"/>
                  </a:lnTo>
                  <a:lnTo>
                    <a:pt x="566304" y="33048"/>
                  </a:lnTo>
                  <a:lnTo>
                    <a:pt x="605180" y="22660"/>
                  </a:lnTo>
                  <a:lnTo>
                    <a:pt x="645170" y="14040"/>
                  </a:lnTo>
                  <a:lnTo>
                    <a:pt x="686303" y="7324"/>
                  </a:lnTo>
                  <a:lnTo>
                    <a:pt x="728604" y="2653"/>
                  </a:lnTo>
                  <a:lnTo>
                    <a:pt x="772100" y="166"/>
                  </a:lnTo>
                  <a:lnTo>
                    <a:pt x="816820" y="0"/>
                  </a:lnTo>
                  <a:lnTo>
                    <a:pt x="862789" y="2294"/>
                  </a:lnTo>
                  <a:lnTo>
                    <a:pt x="910035" y="7188"/>
                  </a:lnTo>
                  <a:lnTo>
                    <a:pt x="958584" y="14820"/>
                  </a:lnTo>
                  <a:lnTo>
                    <a:pt x="1008464" y="25329"/>
                  </a:lnTo>
                  <a:lnTo>
                    <a:pt x="1059702" y="38854"/>
                  </a:lnTo>
                  <a:lnTo>
                    <a:pt x="1112324" y="55533"/>
                  </a:lnTo>
                  <a:lnTo>
                    <a:pt x="1166358" y="75506"/>
                  </a:lnTo>
                  <a:lnTo>
                    <a:pt x="1221830" y="98910"/>
                  </a:lnTo>
                  <a:lnTo>
                    <a:pt x="1278768" y="125886"/>
                  </a:lnTo>
                  <a:lnTo>
                    <a:pt x="1337198" y="156571"/>
                  </a:lnTo>
                  <a:lnTo>
                    <a:pt x="1397147" y="191104"/>
                  </a:lnTo>
                  <a:lnTo>
                    <a:pt x="1448490" y="223721"/>
                  </a:lnTo>
                  <a:lnTo>
                    <a:pt x="1494635" y="256630"/>
                  </a:lnTo>
                  <a:lnTo>
                    <a:pt x="1535734" y="289796"/>
                  </a:lnTo>
                  <a:lnTo>
                    <a:pt x="1571939" y="323184"/>
                  </a:lnTo>
                  <a:lnTo>
                    <a:pt x="1603402" y="356759"/>
                  </a:lnTo>
                  <a:lnTo>
                    <a:pt x="1630275" y="390483"/>
                  </a:lnTo>
                  <a:lnTo>
                    <a:pt x="1652708" y="424323"/>
                  </a:lnTo>
                  <a:lnTo>
                    <a:pt x="1670854" y="458243"/>
                  </a:lnTo>
                  <a:lnTo>
                    <a:pt x="1694891" y="526179"/>
                  </a:lnTo>
                  <a:lnTo>
                    <a:pt x="1703598" y="594007"/>
                  </a:lnTo>
                  <a:lnTo>
                    <a:pt x="1702582" y="627791"/>
                  </a:lnTo>
                  <a:lnTo>
                    <a:pt x="1690570" y="694925"/>
                  </a:lnTo>
                  <a:lnTo>
                    <a:pt x="1666262" y="761241"/>
                  </a:lnTo>
                  <a:lnTo>
                    <a:pt x="1630871" y="826455"/>
                  </a:lnTo>
                  <a:lnTo>
                    <a:pt x="1609399" y="858560"/>
                  </a:lnTo>
                  <a:lnTo>
                    <a:pt x="1585610" y="890283"/>
                  </a:lnTo>
                  <a:lnTo>
                    <a:pt x="1559658" y="921588"/>
                  </a:lnTo>
                  <a:lnTo>
                    <a:pt x="1531694" y="952440"/>
                  </a:lnTo>
                  <a:lnTo>
                    <a:pt x="1501868" y="982804"/>
                  </a:lnTo>
                  <a:lnTo>
                    <a:pt x="1470334" y="1012643"/>
                  </a:lnTo>
                  <a:lnTo>
                    <a:pt x="1437242" y="1041923"/>
                  </a:lnTo>
                  <a:lnTo>
                    <a:pt x="1402744" y="1070608"/>
                  </a:lnTo>
                  <a:lnTo>
                    <a:pt x="1366992" y="1098663"/>
                  </a:lnTo>
                  <a:lnTo>
                    <a:pt x="1334582" y="1122618"/>
                  </a:lnTo>
                  <a:lnTo>
                    <a:pt x="1301013" y="1145842"/>
                  </a:lnTo>
                  <a:lnTo>
                    <a:pt x="1266349" y="1168203"/>
                  </a:lnTo>
                  <a:lnTo>
                    <a:pt x="1230657" y="1189570"/>
                  </a:lnTo>
                  <a:lnTo>
                    <a:pt x="1194002" y="1209812"/>
                  </a:lnTo>
                  <a:lnTo>
                    <a:pt x="1156449" y="1228798"/>
                  </a:lnTo>
                  <a:lnTo>
                    <a:pt x="1118065" y="1246396"/>
                  </a:lnTo>
                  <a:lnTo>
                    <a:pt x="1078915" y="1262475"/>
                  </a:lnTo>
                  <a:lnTo>
                    <a:pt x="1039064" y="1276903"/>
                  </a:lnTo>
                  <a:lnTo>
                    <a:pt x="998579" y="1289549"/>
                  </a:lnTo>
                  <a:lnTo>
                    <a:pt x="957523" y="1300283"/>
                  </a:lnTo>
                  <a:lnTo>
                    <a:pt x="915965" y="1308972"/>
                  </a:lnTo>
                  <a:lnTo>
                    <a:pt x="873968" y="1315486"/>
                  </a:lnTo>
                  <a:lnTo>
                    <a:pt x="831598" y="1319693"/>
                  </a:lnTo>
                  <a:lnTo>
                    <a:pt x="788921" y="1321461"/>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4" cstate="print"/>
            <a:stretch>
              <a:fillRect/>
            </a:stretch>
          </p:blipFill>
          <p:spPr>
            <a:xfrm>
              <a:off x="900099" y="297236"/>
              <a:ext cx="1603994" cy="1395393"/>
            </a:xfrm>
            <a:prstGeom prst="rect">
              <a:avLst/>
            </a:prstGeom>
          </p:spPr>
        </p:pic>
        <p:sp>
          <p:nvSpPr>
            <p:cNvPr id="6" name="object 6"/>
            <p:cNvSpPr/>
            <p:nvPr/>
          </p:nvSpPr>
          <p:spPr>
            <a:xfrm>
              <a:off x="987106" y="419588"/>
              <a:ext cx="1443355" cy="1161415"/>
            </a:xfrm>
            <a:custGeom>
              <a:avLst/>
              <a:gdLst/>
              <a:ahLst/>
              <a:cxnLst/>
              <a:rect l="l" t="t" r="r" b="b"/>
              <a:pathLst>
                <a:path w="1443355" h="1161415">
                  <a:moveTo>
                    <a:pt x="512740" y="1161160"/>
                  </a:moveTo>
                  <a:lnTo>
                    <a:pt x="466306" y="1160947"/>
                  </a:lnTo>
                  <a:lnTo>
                    <a:pt x="420658" y="1158265"/>
                  </a:lnTo>
                  <a:lnTo>
                    <a:pt x="376142" y="1153043"/>
                  </a:lnTo>
                  <a:lnTo>
                    <a:pt x="333101" y="1145206"/>
                  </a:lnTo>
                  <a:lnTo>
                    <a:pt x="291883" y="1134681"/>
                  </a:lnTo>
                  <a:lnTo>
                    <a:pt x="252831" y="1121393"/>
                  </a:lnTo>
                  <a:lnTo>
                    <a:pt x="216291" y="1105270"/>
                  </a:lnTo>
                  <a:lnTo>
                    <a:pt x="182607" y="1086238"/>
                  </a:lnTo>
                  <a:lnTo>
                    <a:pt x="125191" y="1039150"/>
                  </a:lnTo>
                  <a:lnTo>
                    <a:pt x="83342" y="979540"/>
                  </a:lnTo>
                  <a:lnTo>
                    <a:pt x="59822" y="906819"/>
                  </a:lnTo>
                  <a:lnTo>
                    <a:pt x="55798" y="865358"/>
                  </a:lnTo>
                  <a:lnTo>
                    <a:pt x="53052" y="812262"/>
                  </a:lnTo>
                  <a:lnTo>
                    <a:pt x="48350" y="761676"/>
                  </a:lnTo>
                  <a:lnTo>
                    <a:pt x="42191" y="713433"/>
                  </a:lnTo>
                  <a:lnTo>
                    <a:pt x="35070" y="667365"/>
                  </a:lnTo>
                  <a:lnTo>
                    <a:pt x="27486" y="623307"/>
                  </a:lnTo>
                  <a:lnTo>
                    <a:pt x="19935" y="581091"/>
                  </a:lnTo>
                  <a:lnTo>
                    <a:pt x="12913" y="540551"/>
                  </a:lnTo>
                  <a:lnTo>
                    <a:pt x="6919" y="501519"/>
                  </a:lnTo>
                  <a:lnTo>
                    <a:pt x="2449" y="463830"/>
                  </a:lnTo>
                  <a:lnTo>
                    <a:pt x="0" y="427315"/>
                  </a:lnTo>
                  <a:lnTo>
                    <a:pt x="68" y="391808"/>
                  </a:lnTo>
                  <a:lnTo>
                    <a:pt x="9747" y="323151"/>
                  </a:lnTo>
                  <a:lnTo>
                    <a:pt x="35461" y="256525"/>
                  </a:lnTo>
                  <a:lnTo>
                    <a:pt x="55574" y="223556"/>
                  </a:lnTo>
                  <a:lnTo>
                    <a:pt x="81186" y="190594"/>
                  </a:lnTo>
                  <a:lnTo>
                    <a:pt x="112796" y="157472"/>
                  </a:lnTo>
                  <a:lnTo>
                    <a:pt x="150899" y="124023"/>
                  </a:lnTo>
                  <a:lnTo>
                    <a:pt x="195992" y="90081"/>
                  </a:lnTo>
                  <a:lnTo>
                    <a:pt x="235454" y="65299"/>
                  </a:lnTo>
                  <a:lnTo>
                    <a:pt x="276816" y="44823"/>
                  </a:lnTo>
                  <a:lnTo>
                    <a:pt x="319880" y="28452"/>
                  </a:lnTo>
                  <a:lnTo>
                    <a:pt x="364445" y="15985"/>
                  </a:lnTo>
                  <a:lnTo>
                    <a:pt x="410312" y="7222"/>
                  </a:lnTo>
                  <a:lnTo>
                    <a:pt x="457282" y="1960"/>
                  </a:lnTo>
                  <a:lnTo>
                    <a:pt x="505155" y="0"/>
                  </a:lnTo>
                  <a:lnTo>
                    <a:pt x="553732" y="1139"/>
                  </a:lnTo>
                  <a:lnTo>
                    <a:pt x="602813" y="5177"/>
                  </a:lnTo>
                  <a:lnTo>
                    <a:pt x="652198" y="11913"/>
                  </a:lnTo>
                  <a:lnTo>
                    <a:pt x="701687" y="21146"/>
                  </a:lnTo>
                  <a:lnTo>
                    <a:pt x="751082" y="32675"/>
                  </a:lnTo>
                  <a:lnTo>
                    <a:pt x="800183" y="46298"/>
                  </a:lnTo>
                  <a:lnTo>
                    <a:pt x="848790" y="61815"/>
                  </a:lnTo>
                  <a:lnTo>
                    <a:pt x="896703" y="79025"/>
                  </a:lnTo>
                  <a:lnTo>
                    <a:pt x="943723" y="97726"/>
                  </a:lnTo>
                  <a:lnTo>
                    <a:pt x="989651" y="117718"/>
                  </a:lnTo>
                  <a:lnTo>
                    <a:pt x="1034287" y="138800"/>
                  </a:lnTo>
                  <a:lnTo>
                    <a:pt x="1077431" y="160770"/>
                  </a:lnTo>
                  <a:lnTo>
                    <a:pt x="1118883" y="183427"/>
                  </a:lnTo>
                  <a:lnTo>
                    <a:pt x="1158445" y="206571"/>
                  </a:lnTo>
                  <a:lnTo>
                    <a:pt x="1195917" y="230000"/>
                  </a:lnTo>
                  <a:lnTo>
                    <a:pt x="1231099" y="253514"/>
                  </a:lnTo>
                  <a:lnTo>
                    <a:pt x="1263791" y="276911"/>
                  </a:lnTo>
                  <a:lnTo>
                    <a:pt x="1320909" y="322550"/>
                  </a:lnTo>
                  <a:lnTo>
                    <a:pt x="1365674" y="365310"/>
                  </a:lnTo>
                  <a:lnTo>
                    <a:pt x="1395082" y="400780"/>
                  </a:lnTo>
                  <a:lnTo>
                    <a:pt x="1417136" y="435969"/>
                  </a:lnTo>
                  <a:lnTo>
                    <a:pt x="1440821" y="505407"/>
                  </a:lnTo>
                  <a:lnTo>
                    <a:pt x="1443270" y="539607"/>
                  </a:lnTo>
                  <a:lnTo>
                    <a:pt x="1440003" y="573430"/>
                  </a:lnTo>
                  <a:lnTo>
                    <a:pt x="1417958" y="639850"/>
                  </a:lnTo>
                  <a:lnTo>
                    <a:pt x="1377961" y="704473"/>
                  </a:lnTo>
                  <a:lnTo>
                    <a:pt x="1352254" y="736052"/>
                  </a:lnTo>
                  <a:lnTo>
                    <a:pt x="1323287" y="767109"/>
                  </a:lnTo>
                  <a:lnTo>
                    <a:pt x="1291470" y="797623"/>
                  </a:lnTo>
                  <a:lnTo>
                    <a:pt x="1257213" y="827567"/>
                  </a:lnTo>
                  <a:lnTo>
                    <a:pt x="1220924" y="856920"/>
                  </a:lnTo>
                  <a:lnTo>
                    <a:pt x="1183013" y="885656"/>
                  </a:lnTo>
                  <a:lnTo>
                    <a:pt x="1143890" y="913752"/>
                  </a:lnTo>
                  <a:lnTo>
                    <a:pt x="1103963" y="941184"/>
                  </a:lnTo>
                  <a:lnTo>
                    <a:pt x="1063643" y="967928"/>
                  </a:lnTo>
                  <a:lnTo>
                    <a:pt x="1023339" y="993960"/>
                  </a:lnTo>
                  <a:lnTo>
                    <a:pt x="983460" y="1019256"/>
                  </a:lnTo>
                  <a:lnTo>
                    <a:pt x="944415" y="1043792"/>
                  </a:lnTo>
                  <a:lnTo>
                    <a:pt x="909097" y="1064202"/>
                  </a:lnTo>
                  <a:lnTo>
                    <a:pt x="871114" y="1082880"/>
                  </a:lnTo>
                  <a:lnTo>
                    <a:pt x="830811" y="1099755"/>
                  </a:lnTo>
                  <a:lnTo>
                    <a:pt x="788535" y="1114751"/>
                  </a:lnTo>
                  <a:lnTo>
                    <a:pt x="744629" y="1127795"/>
                  </a:lnTo>
                  <a:lnTo>
                    <a:pt x="699439" y="1138813"/>
                  </a:lnTo>
                  <a:lnTo>
                    <a:pt x="653310" y="1147733"/>
                  </a:lnTo>
                  <a:lnTo>
                    <a:pt x="606588" y="1154480"/>
                  </a:lnTo>
                  <a:lnTo>
                    <a:pt x="559616" y="1158980"/>
                  </a:lnTo>
                  <a:lnTo>
                    <a:pt x="512740" y="1161160"/>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095320" y="528084"/>
              <a:ext cx="1231265" cy="923290"/>
            </a:xfrm>
            <a:custGeom>
              <a:avLst/>
              <a:gdLst/>
              <a:ahLst/>
              <a:cxnLst/>
              <a:rect l="l" t="t" r="r" b="b"/>
              <a:pathLst>
                <a:path w="1231264" h="923290">
                  <a:moveTo>
                    <a:pt x="423838" y="922737"/>
                  </a:moveTo>
                  <a:lnTo>
                    <a:pt x="376815" y="920780"/>
                  </a:lnTo>
                  <a:lnTo>
                    <a:pt x="330389" y="916406"/>
                  </a:lnTo>
                  <a:lnTo>
                    <a:pt x="285081" y="909545"/>
                  </a:lnTo>
                  <a:lnTo>
                    <a:pt x="241413" y="900125"/>
                  </a:lnTo>
                  <a:lnTo>
                    <a:pt x="199904" y="888075"/>
                  </a:lnTo>
                  <a:lnTo>
                    <a:pt x="161076" y="873325"/>
                  </a:lnTo>
                  <a:lnTo>
                    <a:pt x="125449" y="855803"/>
                  </a:lnTo>
                  <a:lnTo>
                    <a:pt x="65883" y="812161"/>
                  </a:lnTo>
                  <a:lnTo>
                    <a:pt x="25371" y="756583"/>
                  </a:lnTo>
                  <a:lnTo>
                    <a:pt x="8079" y="688499"/>
                  </a:lnTo>
                  <a:lnTo>
                    <a:pt x="9443" y="649591"/>
                  </a:lnTo>
                  <a:lnTo>
                    <a:pt x="14575" y="590470"/>
                  </a:lnTo>
                  <a:lnTo>
                    <a:pt x="15646" y="536201"/>
                  </a:lnTo>
                  <a:lnTo>
                    <a:pt x="13795" y="486321"/>
                  </a:lnTo>
                  <a:lnTo>
                    <a:pt x="10165" y="440367"/>
                  </a:lnTo>
                  <a:lnTo>
                    <a:pt x="5894" y="397875"/>
                  </a:lnTo>
                  <a:lnTo>
                    <a:pt x="2126" y="358382"/>
                  </a:lnTo>
                  <a:lnTo>
                    <a:pt x="0" y="321424"/>
                  </a:lnTo>
                  <a:lnTo>
                    <a:pt x="657" y="286537"/>
                  </a:lnTo>
                  <a:lnTo>
                    <a:pt x="5238" y="253259"/>
                  </a:lnTo>
                  <a:lnTo>
                    <a:pt x="30736" y="189672"/>
                  </a:lnTo>
                  <a:lnTo>
                    <a:pt x="53935" y="158437"/>
                  </a:lnTo>
                  <a:lnTo>
                    <a:pt x="85622" y="126956"/>
                  </a:lnTo>
                  <a:lnTo>
                    <a:pt x="126938" y="94766"/>
                  </a:lnTo>
                  <a:lnTo>
                    <a:pt x="160897" y="73351"/>
                  </a:lnTo>
                  <a:lnTo>
                    <a:pt x="197528" y="54812"/>
                  </a:lnTo>
                  <a:lnTo>
                    <a:pt x="236565" y="39081"/>
                  </a:lnTo>
                  <a:lnTo>
                    <a:pt x="277742" y="26094"/>
                  </a:lnTo>
                  <a:lnTo>
                    <a:pt x="320793" y="15784"/>
                  </a:lnTo>
                  <a:lnTo>
                    <a:pt x="365452" y="8086"/>
                  </a:lnTo>
                  <a:lnTo>
                    <a:pt x="411455" y="2933"/>
                  </a:lnTo>
                  <a:lnTo>
                    <a:pt x="458534" y="259"/>
                  </a:lnTo>
                  <a:lnTo>
                    <a:pt x="506426" y="0"/>
                  </a:lnTo>
                  <a:lnTo>
                    <a:pt x="554863" y="2087"/>
                  </a:lnTo>
                  <a:lnTo>
                    <a:pt x="603580" y="6457"/>
                  </a:lnTo>
                  <a:lnTo>
                    <a:pt x="652312" y="13042"/>
                  </a:lnTo>
                  <a:lnTo>
                    <a:pt x="700793" y="21777"/>
                  </a:lnTo>
                  <a:lnTo>
                    <a:pt x="748757" y="32596"/>
                  </a:lnTo>
                  <a:lnTo>
                    <a:pt x="795939" y="45433"/>
                  </a:lnTo>
                  <a:lnTo>
                    <a:pt x="842072" y="60222"/>
                  </a:lnTo>
                  <a:lnTo>
                    <a:pt x="886891" y="76897"/>
                  </a:lnTo>
                  <a:lnTo>
                    <a:pt x="930131" y="95392"/>
                  </a:lnTo>
                  <a:lnTo>
                    <a:pt x="971526" y="115642"/>
                  </a:lnTo>
                  <a:lnTo>
                    <a:pt x="1010810" y="137580"/>
                  </a:lnTo>
                  <a:lnTo>
                    <a:pt x="1047717" y="161140"/>
                  </a:lnTo>
                  <a:lnTo>
                    <a:pt x="1081981" y="186257"/>
                  </a:lnTo>
                  <a:lnTo>
                    <a:pt x="1113338" y="212864"/>
                  </a:lnTo>
                  <a:lnTo>
                    <a:pt x="1141521" y="240896"/>
                  </a:lnTo>
                  <a:lnTo>
                    <a:pt x="1166265" y="270287"/>
                  </a:lnTo>
                  <a:lnTo>
                    <a:pt x="1204372" y="332880"/>
                  </a:lnTo>
                  <a:lnTo>
                    <a:pt x="1227653" y="409712"/>
                  </a:lnTo>
                  <a:lnTo>
                    <a:pt x="1231034" y="451438"/>
                  </a:lnTo>
                  <a:lnTo>
                    <a:pt x="1227843" y="491169"/>
                  </a:lnTo>
                  <a:lnTo>
                    <a:pt x="1218580" y="528944"/>
                  </a:lnTo>
                  <a:lnTo>
                    <a:pt x="1203740" y="564803"/>
                  </a:lnTo>
                  <a:lnTo>
                    <a:pt x="1183824" y="598785"/>
                  </a:lnTo>
                  <a:lnTo>
                    <a:pt x="1159327" y="630929"/>
                  </a:lnTo>
                  <a:lnTo>
                    <a:pt x="1130749" y="661276"/>
                  </a:lnTo>
                  <a:lnTo>
                    <a:pt x="1098587" y="689864"/>
                  </a:lnTo>
                  <a:lnTo>
                    <a:pt x="1063338" y="716732"/>
                  </a:lnTo>
                  <a:lnTo>
                    <a:pt x="1025502" y="741921"/>
                  </a:lnTo>
                  <a:lnTo>
                    <a:pt x="985574" y="765470"/>
                  </a:lnTo>
                  <a:lnTo>
                    <a:pt x="944055" y="787418"/>
                  </a:lnTo>
                  <a:lnTo>
                    <a:pt x="901440" y="807805"/>
                  </a:lnTo>
                  <a:lnTo>
                    <a:pt x="858229" y="826669"/>
                  </a:lnTo>
                  <a:lnTo>
                    <a:pt x="814918" y="844052"/>
                  </a:lnTo>
                  <a:lnTo>
                    <a:pt x="772006" y="859991"/>
                  </a:lnTo>
                  <a:lnTo>
                    <a:pt x="729991" y="874526"/>
                  </a:lnTo>
                  <a:lnTo>
                    <a:pt x="689370" y="887698"/>
                  </a:lnTo>
                  <a:lnTo>
                    <a:pt x="649696" y="898752"/>
                  </a:lnTo>
                  <a:lnTo>
                    <a:pt x="607495" y="907815"/>
                  </a:lnTo>
                  <a:lnTo>
                    <a:pt x="563288" y="914816"/>
                  </a:lnTo>
                  <a:lnTo>
                    <a:pt x="517596" y="919684"/>
                  </a:lnTo>
                  <a:lnTo>
                    <a:pt x="470939" y="922348"/>
                  </a:lnTo>
                  <a:lnTo>
                    <a:pt x="423838" y="922737"/>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object 8"/>
            <p:cNvPicPr/>
            <p:nvPr/>
          </p:nvPicPr>
          <p:blipFill>
            <a:blip r:embed="rId5" cstate="print"/>
            <a:stretch>
              <a:fillRect/>
            </a:stretch>
          </p:blipFill>
          <p:spPr>
            <a:xfrm>
              <a:off x="1233897" y="1177936"/>
              <a:ext cx="333805" cy="65003"/>
            </a:xfrm>
            <a:prstGeom prst="rect">
              <a:avLst/>
            </a:prstGeom>
          </p:spPr>
        </p:pic>
        <p:pic>
          <p:nvPicPr>
            <p:cNvPr id="9" name="object 9"/>
            <p:cNvPicPr/>
            <p:nvPr/>
          </p:nvPicPr>
          <p:blipFill>
            <a:blip r:embed="rId6" cstate="print"/>
            <a:stretch>
              <a:fillRect/>
            </a:stretch>
          </p:blipFill>
          <p:spPr>
            <a:xfrm>
              <a:off x="1585048" y="1172616"/>
              <a:ext cx="78027" cy="73668"/>
            </a:xfrm>
            <a:prstGeom prst="rect">
              <a:avLst/>
            </a:prstGeom>
          </p:spPr>
        </p:pic>
        <p:pic>
          <p:nvPicPr>
            <p:cNvPr id="10" name="object 10"/>
            <p:cNvPicPr/>
            <p:nvPr/>
          </p:nvPicPr>
          <p:blipFill>
            <a:blip r:embed="rId7" cstate="print"/>
            <a:stretch>
              <a:fillRect/>
            </a:stretch>
          </p:blipFill>
          <p:spPr>
            <a:xfrm>
              <a:off x="1667411" y="1172616"/>
              <a:ext cx="134389" cy="73668"/>
            </a:xfrm>
            <a:prstGeom prst="rect">
              <a:avLst/>
            </a:prstGeom>
          </p:spPr>
        </p:pic>
        <p:pic>
          <p:nvPicPr>
            <p:cNvPr id="11" name="object 11"/>
            <p:cNvPicPr/>
            <p:nvPr/>
          </p:nvPicPr>
          <p:blipFill>
            <a:blip r:embed="rId8" cstate="print"/>
            <a:stretch>
              <a:fillRect/>
            </a:stretch>
          </p:blipFill>
          <p:spPr>
            <a:xfrm>
              <a:off x="1810473" y="1172616"/>
              <a:ext cx="143052" cy="73668"/>
            </a:xfrm>
            <a:prstGeom prst="rect">
              <a:avLst/>
            </a:prstGeom>
          </p:spPr>
        </p:pic>
        <p:pic>
          <p:nvPicPr>
            <p:cNvPr id="12" name="object 12"/>
            <p:cNvPicPr/>
            <p:nvPr/>
          </p:nvPicPr>
          <p:blipFill>
            <a:blip r:embed="rId9" cstate="print"/>
            <a:stretch>
              <a:fillRect/>
            </a:stretch>
          </p:blipFill>
          <p:spPr>
            <a:xfrm>
              <a:off x="1225232" y="804265"/>
              <a:ext cx="108373" cy="112669"/>
            </a:xfrm>
            <a:prstGeom prst="rect">
              <a:avLst/>
            </a:prstGeom>
          </p:spPr>
        </p:pic>
        <p:pic>
          <p:nvPicPr>
            <p:cNvPr id="13" name="object 13"/>
            <p:cNvPicPr/>
            <p:nvPr/>
          </p:nvPicPr>
          <p:blipFill>
            <a:blip r:embed="rId10" cstate="print"/>
            <a:stretch>
              <a:fillRect/>
            </a:stretch>
          </p:blipFill>
          <p:spPr>
            <a:xfrm>
              <a:off x="1342276" y="808596"/>
              <a:ext cx="108378" cy="108338"/>
            </a:xfrm>
            <a:prstGeom prst="rect">
              <a:avLst/>
            </a:prstGeom>
          </p:spPr>
        </p:pic>
        <p:pic>
          <p:nvPicPr>
            <p:cNvPr id="14" name="object 14"/>
            <p:cNvPicPr/>
            <p:nvPr/>
          </p:nvPicPr>
          <p:blipFill>
            <a:blip r:embed="rId11" cstate="print"/>
            <a:stretch>
              <a:fillRect/>
            </a:stretch>
          </p:blipFill>
          <p:spPr>
            <a:xfrm>
              <a:off x="1463662" y="808596"/>
              <a:ext cx="69360" cy="108338"/>
            </a:xfrm>
            <a:prstGeom prst="rect">
              <a:avLst/>
            </a:prstGeom>
          </p:spPr>
        </p:pic>
        <p:pic>
          <p:nvPicPr>
            <p:cNvPr id="15" name="object 15"/>
            <p:cNvPicPr/>
            <p:nvPr/>
          </p:nvPicPr>
          <p:blipFill>
            <a:blip r:embed="rId12" cstate="print"/>
            <a:stretch>
              <a:fillRect/>
            </a:stretch>
          </p:blipFill>
          <p:spPr>
            <a:xfrm>
              <a:off x="1533022" y="804265"/>
              <a:ext cx="117037" cy="112669"/>
            </a:xfrm>
            <a:prstGeom prst="rect">
              <a:avLst/>
            </a:prstGeom>
          </p:spPr>
        </p:pic>
        <p:pic>
          <p:nvPicPr>
            <p:cNvPr id="16" name="object 16"/>
            <p:cNvPicPr/>
            <p:nvPr/>
          </p:nvPicPr>
          <p:blipFill>
            <a:blip r:embed="rId13" cstate="print"/>
            <a:stretch>
              <a:fillRect/>
            </a:stretch>
          </p:blipFill>
          <p:spPr>
            <a:xfrm>
              <a:off x="1658747" y="804265"/>
              <a:ext cx="112708" cy="151671"/>
            </a:xfrm>
            <a:prstGeom prst="rect">
              <a:avLst/>
            </a:prstGeom>
          </p:spPr>
        </p:pic>
        <p:pic>
          <p:nvPicPr>
            <p:cNvPr id="17" name="object 17"/>
            <p:cNvPicPr/>
            <p:nvPr/>
          </p:nvPicPr>
          <p:blipFill>
            <a:blip r:embed="rId9" cstate="print"/>
            <a:stretch>
              <a:fillRect/>
            </a:stretch>
          </p:blipFill>
          <p:spPr>
            <a:xfrm>
              <a:off x="1780125" y="804265"/>
              <a:ext cx="108377" cy="112669"/>
            </a:xfrm>
            <a:prstGeom prst="rect">
              <a:avLst/>
            </a:prstGeom>
          </p:spPr>
        </p:pic>
        <p:pic>
          <p:nvPicPr>
            <p:cNvPr id="18" name="object 18"/>
            <p:cNvPicPr/>
            <p:nvPr/>
          </p:nvPicPr>
          <p:blipFill>
            <a:blip r:embed="rId14" cstate="print"/>
            <a:stretch>
              <a:fillRect/>
            </a:stretch>
          </p:blipFill>
          <p:spPr>
            <a:xfrm>
              <a:off x="1892839" y="804265"/>
              <a:ext cx="125711" cy="112669"/>
            </a:xfrm>
            <a:prstGeom prst="rect">
              <a:avLst/>
            </a:prstGeom>
          </p:spPr>
        </p:pic>
        <p:pic>
          <p:nvPicPr>
            <p:cNvPr id="19" name="object 19"/>
            <p:cNvPicPr/>
            <p:nvPr/>
          </p:nvPicPr>
          <p:blipFill>
            <a:blip r:embed="rId15" cstate="print"/>
            <a:stretch>
              <a:fillRect/>
            </a:stretch>
          </p:blipFill>
          <p:spPr>
            <a:xfrm>
              <a:off x="2031568" y="808596"/>
              <a:ext cx="108369" cy="108338"/>
            </a:xfrm>
            <a:prstGeom prst="rect">
              <a:avLst/>
            </a:prstGeom>
          </p:spPr>
        </p:pic>
        <p:pic>
          <p:nvPicPr>
            <p:cNvPr id="20" name="object 20"/>
            <p:cNvPicPr/>
            <p:nvPr/>
          </p:nvPicPr>
          <p:blipFill>
            <a:blip r:embed="rId16" cstate="print"/>
            <a:stretch>
              <a:fillRect/>
            </a:stretch>
          </p:blipFill>
          <p:spPr>
            <a:xfrm>
              <a:off x="1225232" y="994943"/>
              <a:ext cx="225422" cy="112667"/>
            </a:xfrm>
            <a:prstGeom prst="rect">
              <a:avLst/>
            </a:prstGeom>
          </p:spPr>
        </p:pic>
        <p:pic>
          <p:nvPicPr>
            <p:cNvPr id="21" name="object 21"/>
            <p:cNvPicPr/>
            <p:nvPr/>
          </p:nvPicPr>
          <p:blipFill>
            <a:blip r:embed="rId15" cstate="print"/>
            <a:stretch>
              <a:fillRect/>
            </a:stretch>
          </p:blipFill>
          <p:spPr>
            <a:xfrm>
              <a:off x="1463662" y="994943"/>
              <a:ext cx="108376" cy="108334"/>
            </a:xfrm>
            <a:prstGeom prst="rect">
              <a:avLst/>
            </a:prstGeom>
          </p:spPr>
        </p:pic>
        <p:pic>
          <p:nvPicPr>
            <p:cNvPr id="22" name="object 22"/>
            <p:cNvPicPr/>
            <p:nvPr/>
          </p:nvPicPr>
          <p:blipFill>
            <a:blip r:embed="rId17" cstate="print"/>
            <a:stretch>
              <a:fillRect/>
            </a:stretch>
          </p:blipFill>
          <p:spPr>
            <a:xfrm>
              <a:off x="1572044" y="994943"/>
              <a:ext cx="212416" cy="112667"/>
            </a:xfrm>
            <a:prstGeom prst="rect">
              <a:avLst/>
            </a:prstGeom>
          </p:spPr>
        </p:pic>
        <p:pic>
          <p:nvPicPr>
            <p:cNvPr id="23" name="object 23"/>
            <p:cNvPicPr/>
            <p:nvPr/>
          </p:nvPicPr>
          <p:blipFill>
            <a:blip r:embed="rId11" cstate="print"/>
            <a:stretch>
              <a:fillRect/>
            </a:stretch>
          </p:blipFill>
          <p:spPr>
            <a:xfrm>
              <a:off x="1797469" y="994943"/>
              <a:ext cx="69354" cy="108334"/>
            </a:xfrm>
            <a:prstGeom prst="rect">
              <a:avLst/>
            </a:prstGeom>
          </p:spPr>
        </p:pic>
      </p:grpSp>
      <p:pic>
        <p:nvPicPr>
          <p:cNvPr id="24" name="object 24"/>
          <p:cNvPicPr/>
          <p:nvPr/>
        </p:nvPicPr>
        <p:blipFill>
          <a:blip r:embed="rId18" cstate="print"/>
          <a:stretch>
            <a:fillRect/>
          </a:stretch>
        </p:blipFill>
        <p:spPr>
          <a:xfrm>
            <a:off x="1779497" y="3681755"/>
            <a:ext cx="1108984" cy="604049"/>
          </a:xfrm>
          <a:prstGeom prst="rect">
            <a:avLst/>
          </a:prstGeom>
        </p:spPr>
      </p:pic>
      <p:grpSp>
        <p:nvGrpSpPr>
          <p:cNvPr id="25" name="object 25"/>
          <p:cNvGrpSpPr/>
          <p:nvPr/>
        </p:nvGrpSpPr>
        <p:grpSpPr>
          <a:xfrm>
            <a:off x="6641007" y="1939556"/>
            <a:ext cx="2130425" cy="922655"/>
            <a:chOff x="6641007" y="1939556"/>
            <a:chExt cx="2130425" cy="922655"/>
          </a:xfrm>
        </p:grpSpPr>
        <p:pic>
          <p:nvPicPr>
            <p:cNvPr id="26" name="object 26"/>
            <p:cNvPicPr/>
            <p:nvPr/>
          </p:nvPicPr>
          <p:blipFill>
            <a:blip r:embed="rId19" cstate="print"/>
            <a:stretch>
              <a:fillRect/>
            </a:stretch>
          </p:blipFill>
          <p:spPr>
            <a:xfrm>
              <a:off x="6641007" y="1939556"/>
              <a:ext cx="1595767" cy="922601"/>
            </a:xfrm>
            <a:prstGeom prst="rect">
              <a:avLst/>
            </a:prstGeom>
          </p:spPr>
        </p:pic>
        <p:pic>
          <p:nvPicPr>
            <p:cNvPr id="27" name="object 27"/>
            <p:cNvPicPr/>
            <p:nvPr/>
          </p:nvPicPr>
          <p:blipFill>
            <a:blip r:embed="rId20" cstate="print"/>
            <a:stretch>
              <a:fillRect/>
            </a:stretch>
          </p:blipFill>
          <p:spPr>
            <a:xfrm>
              <a:off x="8095250" y="2078253"/>
              <a:ext cx="676030" cy="645210"/>
            </a:xfrm>
            <a:prstGeom prst="rect">
              <a:avLst/>
            </a:prstGeom>
          </p:spPr>
        </p:pic>
      </p:grpSp>
      <p:pic>
        <p:nvPicPr>
          <p:cNvPr id="28" name="object 28"/>
          <p:cNvPicPr/>
          <p:nvPr/>
        </p:nvPicPr>
        <p:blipFill>
          <a:blip r:embed="rId21" cstate="print"/>
          <a:stretch>
            <a:fillRect/>
          </a:stretch>
        </p:blipFill>
        <p:spPr>
          <a:xfrm>
            <a:off x="4487989" y="2047417"/>
            <a:ext cx="883945" cy="706880"/>
          </a:xfrm>
          <a:prstGeom prst="rect">
            <a:avLst/>
          </a:prstGeom>
        </p:spPr>
      </p:pic>
      <p:pic>
        <p:nvPicPr>
          <p:cNvPr id="29" name="object 29"/>
          <p:cNvPicPr/>
          <p:nvPr/>
        </p:nvPicPr>
        <p:blipFill>
          <a:blip r:embed="rId22" cstate="print"/>
          <a:stretch>
            <a:fillRect/>
          </a:stretch>
        </p:blipFill>
        <p:spPr>
          <a:xfrm>
            <a:off x="7423836" y="3154260"/>
            <a:ext cx="1884501" cy="387485"/>
          </a:xfrm>
          <a:prstGeom prst="rect">
            <a:avLst/>
          </a:prstGeom>
        </p:spPr>
      </p:pic>
      <p:pic>
        <p:nvPicPr>
          <p:cNvPr id="30" name="object 30"/>
          <p:cNvPicPr/>
          <p:nvPr/>
        </p:nvPicPr>
        <p:blipFill>
          <a:blip r:embed="rId23" cstate="print"/>
          <a:stretch>
            <a:fillRect/>
          </a:stretch>
        </p:blipFill>
        <p:spPr>
          <a:xfrm>
            <a:off x="2914675" y="3652494"/>
            <a:ext cx="1717329" cy="873328"/>
          </a:xfrm>
          <a:prstGeom prst="rect">
            <a:avLst/>
          </a:prstGeom>
        </p:spPr>
      </p:pic>
      <p:pic>
        <p:nvPicPr>
          <p:cNvPr id="31" name="object 31"/>
          <p:cNvPicPr/>
          <p:nvPr/>
        </p:nvPicPr>
        <p:blipFill>
          <a:blip r:embed="rId24" cstate="print"/>
          <a:stretch>
            <a:fillRect/>
          </a:stretch>
        </p:blipFill>
        <p:spPr>
          <a:xfrm>
            <a:off x="2518029" y="4785504"/>
            <a:ext cx="1529812" cy="253055"/>
          </a:xfrm>
          <a:prstGeom prst="rect">
            <a:avLst/>
          </a:prstGeom>
        </p:spPr>
      </p:pic>
      <p:pic>
        <p:nvPicPr>
          <p:cNvPr id="32" name="object 32"/>
          <p:cNvPicPr/>
          <p:nvPr/>
        </p:nvPicPr>
        <p:blipFill>
          <a:blip r:embed="rId25" cstate="print"/>
          <a:stretch>
            <a:fillRect/>
          </a:stretch>
        </p:blipFill>
        <p:spPr>
          <a:xfrm>
            <a:off x="7237539" y="3648025"/>
            <a:ext cx="828040" cy="621346"/>
          </a:xfrm>
          <a:prstGeom prst="rect">
            <a:avLst/>
          </a:prstGeom>
        </p:spPr>
      </p:pic>
      <p:pic>
        <p:nvPicPr>
          <p:cNvPr id="33" name="object 33"/>
          <p:cNvPicPr/>
          <p:nvPr/>
        </p:nvPicPr>
        <p:blipFill>
          <a:blip r:embed="rId26" cstate="print"/>
          <a:stretch>
            <a:fillRect/>
          </a:stretch>
        </p:blipFill>
        <p:spPr>
          <a:xfrm>
            <a:off x="4500050" y="3635515"/>
            <a:ext cx="827531" cy="772667"/>
          </a:xfrm>
          <a:prstGeom prst="rect">
            <a:avLst/>
          </a:prstGeom>
        </p:spPr>
      </p:pic>
      <p:pic>
        <p:nvPicPr>
          <p:cNvPr id="34" name="object 34"/>
          <p:cNvPicPr/>
          <p:nvPr/>
        </p:nvPicPr>
        <p:blipFill>
          <a:blip r:embed="rId27" cstate="print"/>
          <a:stretch>
            <a:fillRect/>
          </a:stretch>
        </p:blipFill>
        <p:spPr>
          <a:xfrm>
            <a:off x="7667018" y="4675662"/>
            <a:ext cx="804351" cy="516630"/>
          </a:xfrm>
          <a:prstGeom prst="rect">
            <a:avLst/>
          </a:prstGeom>
        </p:spPr>
      </p:pic>
      <p:pic>
        <p:nvPicPr>
          <p:cNvPr id="35" name="object 35"/>
          <p:cNvPicPr/>
          <p:nvPr/>
        </p:nvPicPr>
        <p:blipFill>
          <a:blip r:embed="rId28" cstate="print"/>
          <a:stretch>
            <a:fillRect/>
          </a:stretch>
        </p:blipFill>
        <p:spPr>
          <a:xfrm>
            <a:off x="8672023" y="4598517"/>
            <a:ext cx="706253" cy="638513"/>
          </a:xfrm>
          <a:prstGeom prst="rect">
            <a:avLst/>
          </a:prstGeom>
        </p:spPr>
      </p:pic>
      <p:pic>
        <p:nvPicPr>
          <p:cNvPr id="36" name="object 36"/>
          <p:cNvPicPr/>
          <p:nvPr/>
        </p:nvPicPr>
        <p:blipFill>
          <a:blip r:embed="rId29" cstate="print"/>
          <a:stretch>
            <a:fillRect/>
          </a:stretch>
        </p:blipFill>
        <p:spPr>
          <a:xfrm>
            <a:off x="9324847" y="3707576"/>
            <a:ext cx="699897" cy="632763"/>
          </a:xfrm>
          <a:prstGeom prst="rect">
            <a:avLst/>
          </a:prstGeom>
        </p:spPr>
      </p:pic>
      <p:pic>
        <p:nvPicPr>
          <p:cNvPr id="37" name="object 37"/>
          <p:cNvPicPr/>
          <p:nvPr/>
        </p:nvPicPr>
        <p:blipFill>
          <a:blip r:embed="rId30" cstate="print"/>
          <a:stretch>
            <a:fillRect/>
          </a:stretch>
        </p:blipFill>
        <p:spPr>
          <a:xfrm>
            <a:off x="2074609" y="5388927"/>
            <a:ext cx="671485" cy="770061"/>
          </a:xfrm>
          <a:prstGeom prst="rect">
            <a:avLst/>
          </a:prstGeom>
        </p:spPr>
      </p:pic>
      <p:pic>
        <p:nvPicPr>
          <p:cNvPr id="38" name="object 38"/>
          <p:cNvPicPr/>
          <p:nvPr/>
        </p:nvPicPr>
        <p:blipFill>
          <a:blip r:embed="rId31" cstate="print"/>
          <a:stretch>
            <a:fillRect/>
          </a:stretch>
        </p:blipFill>
        <p:spPr>
          <a:xfrm>
            <a:off x="8258391" y="3850354"/>
            <a:ext cx="964689" cy="319525"/>
          </a:xfrm>
          <a:prstGeom prst="rect">
            <a:avLst/>
          </a:prstGeom>
        </p:spPr>
      </p:pic>
      <p:pic>
        <p:nvPicPr>
          <p:cNvPr id="39" name="object 39"/>
          <p:cNvPicPr/>
          <p:nvPr/>
        </p:nvPicPr>
        <p:blipFill>
          <a:blip r:embed="rId32" cstate="print"/>
          <a:stretch>
            <a:fillRect/>
          </a:stretch>
        </p:blipFill>
        <p:spPr>
          <a:xfrm>
            <a:off x="849907" y="5434064"/>
            <a:ext cx="1015739" cy="718161"/>
          </a:xfrm>
          <a:prstGeom prst="rect">
            <a:avLst/>
          </a:prstGeom>
        </p:spPr>
      </p:pic>
      <p:pic>
        <p:nvPicPr>
          <p:cNvPr id="40" name="object 40"/>
          <p:cNvPicPr/>
          <p:nvPr/>
        </p:nvPicPr>
        <p:blipFill>
          <a:blip r:embed="rId33" cstate="print"/>
          <a:stretch>
            <a:fillRect/>
          </a:stretch>
        </p:blipFill>
        <p:spPr>
          <a:xfrm>
            <a:off x="850037" y="4816195"/>
            <a:ext cx="1497353" cy="238889"/>
          </a:xfrm>
          <a:prstGeom prst="rect">
            <a:avLst/>
          </a:prstGeom>
        </p:spPr>
      </p:pic>
      <p:pic>
        <p:nvPicPr>
          <p:cNvPr id="41" name="object 41"/>
          <p:cNvPicPr/>
          <p:nvPr/>
        </p:nvPicPr>
        <p:blipFill>
          <a:blip r:embed="rId34" cstate="print"/>
          <a:stretch>
            <a:fillRect/>
          </a:stretch>
        </p:blipFill>
        <p:spPr>
          <a:xfrm>
            <a:off x="10152148" y="3910630"/>
            <a:ext cx="1322831" cy="315467"/>
          </a:xfrm>
          <a:prstGeom prst="rect">
            <a:avLst/>
          </a:prstGeom>
        </p:spPr>
      </p:pic>
      <p:pic>
        <p:nvPicPr>
          <p:cNvPr id="42" name="object 42"/>
          <p:cNvPicPr/>
          <p:nvPr/>
        </p:nvPicPr>
        <p:blipFill>
          <a:blip r:embed="rId35" cstate="print"/>
          <a:stretch>
            <a:fillRect/>
          </a:stretch>
        </p:blipFill>
        <p:spPr>
          <a:xfrm>
            <a:off x="3026752" y="5605271"/>
            <a:ext cx="1529803" cy="516763"/>
          </a:xfrm>
          <a:prstGeom prst="rect">
            <a:avLst/>
          </a:prstGeom>
        </p:spPr>
      </p:pic>
      <p:pic>
        <p:nvPicPr>
          <p:cNvPr id="43" name="object 43"/>
          <p:cNvPicPr/>
          <p:nvPr/>
        </p:nvPicPr>
        <p:blipFill>
          <a:blip r:embed="rId36" cstate="print"/>
          <a:stretch>
            <a:fillRect/>
          </a:stretch>
        </p:blipFill>
        <p:spPr>
          <a:xfrm>
            <a:off x="831557" y="2292923"/>
            <a:ext cx="1111896" cy="335074"/>
          </a:xfrm>
          <a:prstGeom prst="rect">
            <a:avLst/>
          </a:prstGeom>
        </p:spPr>
      </p:pic>
      <p:pic>
        <p:nvPicPr>
          <p:cNvPr id="44" name="object 44"/>
          <p:cNvPicPr/>
          <p:nvPr/>
        </p:nvPicPr>
        <p:blipFill>
          <a:blip r:embed="rId37" cstate="print"/>
          <a:stretch>
            <a:fillRect/>
          </a:stretch>
        </p:blipFill>
        <p:spPr>
          <a:xfrm>
            <a:off x="9444811" y="2984411"/>
            <a:ext cx="706262" cy="638517"/>
          </a:xfrm>
          <a:prstGeom prst="rect">
            <a:avLst/>
          </a:prstGeom>
        </p:spPr>
      </p:pic>
      <p:pic>
        <p:nvPicPr>
          <p:cNvPr id="45" name="object 45"/>
          <p:cNvPicPr/>
          <p:nvPr/>
        </p:nvPicPr>
        <p:blipFill>
          <a:blip r:embed="rId38" cstate="print"/>
          <a:stretch>
            <a:fillRect/>
          </a:stretch>
        </p:blipFill>
        <p:spPr>
          <a:xfrm>
            <a:off x="9540443" y="4640099"/>
            <a:ext cx="986621" cy="605965"/>
          </a:xfrm>
          <a:prstGeom prst="rect">
            <a:avLst/>
          </a:prstGeom>
        </p:spPr>
      </p:pic>
      <p:pic>
        <p:nvPicPr>
          <p:cNvPr id="46" name="object 46"/>
          <p:cNvPicPr/>
          <p:nvPr/>
        </p:nvPicPr>
        <p:blipFill>
          <a:blip r:embed="rId39" cstate="print"/>
          <a:stretch>
            <a:fillRect/>
          </a:stretch>
        </p:blipFill>
        <p:spPr>
          <a:xfrm>
            <a:off x="10608627" y="4850335"/>
            <a:ext cx="1036586" cy="196352"/>
          </a:xfrm>
          <a:prstGeom prst="rect">
            <a:avLst/>
          </a:prstGeom>
        </p:spPr>
      </p:pic>
      <p:pic>
        <p:nvPicPr>
          <p:cNvPr id="47" name="object 47"/>
          <p:cNvPicPr/>
          <p:nvPr/>
        </p:nvPicPr>
        <p:blipFill>
          <a:blip r:embed="rId40" cstate="print"/>
          <a:stretch>
            <a:fillRect/>
          </a:stretch>
        </p:blipFill>
        <p:spPr>
          <a:xfrm>
            <a:off x="6273762" y="5612663"/>
            <a:ext cx="1121190" cy="501987"/>
          </a:xfrm>
          <a:prstGeom prst="rect">
            <a:avLst/>
          </a:prstGeom>
        </p:spPr>
      </p:pic>
      <p:pic>
        <p:nvPicPr>
          <p:cNvPr id="48" name="object 48"/>
          <p:cNvPicPr/>
          <p:nvPr/>
        </p:nvPicPr>
        <p:blipFill>
          <a:blip r:embed="rId41" cstate="print"/>
          <a:stretch>
            <a:fillRect/>
          </a:stretch>
        </p:blipFill>
        <p:spPr>
          <a:xfrm>
            <a:off x="10339285" y="3063139"/>
            <a:ext cx="1203952" cy="496289"/>
          </a:xfrm>
          <a:prstGeom prst="rect">
            <a:avLst/>
          </a:prstGeom>
        </p:spPr>
      </p:pic>
      <p:pic>
        <p:nvPicPr>
          <p:cNvPr id="49" name="object 49"/>
          <p:cNvPicPr/>
          <p:nvPr/>
        </p:nvPicPr>
        <p:blipFill>
          <a:blip r:embed="rId42" cstate="print"/>
          <a:stretch>
            <a:fillRect/>
          </a:stretch>
        </p:blipFill>
        <p:spPr>
          <a:xfrm>
            <a:off x="2059825" y="2216492"/>
            <a:ext cx="1097274" cy="487668"/>
          </a:xfrm>
          <a:prstGeom prst="rect">
            <a:avLst/>
          </a:prstGeom>
        </p:spPr>
      </p:pic>
      <p:pic>
        <p:nvPicPr>
          <p:cNvPr id="50" name="object 50"/>
          <p:cNvPicPr/>
          <p:nvPr/>
        </p:nvPicPr>
        <p:blipFill>
          <a:blip r:embed="rId43" cstate="print"/>
          <a:stretch>
            <a:fillRect/>
          </a:stretch>
        </p:blipFill>
        <p:spPr>
          <a:xfrm>
            <a:off x="675367" y="3758793"/>
            <a:ext cx="1111890" cy="554189"/>
          </a:xfrm>
          <a:prstGeom prst="rect">
            <a:avLst/>
          </a:prstGeom>
        </p:spPr>
      </p:pic>
      <p:pic>
        <p:nvPicPr>
          <p:cNvPr id="51" name="object 51"/>
          <p:cNvPicPr/>
          <p:nvPr/>
        </p:nvPicPr>
        <p:blipFill>
          <a:blip r:embed="rId44" cstate="print"/>
          <a:stretch>
            <a:fillRect/>
          </a:stretch>
        </p:blipFill>
        <p:spPr>
          <a:xfrm>
            <a:off x="7615193" y="5506240"/>
            <a:ext cx="1272533" cy="557780"/>
          </a:xfrm>
          <a:prstGeom prst="rect">
            <a:avLst/>
          </a:prstGeom>
        </p:spPr>
      </p:pic>
      <p:pic>
        <p:nvPicPr>
          <p:cNvPr id="52" name="object 52"/>
          <p:cNvPicPr/>
          <p:nvPr/>
        </p:nvPicPr>
        <p:blipFill>
          <a:blip r:embed="rId45" cstate="print"/>
          <a:stretch>
            <a:fillRect/>
          </a:stretch>
        </p:blipFill>
        <p:spPr>
          <a:xfrm>
            <a:off x="10225544" y="2279764"/>
            <a:ext cx="1250154" cy="242188"/>
          </a:xfrm>
          <a:prstGeom prst="rect">
            <a:avLst/>
          </a:prstGeom>
        </p:spPr>
      </p:pic>
      <p:pic>
        <p:nvPicPr>
          <p:cNvPr id="53" name="object 53"/>
          <p:cNvPicPr/>
          <p:nvPr/>
        </p:nvPicPr>
        <p:blipFill>
          <a:blip r:embed="rId46" cstate="print"/>
          <a:stretch>
            <a:fillRect/>
          </a:stretch>
        </p:blipFill>
        <p:spPr>
          <a:xfrm>
            <a:off x="4799914" y="5583225"/>
            <a:ext cx="1229525" cy="626363"/>
          </a:xfrm>
          <a:prstGeom prst="rect">
            <a:avLst/>
          </a:prstGeom>
        </p:spPr>
      </p:pic>
      <p:pic>
        <p:nvPicPr>
          <p:cNvPr id="54" name="object 54"/>
          <p:cNvPicPr/>
          <p:nvPr/>
        </p:nvPicPr>
        <p:blipFill>
          <a:blip r:embed="rId47" cstate="print"/>
          <a:stretch>
            <a:fillRect/>
          </a:stretch>
        </p:blipFill>
        <p:spPr>
          <a:xfrm>
            <a:off x="10550525" y="5440032"/>
            <a:ext cx="1002144" cy="734555"/>
          </a:xfrm>
          <a:prstGeom prst="rect">
            <a:avLst/>
          </a:prstGeom>
        </p:spPr>
      </p:pic>
      <p:pic>
        <p:nvPicPr>
          <p:cNvPr id="55" name="object 55"/>
          <p:cNvPicPr/>
          <p:nvPr/>
        </p:nvPicPr>
        <p:blipFill>
          <a:blip r:embed="rId48" cstate="print"/>
          <a:stretch>
            <a:fillRect/>
          </a:stretch>
        </p:blipFill>
        <p:spPr>
          <a:xfrm>
            <a:off x="3216503" y="2121585"/>
            <a:ext cx="1150313" cy="473278"/>
          </a:xfrm>
          <a:prstGeom prst="rect">
            <a:avLst/>
          </a:prstGeom>
        </p:spPr>
      </p:pic>
      <p:pic>
        <p:nvPicPr>
          <p:cNvPr id="56" name="object 56"/>
          <p:cNvPicPr/>
          <p:nvPr/>
        </p:nvPicPr>
        <p:blipFill>
          <a:blip r:embed="rId49" cstate="print"/>
          <a:stretch>
            <a:fillRect/>
          </a:stretch>
        </p:blipFill>
        <p:spPr>
          <a:xfrm>
            <a:off x="5454008" y="2123735"/>
            <a:ext cx="1377613" cy="554236"/>
          </a:xfrm>
          <a:prstGeom prst="rect">
            <a:avLst/>
          </a:prstGeom>
        </p:spPr>
      </p:pic>
      <p:pic>
        <p:nvPicPr>
          <p:cNvPr id="57" name="object 57"/>
          <p:cNvPicPr/>
          <p:nvPr/>
        </p:nvPicPr>
        <p:blipFill>
          <a:blip r:embed="rId50" cstate="print"/>
          <a:stretch>
            <a:fillRect/>
          </a:stretch>
        </p:blipFill>
        <p:spPr>
          <a:xfrm>
            <a:off x="8771293" y="2179789"/>
            <a:ext cx="1350069" cy="442138"/>
          </a:xfrm>
          <a:prstGeom prst="rect">
            <a:avLst/>
          </a:prstGeom>
        </p:spPr>
      </p:pic>
      <p:pic>
        <p:nvPicPr>
          <p:cNvPr id="58" name="object 58"/>
          <p:cNvPicPr/>
          <p:nvPr/>
        </p:nvPicPr>
        <p:blipFill>
          <a:blip r:embed="rId51" cstate="print"/>
          <a:stretch>
            <a:fillRect/>
          </a:stretch>
        </p:blipFill>
        <p:spPr>
          <a:xfrm>
            <a:off x="839203" y="3139071"/>
            <a:ext cx="2145559" cy="326981"/>
          </a:xfrm>
          <a:prstGeom prst="rect">
            <a:avLst/>
          </a:prstGeom>
        </p:spPr>
      </p:pic>
      <p:pic>
        <p:nvPicPr>
          <p:cNvPr id="59" name="object 59"/>
          <p:cNvPicPr/>
          <p:nvPr/>
        </p:nvPicPr>
        <p:blipFill>
          <a:blip r:embed="rId52" cstate="print"/>
          <a:stretch>
            <a:fillRect/>
          </a:stretch>
        </p:blipFill>
        <p:spPr>
          <a:xfrm>
            <a:off x="4397273" y="3064400"/>
            <a:ext cx="1391397" cy="516872"/>
          </a:xfrm>
          <a:prstGeom prst="rect">
            <a:avLst/>
          </a:prstGeom>
        </p:spPr>
      </p:pic>
      <p:pic>
        <p:nvPicPr>
          <p:cNvPr id="60" name="object 60"/>
          <p:cNvPicPr/>
          <p:nvPr/>
        </p:nvPicPr>
        <p:blipFill>
          <a:blip r:embed="rId53" cstate="print"/>
          <a:stretch>
            <a:fillRect/>
          </a:stretch>
        </p:blipFill>
        <p:spPr>
          <a:xfrm>
            <a:off x="5285020" y="3802659"/>
            <a:ext cx="1794963" cy="414917"/>
          </a:xfrm>
          <a:prstGeom prst="rect">
            <a:avLst/>
          </a:prstGeom>
        </p:spPr>
      </p:pic>
      <p:grpSp>
        <p:nvGrpSpPr>
          <p:cNvPr id="61" name="object 61"/>
          <p:cNvGrpSpPr/>
          <p:nvPr/>
        </p:nvGrpSpPr>
        <p:grpSpPr>
          <a:xfrm>
            <a:off x="4046448" y="4680930"/>
            <a:ext cx="3429000" cy="643255"/>
            <a:chOff x="4046448" y="4680930"/>
            <a:chExt cx="3429000" cy="643255"/>
          </a:xfrm>
        </p:grpSpPr>
        <p:pic>
          <p:nvPicPr>
            <p:cNvPr id="62" name="object 62"/>
            <p:cNvPicPr/>
            <p:nvPr/>
          </p:nvPicPr>
          <p:blipFill>
            <a:blip r:embed="rId54" cstate="print"/>
            <a:stretch>
              <a:fillRect/>
            </a:stretch>
          </p:blipFill>
          <p:spPr>
            <a:xfrm>
              <a:off x="4837379" y="4690237"/>
              <a:ext cx="1693544" cy="518102"/>
            </a:xfrm>
            <a:prstGeom prst="rect">
              <a:avLst/>
            </a:prstGeom>
          </p:spPr>
        </p:pic>
        <p:pic>
          <p:nvPicPr>
            <p:cNvPr id="63" name="object 63"/>
            <p:cNvPicPr/>
            <p:nvPr/>
          </p:nvPicPr>
          <p:blipFill>
            <a:blip r:embed="rId55" cstate="print"/>
            <a:stretch>
              <a:fillRect/>
            </a:stretch>
          </p:blipFill>
          <p:spPr>
            <a:xfrm>
              <a:off x="4046448" y="4680930"/>
              <a:ext cx="790917" cy="643033"/>
            </a:xfrm>
            <a:prstGeom prst="rect">
              <a:avLst/>
            </a:prstGeom>
          </p:spPr>
        </p:pic>
        <p:pic>
          <p:nvPicPr>
            <p:cNvPr id="64" name="object 64"/>
            <p:cNvPicPr/>
            <p:nvPr/>
          </p:nvPicPr>
          <p:blipFill>
            <a:blip r:embed="rId56" cstate="print"/>
            <a:stretch>
              <a:fillRect/>
            </a:stretch>
          </p:blipFill>
          <p:spPr>
            <a:xfrm>
              <a:off x="6510064" y="4693970"/>
              <a:ext cx="964800" cy="436118"/>
            </a:xfrm>
            <a:prstGeom prst="rect">
              <a:avLst/>
            </a:prstGeom>
          </p:spPr>
        </p:pic>
      </p:grpSp>
      <p:pic>
        <p:nvPicPr>
          <p:cNvPr id="65" name="object 65"/>
          <p:cNvPicPr/>
          <p:nvPr/>
        </p:nvPicPr>
        <p:blipFill>
          <a:blip r:embed="rId57" cstate="print"/>
          <a:stretch>
            <a:fillRect/>
          </a:stretch>
        </p:blipFill>
        <p:spPr>
          <a:xfrm>
            <a:off x="9079143" y="5621959"/>
            <a:ext cx="1273020" cy="427974"/>
          </a:xfrm>
          <a:prstGeom prst="rect">
            <a:avLst/>
          </a:prstGeom>
        </p:spPr>
      </p:pic>
      <p:pic>
        <p:nvPicPr>
          <p:cNvPr id="66" name="object 66"/>
          <p:cNvPicPr/>
          <p:nvPr/>
        </p:nvPicPr>
        <p:blipFill>
          <a:blip r:embed="rId58" cstate="print"/>
          <a:stretch>
            <a:fillRect/>
          </a:stretch>
        </p:blipFill>
        <p:spPr>
          <a:xfrm>
            <a:off x="3125406" y="3139071"/>
            <a:ext cx="1298663" cy="355790"/>
          </a:xfrm>
          <a:prstGeom prst="rect">
            <a:avLst/>
          </a:prstGeom>
        </p:spPr>
      </p:pic>
      <p:pic>
        <p:nvPicPr>
          <p:cNvPr id="67" name="object 67"/>
          <p:cNvPicPr/>
          <p:nvPr/>
        </p:nvPicPr>
        <p:blipFill>
          <a:blip r:embed="rId59" cstate="print"/>
          <a:stretch>
            <a:fillRect/>
          </a:stretch>
        </p:blipFill>
        <p:spPr>
          <a:xfrm>
            <a:off x="5701995" y="2980601"/>
            <a:ext cx="1547342" cy="773658"/>
          </a:xfrm>
          <a:prstGeom prst="rect">
            <a:avLst/>
          </a:prstGeom>
        </p:spPr>
      </p:pic>
      <p:sp>
        <p:nvSpPr>
          <p:cNvPr id="68" name="object 68"/>
          <p:cNvSpPr txBox="1"/>
          <p:nvPr/>
        </p:nvSpPr>
        <p:spPr>
          <a:xfrm>
            <a:off x="11170411" y="6425628"/>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5B9BD5"/>
                </a:solidFill>
                <a:effectLst/>
                <a:uLnTx/>
                <a:uFillTx/>
                <a:latin typeface="Calibri"/>
                <a:ea typeface="+mn-ea"/>
                <a:cs typeface="Calibri"/>
              </a:rPr>
              <a:t>3</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69" name="object 69"/>
          <p:cNvSpPr txBox="1">
            <a:spLocks noGrp="1"/>
          </p:cNvSpPr>
          <p:nvPr>
            <p:ph type="title"/>
          </p:nvPr>
        </p:nvSpPr>
        <p:spPr>
          <a:xfrm>
            <a:off x="2736420" y="253243"/>
            <a:ext cx="5033010" cy="696595"/>
          </a:xfrm>
          <a:prstGeom prst="rect">
            <a:avLst/>
          </a:prstGeom>
        </p:spPr>
        <p:txBody>
          <a:bodyPr vert="horz" wrap="square" lIns="0" tIns="12700" rIns="0" bIns="0" rtlCol="0">
            <a:spAutoFit/>
          </a:bodyPr>
          <a:lstStyle/>
          <a:p>
            <a:pPr marL="12700">
              <a:lnSpc>
                <a:spcPct val="100000"/>
              </a:lnSpc>
              <a:spcBef>
                <a:spcPts val="100"/>
              </a:spcBef>
            </a:pPr>
            <a:r>
              <a:rPr sz="4400" spc="90" dirty="0">
                <a:solidFill>
                  <a:srgbClr val="44546A"/>
                </a:solidFill>
              </a:rPr>
              <a:t>O</a:t>
            </a:r>
            <a:r>
              <a:rPr sz="4400" spc="-180" dirty="0">
                <a:solidFill>
                  <a:srgbClr val="44546A"/>
                </a:solidFill>
              </a:rPr>
              <a:t>u</a:t>
            </a:r>
            <a:r>
              <a:rPr sz="4400" spc="-345" dirty="0">
                <a:solidFill>
                  <a:srgbClr val="44546A"/>
                </a:solidFill>
              </a:rPr>
              <a:t>r</a:t>
            </a:r>
            <a:r>
              <a:rPr sz="4400" spc="-484" dirty="0">
                <a:solidFill>
                  <a:srgbClr val="44546A"/>
                </a:solidFill>
              </a:rPr>
              <a:t> </a:t>
            </a:r>
            <a:r>
              <a:rPr sz="4400" spc="-125" dirty="0">
                <a:solidFill>
                  <a:srgbClr val="44546A"/>
                </a:solidFill>
              </a:rPr>
              <a:t>m</a:t>
            </a:r>
            <a:r>
              <a:rPr sz="4400" spc="-150" dirty="0">
                <a:solidFill>
                  <a:srgbClr val="44546A"/>
                </a:solidFill>
              </a:rPr>
              <a:t>e</a:t>
            </a:r>
            <a:r>
              <a:rPr sz="4400" spc="-215" dirty="0">
                <a:solidFill>
                  <a:srgbClr val="44546A"/>
                </a:solidFill>
              </a:rPr>
              <a:t>m</a:t>
            </a:r>
            <a:r>
              <a:rPr sz="4400" spc="-280" dirty="0">
                <a:solidFill>
                  <a:srgbClr val="44546A"/>
                </a:solidFill>
              </a:rPr>
              <a:t>be</a:t>
            </a:r>
            <a:r>
              <a:rPr sz="4400" spc="-195" dirty="0">
                <a:solidFill>
                  <a:srgbClr val="44546A"/>
                </a:solidFill>
              </a:rPr>
              <a:t>r</a:t>
            </a:r>
            <a:r>
              <a:rPr sz="4400" spc="-470" dirty="0">
                <a:solidFill>
                  <a:srgbClr val="44546A"/>
                </a:solidFill>
              </a:rPr>
              <a:t> </a:t>
            </a:r>
            <a:r>
              <a:rPr sz="4400" spc="254" dirty="0">
                <a:solidFill>
                  <a:srgbClr val="44546A"/>
                </a:solidFill>
              </a:rPr>
              <a:t>s</a:t>
            </a:r>
            <a:r>
              <a:rPr sz="4400" spc="-65" dirty="0">
                <a:solidFill>
                  <a:srgbClr val="44546A"/>
                </a:solidFill>
              </a:rPr>
              <a:t>o</a:t>
            </a:r>
            <a:r>
              <a:rPr sz="4400" spc="-55" dirty="0">
                <a:solidFill>
                  <a:srgbClr val="44546A"/>
                </a:solidFill>
              </a:rPr>
              <a:t>c</a:t>
            </a:r>
            <a:r>
              <a:rPr sz="4400" spc="-335" dirty="0">
                <a:solidFill>
                  <a:srgbClr val="44546A"/>
                </a:solidFill>
              </a:rPr>
              <a:t>i</a:t>
            </a:r>
            <a:r>
              <a:rPr sz="4400" spc="-375" dirty="0">
                <a:solidFill>
                  <a:srgbClr val="44546A"/>
                </a:solidFill>
              </a:rPr>
              <a:t>e</a:t>
            </a:r>
            <a:r>
              <a:rPr sz="4400" spc="-280" dirty="0">
                <a:solidFill>
                  <a:srgbClr val="44546A"/>
                </a:solidFill>
              </a:rPr>
              <a:t>t</a:t>
            </a:r>
            <a:r>
              <a:rPr sz="4400" spc="-335" dirty="0">
                <a:solidFill>
                  <a:srgbClr val="44546A"/>
                </a:solidFill>
              </a:rPr>
              <a:t>i</a:t>
            </a:r>
            <a:r>
              <a:rPr sz="4400" spc="10" dirty="0">
                <a:solidFill>
                  <a:srgbClr val="44546A"/>
                </a:solidFill>
              </a:rPr>
              <a:t>es</a:t>
            </a:r>
            <a:endParaRPr sz="4400"/>
          </a:p>
        </p:txBody>
      </p:sp>
    </p:spTree>
    <p:extLst>
      <p:ext uri="{BB962C8B-B14F-4D97-AF65-F5344CB8AC3E}">
        <p14:creationId xmlns:p14="http://schemas.microsoft.com/office/powerpoint/2010/main" val="38892521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162299" y="0"/>
            <a:ext cx="9029699" cy="6858000"/>
          </a:xfrm>
          <a:prstGeom prst="rect">
            <a:avLst/>
          </a:prstGeom>
        </p:spPr>
      </p:pic>
      <p:grpSp>
        <p:nvGrpSpPr>
          <p:cNvPr id="3" name="object 3"/>
          <p:cNvGrpSpPr/>
          <p:nvPr/>
        </p:nvGrpSpPr>
        <p:grpSpPr>
          <a:xfrm>
            <a:off x="835103" y="297236"/>
            <a:ext cx="1703705" cy="1395730"/>
            <a:chOff x="835103" y="297236"/>
            <a:chExt cx="1703705" cy="1395730"/>
          </a:xfrm>
        </p:grpSpPr>
        <p:sp>
          <p:nvSpPr>
            <p:cNvPr id="4" name="object 4"/>
            <p:cNvSpPr/>
            <p:nvPr/>
          </p:nvSpPr>
          <p:spPr>
            <a:xfrm>
              <a:off x="835103" y="324448"/>
              <a:ext cx="1703705" cy="1322070"/>
            </a:xfrm>
            <a:custGeom>
              <a:avLst/>
              <a:gdLst/>
              <a:ahLst/>
              <a:cxnLst/>
              <a:rect l="l" t="t" r="r" b="b"/>
              <a:pathLst>
                <a:path w="1703705" h="1322070">
                  <a:moveTo>
                    <a:pt x="788921" y="1321461"/>
                  </a:moveTo>
                  <a:lnTo>
                    <a:pt x="746004" y="1320660"/>
                  </a:lnTo>
                  <a:lnTo>
                    <a:pt x="702910" y="1317158"/>
                  </a:lnTo>
                  <a:lnTo>
                    <a:pt x="659706" y="1310825"/>
                  </a:lnTo>
                  <a:lnTo>
                    <a:pt x="616457" y="1301528"/>
                  </a:lnTo>
                  <a:lnTo>
                    <a:pt x="573230" y="1289136"/>
                  </a:lnTo>
                  <a:lnTo>
                    <a:pt x="530089" y="1273518"/>
                  </a:lnTo>
                  <a:lnTo>
                    <a:pt x="487100" y="1254543"/>
                  </a:lnTo>
                  <a:lnTo>
                    <a:pt x="444329" y="1232079"/>
                  </a:lnTo>
                  <a:lnTo>
                    <a:pt x="401841" y="1205996"/>
                  </a:lnTo>
                  <a:lnTo>
                    <a:pt x="359703" y="1176161"/>
                  </a:lnTo>
                  <a:lnTo>
                    <a:pt x="317979" y="1142444"/>
                  </a:lnTo>
                  <a:lnTo>
                    <a:pt x="276735" y="1104713"/>
                  </a:lnTo>
                  <a:lnTo>
                    <a:pt x="236036" y="1062837"/>
                  </a:lnTo>
                  <a:lnTo>
                    <a:pt x="195949" y="1016685"/>
                  </a:lnTo>
                  <a:lnTo>
                    <a:pt x="153096" y="961982"/>
                  </a:lnTo>
                  <a:lnTo>
                    <a:pt x="115998" y="909197"/>
                  </a:lnTo>
                  <a:lnTo>
                    <a:pt x="84449" y="858284"/>
                  </a:lnTo>
                  <a:lnTo>
                    <a:pt x="58239" y="809194"/>
                  </a:lnTo>
                  <a:lnTo>
                    <a:pt x="37161" y="761881"/>
                  </a:lnTo>
                  <a:lnTo>
                    <a:pt x="21007" y="716295"/>
                  </a:lnTo>
                  <a:lnTo>
                    <a:pt x="9567" y="672391"/>
                  </a:lnTo>
                  <a:lnTo>
                    <a:pt x="2634" y="630119"/>
                  </a:lnTo>
                  <a:lnTo>
                    <a:pt x="0" y="589433"/>
                  </a:lnTo>
                  <a:lnTo>
                    <a:pt x="1455" y="550285"/>
                  </a:lnTo>
                  <a:lnTo>
                    <a:pt x="15804" y="476412"/>
                  </a:lnTo>
                  <a:lnTo>
                    <a:pt x="44013" y="408120"/>
                  </a:lnTo>
                  <a:lnTo>
                    <a:pt x="84418" y="345027"/>
                  </a:lnTo>
                  <a:lnTo>
                    <a:pt x="108673" y="315311"/>
                  </a:lnTo>
                  <a:lnTo>
                    <a:pt x="135351" y="286753"/>
                  </a:lnTo>
                  <a:lnTo>
                    <a:pt x="164245" y="259304"/>
                  </a:lnTo>
                  <a:lnTo>
                    <a:pt x="195147" y="232917"/>
                  </a:lnTo>
                  <a:lnTo>
                    <a:pt x="227847" y="207545"/>
                  </a:lnTo>
                  <a:lnTo>
                    <a:pt x="262138" y="183139"/>
                  </a:lnTo>
                  <a:lnTo>
                    <a:pt x="323123" y="143571"/>
                  </a:lnTo>
                  <a:lnTo>
                    <a:pt x="387704" y="106629"/>
                  </a:lnTo>
                  <a:lnTo>
                    <a:pt x="456096" y="73423"/>
                  </a:lnTo>
                  <a:lnTo>
                    <a:pt x="491789" y="58568"/>
                  </a:lnTo>
                  <a:lnTo>
                    <a:pt x="528516" y="45063"/>
                  </a:lnTo>
                  <a:lnTo>
                    <a:pt x="566304" y="33048"/>
                  </a:lnTo>
                  <a:lnTo>
                    <a:pt x="605180" y="22660"/>
                  </a:lnTo>
                  <a:lnTo>
                    <a:pt x="645170" y="14040"/>
                  </a:lnTo>
                  <a:lnTo>
                    <a:pt x="686303" y="7324"/>
                  </a:lnTo>
                  <a:lnTo>
                    <a:pt x="728604" y="2653"/>
                  </a:lnTo>
                  <a:lnTo>
                    <a:pt x="772100" y="166"/>
                  </a:lnTo>
                  <a:lnTo>
                    <a:pt x="816820" y="0"/>
                  </a:lnTo>
                  <a:lnTo>
                    <a:pt x="862789" y="2294"/>
                  </a:lnTo>
                  <a:lnTo>
                    <a:pt x="910035" y="7188"/>
                  </a:lnTo>
                  <a:lnTo>
                    <a:pt x="958584" y="14820"/>
                  </a:lnTo>
                  <a:lnTo>
                    <a:pt x="1008464" y="25329"/>
                  </a:lnTo>
                  <a:lnTo>
                    <a:pt x="1059702" y="38854"/>
                  </a:lnTo>
                  <a:lnTo>
                    <a:pt x="1112324" y="55533"/>
                  </a:lnTo>
                  <a:lnTo>
                    <a:pt x="1166358" y="75506"/>
                  </a:lnTo>
                  <a:lnTo>
                    <a:pt x="1221830" y="98910"/>
                  </a:lnTo>
                  <a:lnTo>
                    <a:pt x="1278768" y="125886"/>
                  </a:lnTo>
                  <a:lnTo>
                    <a:pt x="1337198" y="156571"/>
                  </a:lnTo>
                  <a:lnTo>
                    <a:pt x="1397147" y="191104"/>
                  </a:lnTo>
                  <a:lnTo>
                    <a:pt x="1448490" y="223721"/>
                  </a:lnTo>
                  <a:lnTo>
                    <a:pt x="1494635" y="256630"/>
                  </a:lnTo>
                  <a:lnTo>
                    <a:pt x="1535734" y="289796"/>
                  </a:lnTo>
                  <a:lnTo>
                    <a:pt x="1571939" y="323184"/>
                  </a:lnTo>
                  <a:lnTo>
                    <a:pt x="1603402" y="356759"/>
                  </a:lnTo>
                  <a:lnTo>
                    <a:pt x="1630275" y="390483"/>
                  </a:lnTo>
                  <a:lnTo>
                    <a:pt x="1652708" y="424323"/>
                  </a:lnTo>
                  <a:lnTo>
                    <a:pt x="1670854" y="458243"/>
                  </a:lnTo>
                  <a:lnTo>
                    <a:pt x="1694891" y="526179"/>
                  </a:lnTo>
                  <a:lnTo>
                    <a:pt x="1703598" y="594007"/>
                  </a:lnTo>
                  <a:lnTo>
                    <a:pt x="1702582" y="627791"/>
                  </a:lnTo>
                  <a:lnTo>
                    <a:pt x="1690570" y="694925"/>
                  </a:lnTo>
                  <a:lnTo>
                    <a:pt x="1666262" y="761241"/>
                  </a:lnTo>
                  <a:lnTo>
                    <a:pt x="1630871" y="826455"/>
                  </a:lnTo>
                  <a:lnTo>
                    <a:pt x="1609399" y="858560"/>
                  </a:lnTo>
                  <a:lnTo>
                    <a:pt x="1585610" y="890283"/>
                  </a:lnTo>
                  <a:lnTo>
                    <a:pt x="1559658" y="921588"/>
                  </a:lnTo>
                  <a:lnTo>
                    <a:pt x="1531694" y="952440"/>
                  </a:lnTo>
                  <a:lnTo>
                    <a:pt x="1501868" y="982804"/>
                  </a:lnTo>
                  <a:lnTo>
                    <a:pt x="1470334" y="1012643"/>
                  </a:lnTo>
                  <a:lnTo>
                    <a:pt x="1437242" y="1041923"/>
                  </a:lnTo>
                  <a:lnTo>
                    <a:pt x="1402744" y="1070608"/>
                  </a:lnTo>
                  <a:lnTo>
                    <a:pt x="1366992" y="1098663"/>
                  </a:lnTo>
                  <a:lnTo>
                    <a:pt x="1334582" y="1122618"/>
                  </a:lnTo>
                  <a:lnTo>
                    <a:pt x="1301013" y="1145842"/>
                  </a:lnTo>
                  <a:lnTo>
                    <a:pt x="1266349" y="1168203"/>
                  </a:lnTo>
                  <a:lnTo>
                    <a:pt x="1230657" y="1189570"/>
                  </a:lnTo>
                  <a:lnTo>
                    <a:pt x="1194002" y="1209812"/>
                  </a:lnTo>
                  <a:lnTo>
                    <a:pt x="1156449" y="1228798"/>
                  </a:lnTo>
                  <a:lnTo>
                    <a:pt x="1118065" y="1246396"/>
                  </a:lnTo>
                  <a:lnTo>
                    <a:pt x="1078915" y="1262475"/>
                  </a:lnTo>
                  <a:lnTo>
                    <a:pt x="1039064" y="1276903"/>
                  </a:lnTo>
                  <a:lnTo>
                    <a:pt x="998579" y="1289549"/>
                  </a:lnTo>
                  <a:lnTo>
                    <a:pt x="957523" y="1300283"/>
                  </a:lnTo>
                  <a:lnTo>
                    <a:pt x="915965" y="1308972"/>
                  </a:lnTo>
                  <a:lnTo>
                    <a:pt x="873968" y="1315486"/>
                  </a:lnTo>
                  <a:lnTo>
                    <a:pt x="831598" y="1319693"/>
                  </a:lnTo>
                  <a:lnTo>
                    <a:pt x="788921" y="1321461"/>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4" cstate="print"/>
            <a:stretch>
              <a:fillRect/>
            </a:stretch>
          </p:blipFill>
          <p:spPr>
            <a:xfrm>
              <a:off x="900099" y="297236"/>
              <a:ext cx="1603994" cy="1395393"/>
            </a:xfrm>
            <a:prstGeom prst="rect">
              <a:avLst/>
            </a:prstGeom>
          </p:spPr>
        </p:pic>
        <p:sp>
          <p:nvSpPr>
            <p:cNvPr id="6" name="object 6"/>
            <p:cNvSpPr/>
            <p:nvPr/>
          </p:nvSpPr>
          <p:spPr>
            <a:xfrm>
              <a:off x="987106" y="419588"/>
              <a:ext cx="1443355" cy="1161415"/>
            </a:xfrm>
            <a:custGeom>
              <a:avLst/>
              <a:gdLst/>
              <a:ahLst/>
              <a:cxnLst/>
              <a:rect l="l" t="t" r="r" b="b"/>
              <a:pathLst>
                <a:path w="1443355" h="1161415">
                  <a:moveTo>
                    <a:pt x="512740" y="1161160"/>
                  </a:moveTo>
                  <a:lnTo>
                    <a:pt x="466306" y="1160947"/>
                  </a:lnTo>
                  <a:lnTo>
                    <a:pt x="420658" y="1158265"/>
                  </a:lnTo>
                  <a:lnTo>
                    <a:pt x="376142" y="1153043"/>
                  </a:lnTo>
                  <a:lnTo>
                    <a:pt x="333101" y="1145206"/>
                  </a:lnTo>
                  <a:lnTo>
                    <a:pt x="291883" y="1134681"/>
                  </a:lnTo>
                  <a:lnTo>
                    <a:pt x="252831" y="1121393"/>
                  </a:lnTo>
                  <a:lnTo>
                    <a:pt x="216291" y="1105270"/>
                  </a:lnTo>
                  <a:lnTo>
                    <a:pt x="182607" y="1086238"/>
                  </a:lnTo>
                  <a:lnTo>
                    <a:pt x="125191" y="1039150"/>
                  </a:lnTo>
                  <a:lnTo>
                    <a:pt x="83342" y="979540"/>
                  </a:lnTo>
                  <a:lnTo>
                    <a:pt x="59822" y="906819"/>
                  </a:lnTo>
                  <a:lnTo>
                    <a:pt x="55798" y="865358"/>
                  </a:lnTo>
                  <a:lnTo>
                    <a:pt x="53052" y="812262"/>
                  </a:lnTo>
                  <a:lnTo>
                    <a:pt x="48350" y="761676"/>
                  </a:lnTo>
                  <a:lnTo>
                    <a:pt x="42191" y="713433"/>
                  </a:lnTo>
                  <a:lnTo>
                    <a:pt x="35070" y="667365"/>
                  </a:lnTo>
                  <a:lnTo>
                    <a:pt x="27486" y="623307"/>
                  </a:lnTo>
                  <a:lnTo>
                    <a:pt x="19935" y="581091"/>
                  </a:lnTo>
                  <a:lnTo>
                    <a:pt x="12913" y="540551"/>
                  </a:lnTo>
                  <a:lnTo>
                    <a:pt x="6919" y="501519"/>
                  </a:lnTo>
                  <a:lnTo>
                    <a:pt x="2449" y="463830"/>
                  </a:lnTo>
                  <a:lnTo>
                    <a:pt x="0" y="427315"/>
                  </a:lnTo>
                  <a:lnTo>
                    <a:pt x="68" y="391808"/>
                  </a:lnTo>
                  <a:lnTo>
                    <a:pt x="9747" y="323151"/>
                  </a:lnTo>
                  <a:lnTo>
                    <a:pt x="35461" y="256525"/>
                  </a:lnTo>
                  <a:lnTo>
                    <a:pt x="55574" y="223556"/>
                  </a:lnTo>
                  <a:lnTo>
                    <a:pt x="81186" y="190594"/>
                  </a:lnTo>
                  <a:lnTo>
                    <a:pt x="112796" y="157472"/>
                  </a:lnTo>
                  <a:lnTo>
                    <a:pt x="150899" y="124023"/>
                  </a:lnTo>
                  <a:lnTo>
                    <a:pt x="195992" y="90081"/>
                  </a:lnTo>
                  <a:lnTo>
                    <a:pt x="235454" y="65299"/>
                  </a:lnTo>
                  <a:lnTo>
                    <a:pt x="276816" y="44823"/>
                  </a:lnTo>
                  <a:lnTo>
                    <a:pt x="319880" y="28452"/>
                  </a:lnTo>
                  <a:lnTo>
                    <a:pt x="364445" y="15985"/>
                  </a:lnTo>
                  <a:lnTo>
                    <a:pt x="410312" y="7222"/>
                  </a:lnTo>
                  <a:lnTo>
                    <a:pt x="457282" y="1960"/>
                  </a:lnTo>
                  <a:lnTo>
                    <a:pt x="505155" y="0"/>
                  </a:lnTo>
                  <a:lnTo>
                    <a:pt x="553732" y="1139"/>
                  </a:lnTo>
                  <a:lnTo>
                    <a:pt x="602813" y="5177"/>
                  </a:lnTo>
                  <a:lnTo>
                    <a:pt x="652198" y="11913"/>
                  </a:lnTo>
                  <a:lnTo>
                    <a:pt x="701687" y="21146"/>
                  </a:lnTo>
                  <a:lnTo>
                    <a:pt x="751082" y="32675"/>
                  </a:lnTo>
                  <a:lnTo>
                    <a:pt x="800183" y="46298"/>
                  </a:lnTo>
                  <a:lnTo>
                    <a:pt x="848790" y="61815"/>
                  </a:lnTo>
                  <a:lnTo>
                    <a:pt x="896703" y="79025"/>
                  </a:lnTo>
                  <a:lnTo>
                    <a:pt x="943723" y="97726"/>
                  </a:lnTo>
                  <a:lnTo>
                    <a:pt x="989651" y="117718"/>
                  </a:lnTo>
                  <a:lnTo>
                    <a:pt x="1034287" y="138800"/>
                  </a:lnTo>
                  <a:lnTo>
                    <a:pt x="1077431" y="160770"/>
                  </a:lnTo>
                  <a:lnTo>
                    <a:pt x="1118883" y="183427"/>
                  </a:lnTo>
                  <a:lnTo>
                    <a:pt x="1158445" y="206571"/>
                  </a:lnTo>
                  <a:lnTo>
                    <a:pt x="1195917" y="230000"/>
                  </a:lnTo>
                  <a:lnTo>
                    <a:pt x="1231099" y="253514"/>
                  </a:lnTo>
                  <a:lnTo>
                    <a:pt x="1263791" y="276911"/>
                  </a:lnTo>
                  <a:lnTo>
                    <a:pt x="1320909" y="322550"/>
                  </a:lnTo>
                  <a:lnTo>
                    <a:pt x="1365674" y="365310"/>
                  </a:lnTo>
                  <a:lnTo>
                    <a:pt x="1395082" y="400780"/>
                  </a:lnTo>
                  <a:lnTo>
                    <a:pt x="1417136" y="435969"/>
                  </a:lnTo>
                  <a:lnTo>
                    <a:pt x="1440821" y="505407"/>
                  </a:lnTo>
                  <a:lnTo>
                    <a:pt x="1443270" y="539607"/>
                  </a:lnTo>
                  <a:lnTo>
                    <a:pt x="1440003" y="573430"/>
                  </a:lnTo>
                  <a:lnTo>
                    <a:pt x="1417958" y="639850"/>
                  </a:lnTo>
                  <a:lnTo>
                    <a:pt x="1377961" y="704473"/>
                  </a:lnTo>
                  <a:lnTo>
                    <a:pt x="1352254" y="736052"/>
                  </a:lnTo>
                  <a:lnTo>
                    <a:pt x="1323287" y="767109"/>
                  </a:lnTo>
                  <a:lnTo>
                    <a:pt x="1291470" y="797623"/>
                  </a:lnTo>
                  <a:lnTo>
                    <a:pt x="1257213" y="827567"/>
                  </a:lnTo>
                  <a:lnTo>
                    <a:pt x="1220924" y="856920"/>
                  </a:lnTo>
                  <a:lnTo>
                    <a:pt x="1183013" y="885656"/>
                  </a:lnTo>
                  <a:lnTo>
                    <a:pt x="1143890" y="913752"/>
                  </a:lnTo>
                  <a:lnTo>
                    <a:pt x="1103963" y="941184"/>
                  </a:lnTo>
                  <a:lnTo>
                    <a:pt x="1063643" y="967928"/>
                  </a:lnTo>
                  <a:lnTo>
                    <a:pt x="1023339" y="993960"/>
                  </a:lnTo>
                  <a:lnTo>
                    <a:pt x="983460" y="1019256"/>
                  </a:lnTo>
                  <a:lnTo>
                    <a:pt x="944415" y="1043792"/>
                  </a:lnTo>
                  <a:lnTo>
                    <a:pt x="909097" y="1064202"/>
                  </a:lnTo>
                  <a:lnTo>
                    <a:pt x="871114" y="1082880"/>
                  </a:lnTo>
                  <a:lnTo>
                    <a:pt x="830811" y="1099755"/>
                  </a:lnTo>
                  <a:lnTo>
                    <a:pt x="788535" y="1114751"/>
                  </a:lnTo>
                  <a:lnTo>
                    <a:pt x="744629" y="1127795"/>
                  </a:lnTo>
                  <a:lnTo>
                    <a:pt x="699439" y="1138813"/>
                  </a:lnTo>
                  <a:lnTo>
                    <a:pt x="653310" y="1147733"/>
                  </a:lnTo>
                  <a:lnTo>
                    <a:pt x="606588" y="1154480"/>
                  </a:lnTo>
                  <a:lnTo>
                    <a:pt x="559616" y="1158980"/>
                  </a:lnTo>
                  <a:lnTo>
                    <a:pt x="512740" y="1161160"/>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095320" y="528084"/>
              <a:ext cx="1231265" cy="923290"/>
            </a:xfrm>
            <a:custGeom>
              <a:avLst/>
              <a:gdLst/>
              <a:ahLst/>
              <a:cxnLst/>
              <a:rect l="l" t="t" r="r" b="b"/>
              <a:pathLst>
                <a:path w="1231264" h="923290">
                  <a:moveTo>
                    <a:pt x="423838" y="922737"/>
                  </a:moveTo>
                  <a:lnTo>
                    <a:pt x="376815" y="920780"/>
                  </a:lnTo>
                  <a:lnTo>
                    <a:pt x="330389" y="916406"/>
                  </a:lnTo>
                  <a:lnTo>
                    <a:pt x="285081" y="909545"/>
                  </a:lnTo>
                  <a:lnTo>
                    <a:pt x="241413" y="900125"/>
                  </a:lnTo>
                  <a:lnTo>
                    <a:pt x="199904" y="888075"/>
                  </a:lnTo>
                  <a:lnTo>
                    <a:pt x="161076" y="873325"/>
                  </a:lnTo>
                  <a:lnTo>
                    <a:pt x="125449" y="855803"/>
                  </a:lnTo>
                  <a:lnTo>
                    <a:pt x="65883" y="812161"/>
                  </a:lnTo>
                  <a:lnTo>
                    <a:pt x="25371" y="756583"/>
                  </a:lnTo>
                  <a:lnTo>
                    <a:pt x="8079" y="688499"/>
                  </a:lnTo>
                  <a:lnTo>
                    <a:pt x="9443" y="649591"/>
                  </a:lnTo>
                  <a:lnTo>
                    <a:pt x="14575" y="590470"/>
                  </a:lnTo>
                  <a:lnTo>
                    <a:pt x="15646" y="536201"/>
                  </a:lnTo>
                  <a:lnTo>
                    <a:pt x="13795" y="486321"/>
                  </a:lnTo>
                  <a:lnTo>
                    <a:pt x="10165" y="440367"/>
                  </a:lnTo>
                  <a:lnTo>
                    <a:pt x="5894" y="397875"/>
                  </a:lnTo>
                  <a:lnTo>
                    <a:pt x="2126" y="358382"/>
                  </a:lnTo>
                  <a:lnTo>
                    <a:pt x="0" y="321424"/>
                  </a:lnTo>
                  <a:lnTo>
                    <a:pt x="657" y="286537"/>
                  </a:lnTo>
                  <a:lnTo>
                    <a:pt x="5238" y="253259"/>
                  </a:lnTo>
                  <a:lnTo>
                    <a:pt x="30736" y="189672"/>
                  </a:lnTo>
                  <a:lnTo>
                    <a:pt x="53935" y="158437"/>
                  </a:lnTo>
                  <a:lnTo>
                    <a:pt x="85622" y="126956"/>
                  </a:lnTo>
                  <a:lnTo>
                    <a:pt x="126938" y="94766"/>
                  </a:lnTo>
                  <a:lnTo>
                    <a:pt x="160897" y="73351"/>
                  </a:lnTo>
                  <a:lnTo>
                    <a:pt x="197528" y="54812"/>
                  </a:lnTo>
                  <a:lnTo>
                    <a:pt x="236565" y="39081"/>
                  </a:lnTo>
                  <a:lnTo>
                    <a:pt x="277742" y="26094"/>
                  </a:lnTo>
                  <a:lnTo>
                    <a:pt x="320793" y="15784"/>
                  </a:lnTo>
                  <a:lnTo>
                    <a:pt x="365452" y="8086"/>
                  </a:lnTo>
                  <a:lnTo>
                    <a:pt x="411455" y="2933"/>
                  </a:lnTo>
                  <a:lnTo>
                    <a:pt x="458534" y="259"/>
                  </a:lnTo>
                  <a:lnTo>
                    <a:pt x="506426" y="0"/>
                  </a:lnTo>
                  <a:lnTo>
                    <a:pt x="554863" y="2087"/>
                  </a:lnTo>
                  <a:lnTo>
                    <a:pt x="603580" y="6457"/>
                  </a:lnTo>
                  <a:lnTo>
                    <a:pt x="652312" y="13042"/>
                  </a:lnTo>
                  <a:lnTo>
                    <a:pt x="700793" y="21777"/>
                  </a:lnTo>
                  <a:lnTo>
                    <a:pt x="748757" y="32596"/>
                  </a:lnTo>
                  <a:lnTo>
                    <a:pt x="795939" y="45433"/>
                  </a:lnTo>
                  <a:lnTo>
                    <a:pt x="842072" y="60222"/>
                  </a:lnTo>
                  <a:lnTo>
                    <a:pt x="886891" y="76897"/>
                  </a:lnTo>
                  <a:lnTo>
                    <a:pt x="930131" y="95392"/>
                  </a:lnTo>
                  <a:lnTo>
                    <a:pt x="971526" y="115642"/>
                  </a:lnTo>
                  <a:lnTo>
                    <a:pt x="1010810" y="137580"/>
                  </a:lnTo>
                  <a:lnTo>
                    <a:pt x="1047717" y="161140"/>
                  </a:lnTo>
                  <a:lnTo>
                    <a:pt x="1081981" y="186257"/>
                  </a:lnTo>
                  <a:lnTo>
                    <a:pt x="1113338" y="212864"/>
                  </a:lnTo>
                  <a:lnTo>
                    <a:pt x="1141521" y="240896"/>
                  </a:lnTo>
                  <a:lnTo>
                    <a:pt x="1166265" y="270287"/>
                  </a:lnTo>
                  <a:lnTo>
                    <a:pt x="1204372" y="332880"/>
                  </a:lnTo>
                  <a:lnTo>
                    <a:pt x="1227653" y="409712"/>
                  </a:lnTo>
                  <a:lnTo>
                    <a:pt x="1231034" y="451438"/>
                  </a:lnTo>
                  <a:lnTo>
                    <a:pt x="1227843" y="491169"/>
                  </a:lnTo>
                  <a:lnTo>
                    <a:pt x="1218580" y="528944"/>
                  </a:lnTo>
                  <a:lnTo>
                    <a:pt x="1203740" y="564803"/>
                  </a:lnTo>
                  <a:lnTo>
                    <a:pt x="1183824" y="598785"/>
                  </a:lnTo>
                  <a:lnTo>
                    <a:pt x="1159327" y="630929"/>
                  </a:lnTo>
                  <a:lnTo>
                    <a:pt x="1130749" y="661276"/>
                  </a:lnTo>
                  <a:lnTo>
                    <a:pt x="1098587" y="689864"/>
                  </a:lnTo>
                  <a:lnTo>
                    <a:pt x="1063338" y="716732"/>
                  </a:lnTo>
                  <a:lnTo>
                    <a:pt x="1025502" y="741921"/>
                  </a:lnTo>
                  <a:lnTo>
                    <a:pt x="985574" y="765470"/>
                  </a:lnTo>
                  <a:lnTo>
                    <a:pt x="944055" y="787418"/>
                  </a:lnTo>
                  <a:lnTo>
                    <a:pt x="901440" y="807805"/>
                  </a:lnTo>
                  <a:lnTo>
                    <a:pt x="858229" y="826669"/>
                  </a:lnTo>
                  <a:lnTo>
                    <a:pt x="814918" y="844052"/>
                  </a:lnTo>
                  <a:lnTo>
                    <a:pt x="772006" y="859991"/>
                  </a:lnTo>
                  <a:lnTo>
                    <a:pt x="729991" y="874526"/>
                  </a:lnTo>
                  <a:lnTo>
                    <a:pt x="689370" y="887698"/>
                  </a:lnTo>
                  <a:lnTo>
                    <a:pt x="649696" y="898752"/>
                  </a:lnTo>
                  <a:lnTo>
                    <a:pt x="607495" y="907815"/>
                  </a:lnTo>
                  <a:lnTo>
                    <a:pt x="563288" y="914816"/>
                  </a:lnTo>
                  <a:lnTo>
                    <a:pt x="517596" y="919684"/>
                  </a:lnTo>
                  <a:lnTo>
                    <a:pt x="470939" y="922348"/>
                  </a:lnTo>
                  <a:lnTo>
                    <a:pt x="423838" y="922737"/>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object 8"/>
            <p:cNvPicPr/>
            <p:nvPr/>
          </p:nvPicPr>
          <p:blipFill>
            <a:blip r:embed="rId5" cstate="print"/>
            <a:stretch>
              <a:fillRect/>
            </a:stretch>
          </p:blipFill>
          <p:spPr>
            <a:xfrm>
              <a:off x="1233897" y="1177936"/>
              <a:ext cx="333805" cy="65003"/>
            </a:xfrm>
            <a:prstGeom prst="rect">
              <a:avLst/>
            </a:prstGeom>
          </p:spPr>
        </p:pic>
        <p:pic>
          <p:nvPicPr>
            <p:cNvPr id="9" name="object 9"/>
            <p:cNvPicPr/>
            <p:nvPr/>
          </p:nvPicPr>
          <p:blipFill>
            <a:blip r:embed="rId6" cstate="print"/>
            <a:stretch>
              <a:fillRect/>
            </a:stretch>
          </p:blipFill>
          <p:spPr>
            <a:xfrm>
              <a:off x="1585048" y="1172616"/>
              <a:ext cx="78027" cy="73668"/>
            </a:xfrm>
            <a:prstGeom prst="rect">
              <a:avLst/>
            </a:prstGeom>
          </p:spPr>
        </p:pic>
        <p:pic>
          <p:nvPicPr>
            <p:cNvPr id="10" name="object 10"/>
            <p:cNvPicPr/>
            <p:nvPr/>
          </p:nvPicPr>
          <p:blipFill>
            <a:blip r:embed="rId7" cstate="print"/>
            <a:stretch>
              <a:fillRect/>
            </a:stretch>
          </p:blipFill>
          <p:spPr>
            <a:xfrm>
              <a:off x="1667411" y="1172616"/>
              <a:ext cx="134389" cy="73668"/>
            </a:xfrm>
            <a:prstGeom prst="rect">
              <a:avLst/>
            </a:prstGeom>
          </p:spPr>
        </p:pic>
        <p:pic>
          <p:nvPicPr>
            <p:cNvPr id="11" name="object 11"/>
            <p:cNvPicPr/>
            <p:nvPr/>
          </p:nvPicPr>
          <p:blipFill>
            <a:blip r:embed="rId8" cstate="print"/>
            <a:stretch>
              <a:fillRect/>
            </a:stretch>
          </p:blipFill>
          <p:spPr>
            <a:xfrm>
              <a:off x="1810473" y="1172616"/>
              <a:ext cx="143052" cy="73668"/>
            </a:xfrm>
            <a:prstGeom prst="rect">
              <a:avLst/>
            </a:prstGeom>
          </p:spPr>
        </p:pic>
        <p:pic>
          <p:nvPicPr>
            <p:cNvPr id="12" name="object 12"/>
            <p:cNvPicPr/>
            <p:nvPr/>
          </p:nvPicPr>
          <p:blipFill>
            <a:blip r:embed="rId9" cstate="print"/>
            <a:stretch>
              <a:fillRect/>
            </a:stretch>
          </p:blipFill>
          <p:spPr>
            <a:xfrm>
              <a:off x="1225232" y="804265"/>
              <a:ext cx="108373" cy="112669"/>
            </a:xfrm>
            <a:prstGeom prst="rect">
              <a:avLst/>
            </a:prstGeom>
          </p:spPr>
        </p:pic>
        <p:pic>
          <p:nvPicPr>
            <p:cNvPr id="13" name="object 13"/>
            <p:cNvPicPr/>
            <p:nvPr/>
          </p:nvPicPr>
          <p:blipFill>
            <a:blip r:embed="rId10" cstate="print"/>
            <a:stretch>
              <a:fillRect/>
            </a:stretch>
          </p:blipFill>
          <p:spPr>
            <a:xfrm>
              <a:off x="1342276" y="808596"/>
              <a:ext cx="108378" cy="108338"/>
            </a:xfrm>
            <a:prstGeom prst="rect">
              <a:avLst/>
            </a:prstGeom>
          </p:spPr>
        </p:pic>
        <p:pic>
          <p:nvPicPr>
            <p:cNvPr id="14" name="object 14"/>
            <p:cNvPicPr/>
            <p:nvPr/>
          </p:nvPicPr>
          <p:blipFill>
            <a:blip r:embed="rId11" cstate="print"/>
            <a:stretch>
              <a:fillRect/>
            </a:stretch>
          </p:blipFill>
          <p:spPr>
            <a:xfrm>
              <a:off x="1463662" y="808596"/>
              <a:ext cx="69360" cy="108338"/>
            </a:xfrm>
            <a:prstGeom prst="rect">
              <a:avLst/>
            </a:prstGeom>
          </p:spPr>
        </p:pic>
        <p:pic>
          <p:nvPicPr>
            <p:cNvPr id="15" name="object 15"/>
            <p:cNvPicPr/>
            <p:nvPr/>
          </p:nvPicPr>
          <p:blipFill>
            <a:blip r:embed="rId12" cstate="print"/>
            <a:stretch>
              <a:fillRect/>
            </a:stretch>
          </p:blipFill>
          <p:spPr>
            <a:xfrm>
              <a:off x="1533022" y="804265"/>
              <a:ext cx="117037" cy="112669"/>
            </a:xfrm>
            <a:prstGeom prst="rect">
              <a:avLst/>
            </a:prstGeom>
          </p:spPr>
        </p:pic>
        <p:pic>
          <p:nvPicPr>
            <p:cNvPr id="16" name="object 16"/>
            <p:cNvPicPr/>
            <p:nvPr/>
          </p:nvPicPr>
          <p:blipFill>
            <a:blip r:embed="rId13" cstate="print"/>
            <a:stretch>
              <a:fillRect/>
            </a:stretch>
          </p:blipFill>
          <p:spPr>
            <a:xfrm>
              <a:off x="1658747" y="804265"/>
              <a:ext cx="112708" cy="151671"/>
            </a:xfrm>
            <a:prstGeom prst="rect">
              <a:avLst/>
            </a:prstGeom>
          </p:spPr>
        </p:pic>
        <p:pic>
          <p:nvPicPr>
            <p:cNvPr id="17" name="object 17"/>
            <p:cNvPicPr/>
            <p:nvPr/>
          </p:nvPicPr>
          <p:blipFill>
            <a:blip r:embed="rId9" cstate="print"/>
            <a:stretch>
              <a:fillRect/>
            </a:stretch>
          </p:blipFill>
          <p:spPr>
            <a:xfrm>
              <a:off x="1780125" y="804265"/>
              <a:ext cx="108377" cy="112669"/>
            </a:xfrm>
            <a:prstGeom prst="rect">
              <a:avLst/>
            </a:prstGeom>
          </p:spPr>
        </p:pic>
        <p:pic>
          <p:nvPicPr>
            <p:cNvPr id="18" name="object 18"/>
            <p:cNvPicPr/>
            <p:nvPr/>
          </p:nvPicPr>
          <p:blipFill>
            <a:blip r:embed="rId14" cstate="print"/>
            <a:stretch>
              <a:fillRect/>
            </a:stretch>
          </p:blipFill>
          <p:spPr>
            <a:xfrm>
              <a:off x="1892839" y="804265"/>
              <a:ext cx="125711" cy="112669"/>
            </a:xfrm>
            <a:prstGeom prst="rect">
              <a:avLst/>
            </a:prstGeom>
          </p:spPr>
        </p:pic>
        <p:pic>
          <p:nvPicPr>
            <p:cNvPr id="19" name="object 19"/>
            <p:cNvPicPr/>
            <p:nvPr/>
          </p:nvPicPr>
          <p:blipFill>
            <a:blip r:embed="rId15" cstate="print"/>
            <a:stretch>
              <a:fillRect/>
            </a:stretch>
          </p:blipFill>
          <p:spPr>
            <a:xfrm>
              <a:off x="2031568" y="808596"/>
              <a:ext cx="108369" cy="108338"/>
            </a:xfrm>
            <a:prstGeom prst="rect">
              <a:avLst/>
            </a:prstGeom>
          </p:spPr>
        </p:pic>
        <p:pic>
          <p:nvPicPr>
            <p:cNvPr id="20" name="object 20"/>
            <p:cNvPicPr/>
            <p:nvPr/>
          </p:nvPicPr>
          <p:blipFill>
            <a:blip r:embed="rId16" cstate="print"/>
            <a:stretch>
              <a:fillRect/>
            </a:stretch>
          </p:blipFill>
          <p:spPr>
            <a:xfrm>
              <a:off x="1225232" y="994943"/>
              <a:ext cx="225422" cy="112667"/>
            </a:xfrm>
            <a:prstGeom prst="rect">
              <a:avLst/>
            </a:prstGeom>
          </p:spPr>
        </p:pic>
        <p:pic>
          <p:nvPicPr>
            <p:cNvPr id="21" name="object 21"/>
            <p:cNvPicPr/>
            <p:nvPr/>
          </p:nvPicPr>
          <p:blipFill>
            <a:blip r:embed="rId15" cstate="print"/>
            <a:stretch>
              <a:fillRect/>
            </a:stretch>
          </p:blipFill>
          <p:spPr>
            <a:xfrm>
              <a:off x="1463662" y="994943"/>
              <a:ext cx="108376" cy="108334"/>
            </a:xfrm>
            <a:prstGeom prst="rect">
              <a:avLst/>
            </a:prstGeom>
          </p:spPr>
        </p:pic>
        <p:pic>
          <p:nvPicPr>
            <p:cNvPr id="22" name="object 22"/>
            <p:cNvPicPr/>
            <p:nvPr/>
          </p:nvPicPr>
          <p:blipFill>
            <a:blip r:embed="rId17" cstate="print"/>
            <a:stretch>
              <a:fillRect/>
            </a:stretch>
          </p:blipFill>
          <p:spPr>
            <a:xfrm>
              <a:off x="1572044" y="994943"/>
              <a:ext cx="212416" cy="112667"/>
            </a:xfrm>
            <a:prstGeom prst="rect">
              <a:avLst/>
            </a:prstGeom>
          </p:spPr>
        </p:pic>
        <p:pic>
          <p:nvPicPr>
            <p:cNvPr id="23" name="object 23"/>
            <p:cNvPicPr/>
            <p:nvPr/>
          </p:nvPicPr>
          <p:blipFill>
            <a:blip r:embed="rId11" cstate="print"/>
            <a:stretch>
              <a:fillRect/>
            </a:stretch>
          </p:blipFill>
          <p:spPr>
            <a:xfrm>
              <a:off x="1797469" y="994943"/>
              <a:ext cx="69354" cy="108334"/>
            </a:xfrm>
            <a:prstGeom prst="rect">
              <a:avLst/>
            </a:prstGeom>
          </p:spPr>
        </p:pic>
      </p:grpSp>
      <p:pic>
        <p:nvPicPr>
          <p:cNvPr id="24" name="object 24"/>
          <p:cNvPicPr/>
          <p:nvPr/>
        </p:nvPicPr>
        <p:blipFill>
          <a:blip r:embed="rId18" cstate="print"/>
          <a:stretch>
            <a:fillRect/>
          </a:stretch>
        </p:blipFill>
        <p:spPr>
          <a:xfrm>
            <a:off x="1211110" y="2495715"/>
            <a:ext cx="1560426" cy="405710"/>
          </a:xfrm>
          <a:prstGeom prst="rect">
            <a:avLst/>
          </a:prstGeom>
        </p:spPr>
      </p:pic>
      <p:pic>
        <p:nvPicPr>
          <p:cNvPr id="25" name="object 25"/>
          <p:cNvPicPr/>
          <p:nvPr/>
        </p:nvPicPr>
        <p:blipFill>
          <a:blip r:embed="rId19" cstate="print"/>
          <a:stretch>
            <a:fillRect/>
          </a:stretch>
        </p:blipFill>
        <p:spPr>
          <a:xfrm>
            <a:off x="3531844" y="2566610"/>
            <a:ext cx="1482394" cy="533142"/>
          </a:xfrm>
          <a:prstGeom prst="rect">
            <a:avLst/>
          </a:prstGeom>
        </p:spPr>
      </p:pic>
      <p:pic>
        <p:nvPicPr>
          <p:cNvPr id="26" name="object 26"/>
          <p:cNvPicPr/>
          <p:nvPr/>
        </p:nvPicPr>
        <p:blipFill>
          <a:blip r:embed="rId20" cstate="print"/>
          <a:stretch>
            <a:fillRect/>
          </a:stretch>
        </p:blipFill>
        <p:spPr>
          <a:xfrm>
            <a:off x="7902702" y="2401595"/>
            <a:ext cx="632599" cy="988428"/>
          </a:xfrm>
          <a:prstGeom prst="rect">
            <a:avLst/>
          </a:prstGeom>
        </p:spPr>
      </p:pic>
      <p:pic>
        <p:nvPicPr>
          <p:cNvPr id="27" name="object 27"/>
          <p:cNvPicPr/>
          <p:nvPr/>
        </p:nvPicPr>
        <p:blipFill>
          <a:blip r:embed="rId21" cstate="print"/>
          <a:stretch>
            <a:fillRect/>
          </a:stretch>
        </p:blipFill>
        <p:spPr>
          <a:xfrm>
            <a:off x="3035807" y="3261601"/>
            <a:ext cx="1298700" cy="560692"/>
          </a:xfrm>
          <a:prstGeom prst="rect">
            <a:avLst/>
          </a:prstGeom>
        </p:spPr>
      </p:pic>
      <p:pic>
        <p:nvPicPr>
          <p:cNvPr id="28" name="object 28"/>
          <p:cNvPicPr/>
          <p:nvPr/>
        </p:nvPicPr>
        <p:blipFill>
          <a:blip r:embed="rId22" cstate="print"/>
          <a:stretch>
            <a:fillRect/>
          </a:stretch>
        </p:blipFill>
        <p:spPr>
          <a:xfrm>
            <a:off x="4747463" y="3231111"/>
            <a:ext cx="1798383" cy="677212"/>
          </a:xfrm>
          <a:prstGeom prst="rect">
            <a:avLst/>
          </a:prstGeom>
        </p:spPr>
      </p:pic>
      <p:pic>
        <p:nvPicPr>
          <p:cNvPr id="29" name="object 29"/>
          <p:cNvPicPr/>
          <p:nvPr/>
        </p:nvPicPr>
        <p:blipFill>
          <a:blip r:embed="rId23" cstate="print"/>
          <a:stretch>
            <a:fillRect/>
          </a:stretch>
        </p:blipFill>
        <p:spPr>
          <a:xfrm>
            <a:off x="6958800" y="3249218"/>
            <a:ext cx="1048600" cy="731710"/>
          </a:xfrm>
          <a:prstGeom prst="rect">
            <a:avLst/>
          </a:prstGeom>
        </p:spPr>
      </p:pic>
      <p:pic>
        <p:nvPicPr>
          <p:cNvPr id="30" name="object 30"/>
          <p:cNvPicPr/>
          <p:nvPr/>
        </p:nvPicPr>
        <p:blipFill>
          <a:blip r:embed="rId24" cstate="print"/>
          <a:stretch>
            <a:fillRect/>
          </a:stretch>
        </p:blipFill>
        <p:spPr>
          <a:xfrm>
            <a:off x="8706396" y="3316160"/>
            <a:ext cx="2401971" cy="478764"/>
          </a:xfrm>
          <a:prstGeom prst="rect">
            <a:avLst/>
          </a:prstGeom>
        </p:spPr>
      </p:pic>
      <p:pic>
        <p:nvPicPr>
          <p:cNvPr id="31" name="object 31"/>
          <p:cNvPicPr/>
          <p:nvPr/>
        </p:nvPicPr>
        <p:blipFill>
          <a:blip r:embed="rId25" cstate="print"/>
          <a:stretch>
            <a:fillRect/>
          </a:stretch>
        </p:blipFill>
        <p:spPr>
          <a:xfrm>
            <a:off x="1083632" y="3962120"/>
            <a:ext cx="1870756" cy="677227"/>
          </a:xfrm>
          <a:prstGeom prst="rect">
            <a:avLst/>
          </a:prstGeom>
        </p:spPr>
      </p:pic>
      <p:pic>
        <p:nvPicPr>
          <p:cNvPr id="32" name="object 32"/>
          <p:cNvPicPr/>
          <p:nvPr/>
        </p:nvPicPr>
        <p:blipFill>
          <a:blip r:embed="rId26" cstate="print"/>
          <a:stretch>
            <a:fillRect/>
          </a:stretch>
        </p:blipFill>
        <p:spPr>
          <a:xfrm>
            <a:off x="3426206" y="4105555"/>
            <a:ext cx="1824925" cy="432535"/>
          </a:xfrm>
          <a:prstGeom prst="rect">
            <a:avLst/>
          </a:prstGeom>
        </p:spPr>
      </p:pic>
      <p:pic>
        <p:nvPicPr>
          <p:cNvPr id="33" name="object 33"/>
          <p:cNvPicPr/>
          <p:nvPr/>
        </p:nvPicPr>
        <p:blipFill>
          <a:blip r:embed="rId27" cstate="print"/>
          <a:stretch>
            <a:fillRect/>
          </a:stretch>
        </p:blipFill>
        <p:spPr>
          <a:xfrm>
            <a:off x="5965482" y="4101261"/>
            <a:ext cx="2112681" cy="469009"/>
          </a:xfrm>
          <a:prstGeom prst="rect">
            <a:avLst/>
          </a:prstGeom>
        </p:spPr>
      </p:pic>
      <p:pic>
        <p:nvPicPr>
          <p:cNvPr id="34" name="object 34"/>
          <p:cNvPicPr/>
          <p:nvPr/>
        </p:nvPicPr>
        <p:blipFill>
          <a:blip r:embed="rId28" cstate="print"/>
          <a:stretch>
            <a:fillRect/>
          </a:stretch>
        </p:blipFill>
        <p:spPr>
          <a:xfrm>
            <a:off x="10143913" y="3918452"/>
            <a:ext cx="858005" cy="858005"/>
          </a:xfrm>
          <a:prstGeom prst="rect">
            <a:avLst/>
          </a:prstGeom>
        </p:spPr>
      </p:pic>
      <p:pic>
        <p:nvPicPr>
          <p:cNvPr id="35" name="object 35"/>
          <p:cNvPicPr/>
          <p:nvPr/>
        </p:nvPicPr>
        <p:blipFill>
          <a:blip r:embed="rId29" cstate="print"/>
          <a:stretch>
            <a:fillRect/>
          </a:stretch>
        </p:blipFill>
        <p:spPr>
          <a:xfrm>
            <a:off x="1514335" y="4832470"/>
            <a:ext cx="1024619" cy="867556"/>
          </a:xfrm>
          <a:prstGeom prst="rect">
            <a:avLst/>
          </a:prstGeom>
        </p:spPr>
      </p:pic>
      <p:pic>
        <p:nvPicPr>
          <p:cNvPr id="36" name="object 36"/>
          <p:cNvPicPr/>
          <p:nvPr/>
        </p:nvPicPr>
        <p:blipFill>
          <a:blip r:embed="rId30" cstate="print"/>
          <a:stretch>
            <a:fillRect/>
          </a:stretch>
        </p:blipFill>
        <p:spPr>
          <a:xfrm>
            <a:off x="6498572" y="5037950"/>
            <a:ext cx="1865266" cy="390004"/>
          </a:xfrm>
          <a:prstGeom prst="rect">
            <a:avLst/>
          </a:prstGeom>
        </p:spPr>
      </p:pic>
      <p:pic>
        <p:nvPicPr>
          <p:cNvPr id="37" name="object 37"/>
          <p:cNvPicPr/>
          <p:nvPr/>
        </p:nvPicPr>
        <p:blipFill>
          <a:blip r:embed="rId31" cstate="print"/>
          <a:stretch>
            <a:fillRect/>
          </a:stretch>
        </p:blipFill>
        <p:spPr>
          <a:xfrm>
            <a:off x="8672004" y="4809350"/>
            <a:ext cx="941134" cy="866071"/>
          </a:xfrm>
          <a:prstGeom prst="rect">
            <a:avLst/>
          </a:prstGeom>
        </p:spPr>
      </p:pic>
      <p:pic>
        <p:nvPicPr>
          <p:cNvPr id="38" name="object 38"/>
          <p:cNvPicPr/>
          <p:nvPr/>
        </p:nvPicPr>
        <p:blipFill>
          <a:blip r:embed="rId32" cstate="print"/>
          <a:stretch>
            <a:fillRect/>
          </a:stretch>
        </p:blipFill>
        <p:spPr>
          <a:xfrm>
            <a:off x="10144418" y="4882603"/>
            <a:ext cx="846466" cy="846474"/>
          </a:xfrm>
          <a:prstGeom prst="rect">
            <a:avLst/>
          </a:prstGeom>
        </p:spPr>
      </p:pic>
      <p:pic>
        <p:nvPicPr>
          <p:cNvPr id="39" name="object 39"/>
          <p:cNvPicPr/>
          <p:nvPr/>
        </p:nvPicPr>
        <p:blipFill>
          <a:blip r:embed="rId33" cstate="print"/>
          <a:stretch>
            <a:fillRect/>
          </a:stretch>
        </p:blipFill>
        <p:spPr>
          <a:xfrm>
            <a:off x="8651085" y="3920547"/>
            <a:ext cx="961643" cy="961643"/>
          </a:xfrm>
          <a:prstGeom prst="rect">
            <a:avLst/>
          </a:prstGeom>
        </p:spPr>
      </p:pic>
      <p:pic>
        <p:nvPicPr>
          <p:cNvPr id="40" name="object 40"/>
          <p:cNvPicPr/>
          <p:nvPr/>
        </p:nvPicPr>
        <p:blipFill>
          <a:blip r:embed="rId34" cstate="print"/>
          <a:stretch>
            <a:fillRect/>
          </a:stretch>
        </p:blipFill>
        <p:spPr>
          <a:xfrm>
            <a:off x="9307614" y="2572310"/>
            <a:ext cx="1713788" cy="474521"/>
          </a:xfrm>
          <a:prstGeom prst="rect">
            <a:avLst/>
          </a:prstGeom>
        </p:spPr>
      </p:pic>
      <p:pic>
        <p:nvPicPr>
          <p:cNvPr id="41" name="object 41"/>
          <p:cNvPicPr/>
          <p:nvPr/>
        </p:nvPicPr>
        <p:blipFill>
          <a:blip r:embed="rId35" cstate="print"/>
          <a:stretch>
            <a:fillRect/>
          </a:stretch>
        </p:blipFill>
        <p:spPr>
          <a:xfrm>
            <a:off x="5697147" y="2403195"/>
            <a:ext cx="1433241" cy="668842"/>
          </a:xfrm>
          <a:prstGeom prst="rect">
            <a:avLst/>
          </a:prstGeom>
        </p:spPr>
      </p:pic>
      <p:pic>
        <p:nvPicPr>
          <p:cNvPr id="42" name="object 42"/>
          <p:cNvPicPr/>
          <p:nvPr/>
        </p:nvPicPr>
        <p:blipFill>
          <a:blip r:embed="rId36" cstate="print"/>
          <a:stretch>
            <a:fillRect/>
          </a:stretch>
        </p:blipFill>
        <p:spPr>
          <a:xfrm>
            <a:off x="5052301" y="4507903"/>
            <a:ext cx="941476" cy="1129281"/>
          </a:xfrm>
          <a:prstGeom prst="rect">
            <a:avLst/>
          </a:prstGeom>
        </p:spPr>
      </p:pic>
      <p:pic>
        <p:nvPicPr>
          <p:cNvPr id="43" name="object 43"/>
          <p:cNvPicPr/>
          <p:nvPr/>
        </p:nvPicPr>
        <p:blipFill>
          <a:blip r:embed="rId37" cstate="print"/>
          <a:stretch>
            <a:fillRect/>
          </a:stretch>
        </p:blipFill>
        <p:spPr>
          <a:xfrm>
            <a:off x="1165225" y="3130018"/>
            <a:ext cx="1450208" cy="773407"/>
          </a:xfrm>
          <a:prstGeom prst="rect">
            <a:avLst/>
          </a:prstGeom>
        </p:spPr>
      </p:pic>
      <p:pic>
        <p:nvPicPr>
          <p:cNvPr id="44" name="object 44"/>
          <p:cNvPicPr/>
          <p:nvPr/>
        </p:nvPicPr>
        <p:blipFill>
          <a:blip r:embed="rId38" cstate="print"/>
          <a:stretch>
            <a:fillRect/>
          </a:stretch>
        </p:blipFill>
        <p:spPr>
          <a:xfrm>
            <a:off x="3045105" y="4499749"/>
            <a:ext cx="1502408" cy="1331671"/>
          </a:xfrm>
          <a:prstGeom prst="rect">
            <a:avLst/>
          </a:prstGeom>
        </p:spPr>
      </p:pic>
      <p:sp>
        <p:nvSpPr>
          <p:cNvPr id="45" name="object 45"/>
          <p:cNvSpPr txBox="1"/>
          <p:nvPr/>
        </p:nvSpPr>
        <p:spPr>
          <a:xfrm>
            <a:off x="11170411" y="6425628"/>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5B9BD5"/>
                </a:solidFill>
                <a:effectLst/>
                <a:uLnTx/>
                <a:uFillTx/>
                <a:latin typeface="Calibri"/>
                <a:ea typeface="+mn-ea"/>
                <a:cs typeface="Calibri"/>
              </a:rPr>
              <a:t>4</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46" name="object 46"/>
          <p:cNvSpPr txBox="1">
            <a:spLocks noGrp="1"/>
          </p:cNvSpPr>
          <p:nvPr>
            <p:ph type="title"/>
          </p:nvPr>
        </p:nvSpPr>
        <p:spPr>
          <a:xfrm>
            <a:off x="2736420" y="253243"/>
            <a:ext cx="7261859" cy="696595"/>
          </a:xfrm>
          <a:prstGeom prst="rect">
            <a:avLst/>
          </a:prstGeom>
        </p:spPr>
        <p:txBody>
          <a:bodyPr vert="horz" wrap="square" lIns="0" tIns="12700" rIns="0" bIns="0" rtlCol="0">
            <a:spAutoFit/>
          </a:bodyPr>
          <a:lstStyle/>
          <a:p>
            <a:pPr marL="12700">
              <a:lnSpc>
                <a:spcPct val="100000"/>
              </a:lnSpc>
              <a:spcBef>
                <a:spcPts val="100"/>
              </a:spcBef>
            </a:pPr>
            <a:r>
              <a:rPr sz="4400" spc="90" dirty="0">
                <a:solidFill>
                  <a:srgbClr val="44546A"/>
                </a:solidFill>
              </a:rPr>
              <a:t>O</a:t>
            </a:r>
            <a:r>
              <a:rPr sz="4400" spc="-180" dirty="0">
                <a:solidFill>
                  <a:srgbClr val="44546A"/>
                </a:solidFill>
              </a:rPr>
              <a:t>u</a:t>
            </a:r>
            <a:r>
              <a:rPr sz="4400" spc="-345" dirty="0">
                <a:solidFill>
                  <a:srgbClr val="44546A"/>
                </a:solidFill>
              </a:rPr>
              <a:t>r</a:t>
            </a:r>
            <a:r>
              <a:rPr sz="4400" spc="-484" dirty="0">
                <a:solidFill>
                  <a:srgbClr val="44546A"/>
                </a:solidFill>
              </a:rPr>
              <a:t> </a:t>
            </a:r>
            <a:r>
              <a:rPr sz="4400" spc="-155" dirty="0">
                <a:solidFill>
                  <a:srgbClr val="44546A"/>
                </a:solidFill>
              </a:rPr>
              <a:t>P</a:t>
            </a:r>
            <a:r>
              <a:rPr sz="4400" spc="-195" dirty="0">
                <a:solidFill>
                  <a:srgbClr val="44546A"/>
                </a:solidFill>
              </a:rPr>
              <a:t>a</a:t>
            </a:r>
            <a:r>
              <a:rPr sz="4400" spc="-420" dirty="0">
                <a:solidFill>
                  <a:srgbClr val="44546A"/>
                </a:solidFill>
              </a:rPr>
              <a:t>t</a:t>
            </a:r>
            <a:r>
              <a:rPr sz="4400" spc="-335" dirty="0">
                <a:solidFill>
                  <a:srgbClr val="44546A"/>
                </a:solidFill>
              </a:rPr>
              <a:t>i</a:t>
            </a:r>
            <a:r>
              <a:rPr sz="4400" spc="-204" dirty="0">
                <a:solidFill>
                  <a:srgbClr val="44546A"/>
                </a:solidFill>
              </a:rPr>
              <a:t>en</a:t>
            </a:r>
            <a:r>
              <a:rPr sz="4400" spc="-409" dirty="0">
                <a:solidFill>
                  <a:srgbClr val="44546A"/>
                </a:solidFill>
              </a:rPr>
              <a:t>t</a:t>
            </a:r>
            <a:r>
              <a:rPr sz="4400" spc="-495" dirty="0">
                <a:solidFill>
                  <a:srgbClr val="44546A"/>
                </a:solidFill>
              </a:rPr>
              <a:t> </a:t>
            </a:r>
            <a:r>
              <a:rPr sz="4400" spc="-45" dirty="0">
                <a:solidFill>
                  <a:srgbClr val="44546A"/>
                </a:solidFill>
              </a:rPr>
              <a:t>A</a:t>
            </a:r>
            <a:r>
              <a:rPr sz="4400" spc="-229" dirty="0">
                <a:solidFill>
                  <a:srgbClr val="44546A"/>
                </a:solidFill>
              </a:rPr>
              <a:t>d</a:t>
            </a:r>
            <a:r>
              <a:rPr sz="4400" spc="-200" dirty="0">
                <a:solidFill>
                  <a:srgbClr val="44546A"/>
                </a:solidFill>
              </a:rPr>
              <a:t>v</a:t>
            </a:r>
            <a:r>
              <a:rPr sz="4400" spc="-335" dirty="0">
                <a:solidFill>
                  <a:srgbClr val="44546A"/>
                </a:solidFill>
              </a:rPr>
              <a:t>i</a:t>
            </a:r>
            <a:r>
              <a:rPr sz="4400" spc="254" dirty="0">
                <a:solidFill>
                  <a:srgbClr val="44546A"/>
                </a:solidFill>
              </a:rPr>
              <a:t>s</a:t>
            </a:r>
            <a:r>
              <a:rPr sz="4400" spc="-265" dirty="0">
                <a:solidFill>
                  <a:srgbClr val="44546A"/>
                </a:solidFill>
              </a:rPr>
              <a:t>o</a:t>
            </a:r>
            <a:r>
              <a:rPr sz="4400" spc="-114" dirty="0">
                <a:solidFill>
                  <a:srgbClr val="44546A"/>
                </a:solidFill>
              </a:rPr>
              <a:t>r</a:t>
            </a:r>
            <a:r>
              <a:rPr sz="4400" spc="-265" dirty="0">
                <a:solidFill>
                  <a:srgbClr val="44546A"/>
                </a:solidFill>
              </a:rPr>
              <a:t>y</a:t>
            </a:r>
            <a:r>
              <a:rPr sz="4400" spc="-509" dirty="0">
                <a:solidFill>
                  <a:srgbClr val="44546A"/>
                </a:solidFill>
              </a:rPr>
              <a:t> </a:t>
            </a:r>
            <a:r>
              <a:rPr sz="4400" spc="254" dirty="0">
                <a:solidFill>
                  <a:srgbClr val="44546A"/>
                </a:solidFill>
              </a:rPr>
              <a:t>C</a:t>
            </a:r>
            <a:r>
              <a:rPr sz="4400" spc="-100" dirty="0">
                <a:solidFill>
                  <a:srgbClr val="44546A"/>
                </a:solidFill>
              </a:rPr>
              <a:t>o</a:t>
            </a:r>
            <a:r>
              <a:rPr sz="4400" spc="-140" dirty="0">
                <a:solidFill>
                  <a:srgbClr val="44546A"/>
                </a:solidFill>
              </a:rPr>
              <a:t>m</a:t>
            </a:r>
            <a:r>
              <a:rPr sz="4400" spc="-125" dirty="0">
                <a:solidFill>
                  <a:srgbClr val="44546A"/>
                </a:solidFill>
              </a:rPr>
              <a:t>m</a:t>
            </a:r>
            <a:r>
              <a:rPr sz="4400" spc="-335" dirty="0">
                <a:solidFill>
                  <a:srgbClr val="44546A"/>
                </a:solidFill>
              </a:rPr>
              <a:t>i</a:t>
            </a:r>
            <a:r>
              <a:rPr sz="4400" spc="-440" dirty="0">
                <a:solidFill>
                  <a:srgbClr val="44546A"/>
                </a:solidFill>
              </a:rPr>
              <a:t>tt</a:t>
            </a:r>
            <a:r>
              <a:rPr sz="4400" spc="-229" dirty="0">
                <a:solidFill>
                  <a:srgbClr val="44546A"/>
                </a:solidFill>
              </a:rPr>
              <a:t>ee</a:t>
            </a:r>
            <a:endParaRPr sz="4400"/>
          </a:p>
        </p:txBody>
      </p:sp>
    </p:spTree>
    <p:extLst>
      <p:ext uri="{BB962C8B-B14F-4D97-AF65-F5344CB8AC3E}">
        <p14:creationId xmlns:p14="http://schemas.microsoft.com/office/powerpoint/2010/main" val="9745260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9"/>
          </a:xfrm>
          <a:prstGeom prst="rect">
            <a:avLst/>
          </a:prstGeom>
        </p:spPr>
      </p:pic>
      <p:sp>
        <p:nvSpPr>
          <p:cNvPr id="3" name="object 3"/>
          <p:cNvSpPr txBox="1"/>
          <p:nvPr/>
        </p:nvSpPr>
        <p:spPr>
          <a:xfrm>
            <a:off x="11170411" y="6425628"/>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hlinkClick r:id="rId4"/>
              </a:rPr>
              <a:t>5</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a:spLocks noGrp="1"/>
          </p:cNvSpPr>
          <p:nvPr>
            <p:ph type="title"/>
          </p:nvPr>
        </p:nvSpPr>
        <p:spPr>
          <a:xfrm>
            <a:off x="2288539" y="496646"/>
            <a:ext cx="6327140" cy="635000"/>
          </a:xfrm>
          <a:prstGeom prst="rect">
            <a:avLst/>
          </a:prstGeom>
        </p:spPr>
        <p:txBody>
          <a:bodyPr vert="horz" wrap="square" lIns="0" tIns="12065" rIns="0" bIns="0" rtlCol="0">
            <a:spAutoFit/>
          </a:bodyPr>
          <a:lstStyle/>
          <a:p>
            <a:pPr marL="12700">
              <a:lnSpc>
                <a:spcPct val="100000"/>
              </a:lnSpc>
              <a:spcBef>
                <a:spcPts val="95"/>
              </a:spcBef>
            </a:pPr>
            <a:r>
              <a:rPr spc="-25" dirty="0">
                <a:solidFill>
                  <a:srgbClr val="002060"/>
                </a:solidFill>
                <a:latin typeface="Calibri Light"/>
                <a:cs typeface="Calibri Light"/>
              </a:rPr>
              <a:t>Our</a:t>
            </a:r>
            <a:r>
              <a:rPr spc="-80" dirty="0">
                <a:solidFill>
                  <a:srgbClr val="002060"/>
                </a:solidFill>
                <a:latin typeface="Calibri Light"/>
                <a:cs typeface="Calibri Light"/>
              </a:rPr>
              <a:t> </a:t>
            </a:r>
            <a:r>
              <a:rPr spc="-5" dirty="0">
                <a:solidFill>
                  <a:srgbClr val="002060"/>
                </a:solidFill>
                <a:latin typeface="Calibri Light"/>
                <a:cs typeface="Calibri Light"/>
              </a:rPr>
              <a:t>3</a:t>
            </a:r>
            <a:r>
              <a:rPr spc="-65" dirty="0">
                <a:solidFill>
                  <a:srgbClr val="002060"/>
                </a:solidFill>
                <a:latin typeface="Calibri Light"/>
                <a:cs typeface="Calibri Light"/>
              </a:rPr>
              <a:t> </a:t>
            </a:r>
            <a:r>
              <a:rPr spc="-50" dirty="0">
                <a:solidFill>
                  <a:srgbClr val="002060"/>
                </a:solidFill>
                <a:latin typeface="Calibri Light"/>
                <a:cs typeface="Calibri Light"/>
              </a:rPr>
              <a:t>strategic</a:t>
            </a:r>
            <a:r>
              <a:rPr spc="-80" dirty="0">
                <a:solidFill>
                  <a:srgbClr val="002060"/>
                </a:solidFill>
                <a:latin typeface="Calibri Light"/>
                <a:cs typeface="Calibri Light"/>
              </a:rPr>
              <a:t> </a:t>
            </a:r>
            <a:r>
              <a:rPr spc="-35" dirty="0">
                <a:solidFill>
                  <a:srgbClr val="002060"/>
                </a:solidFill>
                <a:latin typeface="Calibri Light"/>
                <a:cs typeface="Calibri Light"/>
              </a:rPr>
              <a:t>pillars</a:t>
            </a:r>
            <a:r>
              <a:rPr spc="-75" dirty="0">
                <a:solidFill>
                  <a:srgbClr val="002060"/>
                </a:solidFill>
                <a:latin typeface="Calibri Light"/>
                <a:cs typeface="Calibri Light"/>
              </a:rPr>
              <a:t> </a:t>
            </a:r>
            <a:r>
              <a:rPr spc="-15" dirty="0">
                <a:solidFill>
                  <a:srgbClr val="002060"/>
                </a:solidFill>
                <a:latin typeface="Calibri Light"/>
                <a:cs typeface="Calibri Light"/>
              </a:rPr>
              <a:t>of</a:t>
            </a:r>
            <a:r>
              <a:rPr spc="-55" dirty="0">
                <a:solidFill>
                  <a:srgbClr val="002060"/>
                </a:solidFill>
                <a:latin typeface="Calibri Light"/>
                <a:cs typeface="Calibri Light"/>
              </a:rPr>
              <a:t> </a:t>
            </a:r>
            <a:r>
              <a:rPr spc="-25" dirty="0">
                <a:solidFill>
                  <a:srgbClr val="002060"/>
                </a:solidFill>
                <a:latin typeface="Calibri Light"/>
                <a:cs typeface="Calibri Light"/>
              </a:rPr>
              <a:t>activity</a:t>
            </a:r>
          </a:p>
        </p:txBody>
      </p:sp>
      <p:sp>
        <p:nvSpPr>
          <p:cNvPr id="5" name="object 5"/>
          <p:cNvSpPr txBox="1"/>
          <p:nvPr/>
        </p:nvSpPr>
        <p:spPr>
          <a:xfrm>
            <a:off x="5059072" y="3691322"/>
            <a:ext cx="214058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30" normalizeH="0" baseline="0" noProof="0" dirty="0">
                <a:ln>
                  <a:noFill/>
                </a:ln>
                <a:solidFill>
                  <a:srgbClr val="253B86"/>
                </a:solidFill>
                <a:effectLst/>
                <a:uLnTx/>
                <a:uFillTx/>
                <a:latin typeface="Trebuchet MS"/>
                <a:ea typeface="+mn-ea"/>
                <a:cs typeface="Trebuchet MS"/>
              </a:rPr>
              <a:t>P</a:t>
            </a:r>
            <a:r>
              <a:rPr kumimoji="0" sz="1800" b="1" i="0" u="none" strike="noStrike" kern="1200" cap="none" spc="0" normalizeH="0" baseline="0" noProof="0" dirty="0">
                <a:ln>
                  <a:noFill/>
                </a:ln>
                <a:solidFill>
                  <a:srgbClr val="253B86"/>
                </a:solidFill>
                <a:effectLst/>
                <a:uLnTx/>
                <a:uFillTx/>
                <a:latin typeface="Trebuchet MS"/>
                <a:ea typeface="+mn-ea"/>
                <a:cs typeface="Trebuchet MS"/>
              </a:rPr>
              <a:t>o</a:t>
            </a:r>
            <a:r>
              <a:rPr kumimoji="0" sz="1800" b="1" i="0" u="none" strike="noStrike" kern="1200" cap="none" spc="-5" normalizeH="0" baseline="0" noProof="0" dirty="0">
                <a:ln>
                  <a:noFill/>
                </a:ln>
                <a:solidFill>
                  <a:srgbClr val="253B86"/>
                </a:solidFill>
                <a:effectLst/>
                <a:uLnTx/>
                <a:uFillTx/>
                <a:latin typeface="Trebuchet MS"/>
                <a:ea typeface="+mn-ea"/>
                <a:cs typeface="Trebuchet MS"/>
              </a:rPr>
              <a:t>l</a:t>
            </a:r>
            <a:r>
              <a:rPr kumimoji="0" sz="1800" b="1" i="0" u="none" strike="noStrike" kern="1200" cap="none" spc="-6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45" normalizeH="0" baseline="0" noProof="0" dirty="0">
                <a:ln>
                  <a:noFill/>
                </a:ln>
                <a:solidFill>
                  <a:srgbClr val="253B86"/>
                </a:solidFill>
                <a:effectLst/>
                <a:uLnTx/>
                <a:uFillTx/>
                <a:latin typeface="Trebuchet MS"/>
                <a:ea typeface="+mn-ea"/>
                <a:cs typeface="Trebuchet MS"/>
              </a:rPr>
              <a:t>c</a:t>
            </a:r>
            <a:r>
              <a:rPr kumimoji="0" sz="1800" b="1" i="0" u="none" strike="noStrike" kern="1200" cap="none" spc="-75" normalizeH="0" baseline="0" noProof="0" dirty="0">
                <a:ln>
                  <a:noFill/>
                </a:ln>
                <a:solidFill>
                  <a:srgbClr val="253B86"/>
                </a:solidFill>
                <a:effectLst/>
                <a:uLnTx/>
                <a:uFillTx/>
                <a:latin typeface="Trebuchet MS"/>
                <a:ea typeface="+mn-ea"/>
                <a:cs typeface="Trebuchet MS"/>
              </a:rPr>
              <a:t>y</a:t>
            </a:r>
            <a:r>
              <a:rPr kumimoji="0" sz="1800" b="1" i="0" u="none" strike="noStrike" kern="1200" cap="none" spc="-160" normalizeH="0" baseline="0" noProof="0" dirty="0">
                <a:ln>
                  <a:noFill/>
                </a:ln>
                <a:solidFill>
                  <a:srgbClr val="253B86"/>
                </a:solidFill>
                <a:effectLst/>
                <a:uLnTx/>
                <a:uFillTx/>
                <a:latin typeface="Trebuchet MS"/>
                <a:ea typeface="+mn-ea"/>
                <a:cs typeface="Trebuchet MS"/>
              </a:rPr>
              <a:t> </a:t>
            </a:r>
            <a:r>
              <a:rPr kumimoji="0" sz="1800" b="1" i="0" u="none" strike="noStrike" kern="1200" cap="none" spc="30" normalizeH="0" baseline="0" noProof="0" dirty="0">
                <a:ln>
                  <a:noFill/>
                </a:ln>
                <a:solidFill>
                  <a:srgbClr val="253B86"/>
                </a:solidFill>
                <a:effectLst/>
                <a:uLnTx/>
                <a:uFillTx/>
                <a:latin typeface="Trebuchet MS"/>
                <a:ea typeface="+mn-ea"/>
                <a:cs typeface="Trebuchet MS"/>
              </a:rPr>
              <a:t>a</a:t>
            </a:r>
            <a:r>
              <a:rPr kumimoji="0" sz="1800" b="1" i="0" u="none" strike="noStrike" kern="1200" cap="none" spc="-25" normalizeH="0" baseline="0" noProof="0" dirty="0">
                <a:ln>
                  <a:noFill/>
                </a:ln>
                <a:solidFill>
                  <a:srgbClr val="253B86"/>
                </a:solidFill>
                <a:effectLst/>
                <a:uLnTx/>
                <a:uFillTx/>
                <a:latin typeface="Trebuchet MS"/>
                <a:ea typeface="+mn-ea"/>
                <a:cs typeface="Trebuchet MS"/>
              </a:rPr>
              <a:t>n</a:t>
            </a:r>
            <a:r>
              <a:rPr kumimoji="0" sz="1800" b="1" i="0" u="none" strike="noStrike" kern="1200" cap="none" spc="5" normalizeH="0" baseline="0" noProof="0" dirty="0">
                <a:ln>
                  <a:noFill/>
                </a:ln>
                <a:solidFill>
                  <a:srgbClr val="253B86"/>
                </a:solidFill>
                <a:effectLst/>
                <a:uLnTx/>
                <a:uFillTx/>
                <a:latin typeface="Trebuchet MS"/>
                <a:ea typeface="+mn-ea"/>
                <a:cs typeface="Trebuchet MS"/>
              </a:rPr>
              <a:t>d</a:t>
            </a:r>
            <a:r>
              <a:rPr kumimoji="0" sz="1800" b="1" i="0" u="none" strike="noStrike" kern="1200" cap="none" spc="-204" normalizeH="0" baseline="0" noProof="0" dirty="0">
                <a:ln>
                  <a:noFill/>
                </a:ln>
                <a:solidFill>
                  <a:srgbClr val="253B86"/>
                </a:solidFill>
                <a:effectLst/>
                <a:uLnTx/>
                <a:uFillTx/>
                <a:latin typeface="Trebuchet MS"/>
                <a:ea typeface="+mn-ea"/>
                <a:cs typeface="Trebuchet MS"/>
              </a:rPr>
              <a:t> </a:t>
            </a:r>
            <a:r>
              <a:rPr kumimoji="0" sz="1800" b="1" i="0" u="none" strike="noStrike" kern="1200" cap="none" spc="-15" normalizeH="0" baseline="0" noProof="0" dirty="0">
                <a:ln>
                  <a:noFill/>
                </a:ln>
                <a:solidFill>
                  <a:srgbClr val="253B86"/>
                </a:solidFill>
                <a:effectLst/>
                <a:uLnTx/>
                <a:uFillTx/>
                <a:latin typeface="Trebuchet MS"/>
                <a:ea typeface="+mn-ea"/>
                <a:cs typeface="Trebuchet MS"/>
              </a:rPr>
              <a:t>A</a:t>
            </a:r>
            <a:r>
              <a:rPr kumimoji="0" sz="1800" b="1" i="0" u="none" strike="noStrike" kern="1200" cap="none" spc="-10" normalizeH="0" baseline="0" noProof="0" dirty="0">
                <a:ln>
                  <a:noFill/>
                </a:ln>
                <a:solidFill>
                  <a:srgbClr val="253B86"/>
                </a:solidFill>
                <a:effectLst/>
                <a:uLnTx/>
                <a:uFillTx/>
                <a:latin typeface="Trebuchet MS"/>
                <a:ea typeface="+mn-ea"/>
                <a:cs typeface="Trebuchet MS"/>
              </a:rPr>
              <a:t>d</a:t>
            </a:r>
            <a:r>
              <a:rPr kumimoji="0" sz="1800" b="1" i="0" u="none" strike="noStrike" kern="1200" cap="none" spc="-80" normalizeH="0" baseline="0" noProof="0" dirty="0">
                <a:ln>
                  <a:noFill/>
                </a:ln>
                <a:solidFill>
                  <a:srgbClr val="253B86"/>
                </a:solidFill>
                <a:effectLst/>
                <a:uLnTx/>
                <a:uFillTx/>
                <a:latin typeface="Trebuchet MS"/>
                <a:ea typeface="+mn-ea"/>
                <a:cs typeface="Trebuchet MS"/>
              </a:rPr>
              <a:t>v</a:t>
            </a:r>
            <a:r>
              <a:rPr kumimoji="0" sz="1800" b="1" i="0" u="none" strike="noStrike" kern="1200" cap="none" spc="35" normalizeH="0" baseline="0" noProof="0" dirty="0">
                <a:ln>
                  <a:noFill/>
                </a:ln>
                <a:solidFill>
                  <a:srgbClr val="253B86"/>
                </a:solidFill>
                <a:effectLst/>
                <a:uLnTx/>
                <a:uFillTx/>
                <a:latin typeface="Trebuchet MS"/>
                <a:ea typeface="+mn-ea"/>
                <a:cs typeface="Trebuchet MS"/>
              </a:rPr>
              <a:t>o</a:t>
            </a:r>
            <a:r>
              <a:rPr kumimoji="0" sz="1800" b="1" i="0" u="none" strike="noStrike" kern="1200" cap="none" spc="15" normalizeH="0" baseline="0" noProof="0" dirty="0">
                <a:ln>
                  <a:noFill/>
                </a:ln>
                <a:solidFill>
                  <a:srgbClr val="253B86"/>
                </a:solidFill>
                <a:effectLst/>
                <a:uLnTx/>
                <a:uFillTx/>
                <a:latin typeface="Trebuchet MS"/>
                <a:ea typeface="+mn-ea"/>
                <a:cs typeface="Trebuchet MS"/>
              </a:rPr>
              <a:t>c</a:t>
            </a:r>
            <a:r>
              <a:rPr kumimoji="0" sz="1800" b="1" i="0" u="none" strike="noStrike" kern="1200" cap="none" spc="30" normalizeH="0" baseline="0" noProof="0" dirty="0">
                <a:ln>
                  <a:noFill/>
                </a:ln>
                <a:solidFill>
                  <a:srgbClr val="253B86"/>
                </a:solidFill>
                <a:effectLst/>
                <a:uLnTx/>
                <a:uFillTx/>
                <a:latin typeface="Trebuchet MS"/>
                <a:ea typeface="+mn-ea"/>
                <a:cs typeface="Trebuchet MS"/>
              </a:rPr>
              <a:t>a</a:t>
            </a:r>
            <a:r>
              <a:rPr kumimoji="0" sz="1800" b="1" i="0" u="none" strike="noStrike" kern="1200" cap="none" spc="45" normalizeH="0" baseline="0" noProof="0" dirty="0">
                <a:ln>
                  <a:noFill/>
                </a:ln>
                <a:solidFill>
                  <a:srgbClr val="253B86"/>
                </a:solidFill>
                <a:effectLst/>
                <a:uLnTx/>
                <a:uFillTx/>
                <a:latin typeface="Trebuchet MS"/>
                <a:ea typeface="+mn-ea"/>
                <a:cs typeface="Trebuchet MS"/>
              </a:rPr>
              <a:t>c</a:t>
            </a:r>
            <a:r>
              <a:rPr kumimoji="0" sz="1800" b="1" i="0" u="none" strike="noStrike" kern="1200" cap="none" spc="-75" normalizeH="0" baseline="0" noProof="0" dirty="0">
                <a:ln>
                  <a:noFill/>
                </a:ln>
                <a:solidFill>
                  <a:srgbClr val="253B86"/>
                </a:solidFill>
                <a:effectLst/>
                <a:uLnTx/>
                <a:uFillTx/>
                <a:latin typeface="Trebuchet MS"/>
                <a:ea typeface="+mn-ea"/>
                <a:cs typeface="Trebuchet MS"/>
              </a:rPr>
              <a:t>y</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6" name="object 6"/>
          <p:cNvSpPr txBox="1"/>
          <p:nvPr/>
        </p:nvSpPr>
        <p:spPr>
          <a:xfrm>
            <a:off x="5059072" y="4239962"/>
            <a:ext cx="3550285" cy="2494280"/>
          </a:xfrm>
          <a:prstGeom prst="rect">
            <a:avLst/>
          </a:prstGeom>
        </p:spPr>
        <p:txBody>
          <a:bodyPr vert="horz" wrap="square" lIns="0" tIns="12700" rIns="0" bIns="0" rtlCol="0">
            <a:spAutoFit/>
          </a:bodyPr>
          <a:lstStyle/>
          <a:p>
            <a:pPr marL="299085" marR="78105" lvl="0" indent="-287020" algn="l" defTabSz="914400" rtl="0" eaLnBrk="1" fontAlgn="auto" latinLnBrk="0" hangingPunct="1">
              <a:lnSpc>
                <a:spcPct val="100000"/>
              </a:lnSpc>
              <a:spcBef>
                <a:spcPts val="100"/>
              </a:spcBef>
              <a:spcAft>
                <a:spcPts val="0"/>
              </a:spcAft>
              <a:buClrTx/>
              <a:buSzTx/>
              <a:buFont typeface="Arial MT"/>
              <a:buChar char="•"/>
              <a:tabLst>
                <a:tab pos="298450" algn="l"/>
                <a:tab pos="299720" algn="l"/>
              </a:tabLst>
              <a:defRPr/>
            </a:pPr>
            <a:r>
              <a:rPr kumimoji="0" sz="1800" b="0" i="0" u="none" strike="noStrike" kern="1200" cap="none" spc="20" normalizeH="0" baseline="0" noProof="0" dirty="0">
                <a:ln>
                  <a:noFill/>
                </a:ln>
                <a:solidFill>
                  <a:srgbClr val="303030"/>
                </a:solidFill>
                <a:effectLst/>
                <a:uLnTx/>
                <a:uFillTx/>
                <a:latin typeface="Trebuchet MS"/>
                <a:ea typeface="+mn-ea"/>
                <a:cs typeface="Trebuchet MS"/>
              </a:rPr>
              <a:t>W</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05" normalizeH="0" baseline="0" noProof="0" dirty="0">
                <a:ln>
                  <a:noFill/>
                </a:ln>
                <a:solidFill>
                  <a:srgbClr val="303030"/>
                </a:solidFill>
                <a:effectLst/>
                <a:uLnTx/>
                <a:uFillTx/>
                <a:latin typeface="Trebuchet MS"/>
                <a:ea typeface="+mn-ea"/>
                <a:cs typeface="Trebuchet MS"/>
              </a:rPr>
              <a:t>r</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80" normalizeH="0" baseline="0" noProof="0" dirty="0">
                <a:ln>
                  <a:noFill/>
                </a:ln>
                <a:solidFill>
                  <a:srgbClr val="303030"/>
                </a:solidFill>
                <a:effectLst/>
                <a:uLnTx/>
                <a:uFillTx/>
                <a:latin typeface="Trebuchet MS"/>
                <a:ea typeface="+mn-ea"/>
                <a:cs typeface="Trebuchet MS"/>
              </a:rPr>
              <a:t>v</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7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b</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7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lea</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g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4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45" normalizeH="0" baseline="0" noProof="0" dirty="0">
                <a:ln>
                  <a:noFill/>
                </a:ln>
                <a:solidFill>
                  <a:srgbClr val="303030"/>
                </a:solidFill>
                <a:effectLst/>
                <a:uLnTx/>
                <a:uFillTx/>
                <a:latin typeface="Trebuchet MS"/>
                <a:ea typeface="+mn-ea"/>
                <a:cs typeface="Trebuchet MS"/>
              </a:rPr>
              <a:t>g</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ani</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s</a:t>
            </a:r>
            <a:r>
              <a:rPr kumimoji="0" sz="1800" b="0" i="0" u="none" strike="noStrike" kern="1200" cap="none" spc="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22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he</a:t>
            </a:r>
            <a:r>
              <a:rPr kumimoji="0" sz="1800" b="0" i="0" u="none" strike="noStrike" kern="1200" cap="none" spc="-17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80" normalizeH="0" baseline="0" noProof="0" dirty="0">
                <a:ln>
                  <a:noFill/>
                </a:ln>
                <a:solidFill>
                  <a:srgbClr val="303030"/>
                </a:solidFill>
                <a:effectLst/>
                <a:uLnTx/>
                <a:uFillTx/>
                <a:latin typeface="Trebuchet MS"/>
                <a:ea typeface="+mn-ea"/>
                <a:cs typeface="Trebuchet MS"/>
              </a:rPr>
              <a:t>v</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m</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55" normalizeH="0" baseline="0" noProof="0" dirty="0">
                <a:ln>
                  <a:noFill/>
                </a:ln>
                <a:solidFill>
                  <a:srgbClr val="303030"/>
                </a:solidFill>
                <a:effectLst/>
                <a:uLnTx/>
                <a:uFillTx/>
                <a:latin typeface="Trebuchet MS"/>
                <a:ea typeface="+mn-ea"/>
                <a:cs typeface="Trebuchet MS"/>
              </a:rPr>
              <a:t>nt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25" normalizeH="0" baseline="0" noProof="0" dirty="0">
                <a:ln>
                  <a:noFill/>
                </a:ln>
                <a:solidFill>
                  <a:srgbClr val="303030"/>
                </a:solidFill>
                <a:effectLst/>
                <a:uLnTx/>
                <a:uFillTx/>
                <a:latin typeface="Trebuchet MS"/>
                <a:ea typeface="+mn-ea"/>
                <a:cs typeface="Trebuchet MS"/>
              </a:rPr>
              <a:t>f</a:t>
            </a:r>
            <a:r>
              <a:rPr kumimoji="0" sz="1800" b="0" i="0" u="none" strike="noStrike" kern="1200" cap="none" spc="-20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c</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ance</a:t>
            </a:r>
            <a:r>
              <a:rPr kumimoji="0" sz="1800" b="0" i="0" u="none" strike="noStrike" kern="1200" cap="none" spc="-10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7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cy</a:t>
            </a:r>
            <a:r>
              <a:rPr kumimoji="0" sz="1800" b="0" i="0" u="none" strike="noStrike" kern="1200" cap="none" spc="-204"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3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8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he</a:t>
            </a:r>
            <a:r>
              <a:rPr kumimoji="0" sz="1800" b="0" i="0" u="none" strike="noStrike" kern="1200" cap="none" spc="-17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  </a:t>
            </a:r>
            <a:r>
              <a:rPr kumimoji="0" sz="1800" b="0" i="0" u="none" strike="noStrike" kern="1200" cap="none" spc="-75" normalizeH="0" baseline="0" noProof="0" dirty="0">
                <a:ln>
                  <a:noFill/>
                </a:ln>
                <a:solidFill>
                  <a:srgbClr val="303030"/>
                </a:solidFill>
                <a:effectLst/>
                <a:uLnTx/>
                <a:uFillTx/>
                <a:latin typeface="Trebuchet MS"/>
                <a:ea typeface="+mn-ea"/>
                <a:cs typeface="Trebuchet MS"/>
              </a:rPr>
              <a:t>level.</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a:p>
            <a:pPr marL="299085" marR="5080" lvl="0" indent="-287020" algn="l" defTabSz="914400" rtl="0" eaLnBrk="1" fontAlgn="auto" latinLnBrk="0" hangingPunct="1">
              <a:lnSpc>
                <a:spcPct val="100000"/>
              </a:lnSpc>
              <a:spcBef>
                <a:spcPts val="0"/>
              </a:spcBef>
              <a:spcAft>
                <a:spcPts val="0"/>
              </a:spcAft>
              <a:buClrTx/>
              <a:buSzTx/>
              <a:buFont typeface="Arial MT"/>
              <a:buChar char="•"/>
              <a:tabLst>
                <a:tab pos="298450" algn="l"/>
                <a:tab pos="299720" algn="l"/>
              </a:tabLst>
              <a:defRPr/>
            </a:pPr>
            <a:r>
              <a:rPr kumimoji="0" sz="1800" b="0" i="0" u="none" strike="noStrike" kern="1200" cap="none" spc="20" normalizeH="0" baseline="0" noProof="0" dirty="0">
                <a:ln>
                  <a:noFill/>
                </a:ln>
                <a:solidFill>
                  <a:srgbClr val="303030"/>
                </a:solidFill>
                <a:effectLst/>
                <a:uLnTx/>
                <a:uFillTx/>
                <a:latin typeface="Trebuchet MS"/>
                <a:ea typeface="+mn-ea"/>
                <a:cs typeface="Trebuchet MS"/>
              </a:rPr>
              <a:t>W</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30" normalizeH="0" baseline="0" noProof="0" dirty="0">
                <a:ln>
                  <a:noFill/>
                </a:ln>
                <a:solidFill>
                  <a:srgbClr val="303030"/>
                </a:solidFill>
                <a:effectLst/>
                <a:uLnTx/>
                <a:uFillTx/>
                <a:latin typeface="Trebuchet MS"/>
                <a:ea typeface="+mn-ea"/>
                <a:cs typeface="Trebuchet MS"/>
              </a:rPr>
              <a:t>av</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ai</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a:t>
            </a:r>
            <a:r>
              <a:rPr kumimoji="0" sz="1800" b="0" i="0" u="none" strike="noStrike" kern="1200" cap="none" spc="0" normalizeH="0" baseline="0" noProof="0" dirty="0">
                <a:ln>
                  <a:noFill/>
                </a:ln>
                <a:solidFill>
                  <a:srgbClr val="303030"/>
                </a:solidFill>
                <a:effectLst/>
                <a:uLnTx/>
                <a:uFillTx/>
                <a:latin typeface="Trebuchet MS"/>
                <a:ea typeface="+mn-ea"/>
                <a:cs typeface="Trebuchet MS"/>
              </a:rPr>
              <a:t>b</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75" normalizeH="0" baseline="0" noProof="0" dirty="0">
                <a:ln>
                  <a:noFill/>
                </a:ln>
                <a:solidFill>
                  <a:srgbClr val="303030"/>
                </a:solidFill>
                <a:effectLst/>
                <a:uLnTx/>
                <a:uFillTx/>
                <a:latin typeface="Trebuchet MS"/>
                <a:ea typeface="+mn-ea"/>
                <a:cs typeface="Trebuchet MS"/>
              </a:rPr>
              <a:t>as</a:t>
            </a:r>
            <a:r>
              <a:rPr kumimoji="0" sz="1800" b="0" i="0" u="none" strike="noStrike" kern="1200" cap="none" spc="-17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8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s</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ce</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o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a:t>
            </a:r>
            <a:r>
              <a:rPr kumimoji="0" sz="1800" b="0" i="0" u="none" strike="noStrike" kern="1200" cap="none" spc="-18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75" normalizeH="0" baseline="0" noProof="0" dirty="0">
                <a:ln>
                  <a:noFill/>
                </a:ln>
                <a:solidFill>
                  <a:srgbClr val="303030"/>
                </a:solidFill>
                <a:effectLst/>
                <a:uLnTx/>
                <a:uFillTx/>
                <a:latin typeface="Trebuchet MS"/>
                <a:ea typeface="+mn-ea"/>
                <a:cs typeface="Trebuchet MS"/>
              </a:rPr>
              <a:t>ns</a:t>
            </a:r>
            <a:r>
              <a:rPr kumimoji="0" sz="1800" b="0" i="0" u="none" strike="noStrike" kern="1200" cap="none" spc="-204"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7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co</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80" normalizeH="0" baseline="0" noProof="0" dirty="0">
                <a:ln>
                  <a:noFill/>
                </a:ln>
                <a:solidFill>
                  <a:srgbClr val="303030"/>
                </a:solidFill>
                <a:effectLst/>
                <a:uLnTx/>
                <a:uFillTx/>
                <a:latin typeface="Trebuchet MS"/>
                <a:ea typeface="+mn-ea"/>
                <a:cs typeface="Trebuchet MS"/>
              </a:rPr>
              <a:t>v</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ne  </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nd</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65" normalizeH="0" baseline="0" noProof="0" dirty="0">
                <a:ln>
                  <a:noFill/>
                </a:ln>
                <a:solidFill>
                  <a:srgbClr val="303030"/>
                </a:solidFill>
                <a:effectLst/>
                <a:uLnTx/>
                <a:uFillTx/>
                <a:latin typeface="Trebuchet MS"/>
                <a:ea typeface="+mn-ea"/>
                <a:cs typeface="Trebuchet MS"/>
              </a:rPr>
              <a:t>f</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c</a:t>
            </a:r>
            <a:r>
              <a:rPr kumimoji="0" sz="1800" b="0" i="0" u="none" strike="noStrike" kern="1200" cap="none" spc="-75" normalizeH="0" baseline="0" noProof="0" dirty="0">
                <a:ln>
                  <a:noFill/>
                </a:ln>
                <a:solidFill>
                  <a:srgbClr val="303030"/>
                </a:solidFill>
                <a:effectLst/>
                <a:uLnTx/>
                <a:uFillTx/>
                <a:latin typeface="Trebuchet MS"/>
                <a:ea typeface="+mn-ea"/>
                <a:cs typeface="Trebuchet MS"/>
              </a:rPr>
              <a:t>il</a:t>
            </a:r>
            <a:r>
              <a:rPr kumimoji="0" sz="1800" b="0" i="0" u="none" strike="noStrike" kern="1200" cap="none" spc="-9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50" normalizeH="0" baseline="0" noProof="0" dirty="0">
                <a:ln>
                  <a:noFill/>
                </a:ln>
                <a:solidFill>
                  <a:srgbClr val="303030"/>
                </a:solidFill>
                <a:effectLst/>
                <a:uLnTx/>
                <a:uFillTx/>
                <a:latin typeface="Trebuchet MS"/>
                <a:ea typeface="+mn-ea"/>
                <a:cs typeface="Trebuchet MS"/>
              </a:rPr>
              <a:t>t</a:t>
            </a:r>
            <a:r>
              <a:rPr kumimoji="0" sz="1800" b="0" i="0" u="none" strike="noStrike" kern="1200" cap="none" spc="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6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c</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05" normalizeH="0" baseline="0" noProof="0" dirty="0">
                <a:ln>
                  <a:noFill/>
                </a:ln>
                <a:solidFill>
                  <a:srgbClr val="303030"/>
                </a:solidFill>
                <a:effectLst/>
                <a:uLnTx/>
                <a:uFillTx/>
                <a:latin typeface="Trebuchet MS"/>
                <a:ea typeface="+mn-ea"/>
                <a:cs typeface="Trebuchet MS"/>
              </a:rPr>
              <a:t>oss</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isc</a:t>
            </a:r>
            <a:r>
              <a:rPr kumimoji="0" sz="1800" b="0" i="0" u="none" strike="noStrike" kern="1200" cap="none" spc="-30" normalizeH="0" baseline="0" noProof="0" dirty="0">
                <a:ln>
                  <a:noFill/>
                </a:ln>
                <a:solidFill>
                  <a:srgbClr val="303030"/>
                </a:solidFill>
                <a:effectLst/>
                <a:uLnTx/>
                <a:uFillTx/>
                <a:latin typeface="Trebuchet MS"/>
                <a:ea typeface="+mn-ea"/>
                <a:cs typeface="Trebuchet MS"/>
              </a:rPr>
              <a:t>i</a:t>
            </a:r>
            <a:r>
              <a:rPr kumimoji="0" sz="1800" b="0" i="0" u="none" strike="noStrike" kern="1200" cap="none" spc="-6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ine</a:t>
            </a:r>
            <a:r>
              <a:rPr kumimoji="0" sz="1800" b="0" i="0" u="none" strike="noStrike" kern="1200" cap="none" spc="12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f</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ss</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75" normalizeH="0" baseline="0" noProof="0" dirty="0">
                <a:ln>
                  <a:noFill/>
                </a:ln>
                <a:solidFill>
                  <a:srgbClr val="303030"/>
                </a:solidFill>
                <a:effectLst/>
                <a:uLnTx/>
                <a:uFillTx/>
                <a:latin typeface="Trebuchet MS"/>
                <a:ea typeface="+mn-ea"/>
                <a:cs typeface="Trebuchet MS"/>
              </a:rPr>
              <a:t>ns</a:t>
            </a:r>
            <a:r>
              <a:rPr kumimoji="0" sz="1800" b="0" i="0" u="none" strike="noStrike" kern="1200" cap="none" spc="-21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and</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w</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5" normalizeH="0" baseline="0" noProof="0" dirty="0">
                <a:ln>
                  <a:noFill/>
                </a:ln>
                <a:solidFill>
                  <a:srgbClr val="303030"/>
                </a:solidFill>
                <a:effectLst/>
                <a:uLnTx/>
                <a:uFillTx/>
                <a:latin typeface="Trebuchet MS"/>
                <a:ea typeface="+mn-ea"/>
                <a:cs typeface="Trebuchet MS"/>
              </a:rPr>
              <a:t>h</a:t>
            </a:r>
            <a:r>
              <a:rPr kumimoji="0" sz="1800" b="0" i="0" u="none" strike="noStrike" kern="1200" cap="none" spc="-18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55" normalizeH="0" baseline="0" noProof="0" dirty="0">
                <a:ln>
                  <a:noFill/>
                </a:ln>
                <a:solidFill>
                  <a:srgbClr val="303030"/>
                </a:solidFill>
                <a:effectLst/>
                <a:uLnTx/>
                <a:uFillTx/>
                <a:latin typeface="Trebuchet MS"/>
                <a:ea typeface="+mn-ea"/>
                <a:cs typeface="Trebuchet MS"/>
              </a:rPr>
              <a:t>nt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advocates.</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7" name="object 7"/>
          <p:cNvSpPr txBox="1"/>
          <p:nvPr/>
        </p:nvSpPr>
        <p:spPr>
          <a:xfrm>
            <a:off x="9039684" y="3862543"/>
            <a:ext cx="277241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2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45" normalizeH="0" baseline="0" noProof="0" dirty="0">
                <a:ln>
                  <a:noFill/>
                </a:ln>
                <a:solidFill>
                  <a:srgbClr val="253B86"/>
                </a:solidFill>
                <a:effectLst/>
                <a:uLnTx/>
                <a:uFillTx/>
                <a:latin typeface="Trebuchet MS"/>
                <a:ea typeface="+mn-ea"/>
                <a:cs typeface="Trebuchet MS"/>
              </a:rPr>
              <a:t>m</a:t>
            </a:r>
            <a:r>
              <a:rPr kumimoji="0" sz="1800" b="1" i="0" u="none" strike="noStrike" kern="1200" cap="none" spc="5" normalizeH="0" baseline="0" noProof="0" dirty="0">
                <a:ln>
                  <a:noFill/>
                </a:ln>
                <a:solidFill>
                  <a:srgbClr val="253B86"/>
                </a:solidFill>
                <a:effectLst/>
                <a:uLnTx/>
                <a:uFillTx/>
                <a:latin typeface="Trebuchet MS"/>
                <a:ea typeface="+mn-ea"/>
                <a:cs typeface="Trebuchet MS"/>
              </a:rPr>
              <a:t>p</a:t>
            </a:r>
            <a:r>
              <a:rPr kumimoji="0" sz="1800" b="1" i="0" u="none" strike="noStrike" kern="1200" cap="none" spc="-5" normalizeH="0" baseline="0" noProof="0" dirty="0">
                <a:ln>
                  <a:noFill/>
                </a:ln>
                <a:solidFill>
                  <a:srgbClr val="253B86"/>
                </a:solidFill>
                <a:effectLst/>
                <a:uLnTx/>
                <a:uFillTx/>
                <a:latin typeface="Trebuchet MS"/>
                <a:ea typeface="+mn-ea"/>
                <a:cs typeface="Trebuchet MS"/>
              </a:rPr>
              <a:t>le</a:t>
            </a:r>
            <a:r>
              <a:rPr kumimoji="0" sz="1800" b="1" i="0" u="none" strike="noStrike" kern="1200" cap="none" spc="5" normalizeH="0" baseline="0" noProof="0" dirty="0">
                <a:ln>
                  <a:noFill/>
                </a:ln>
                <a:solidFill>
                  <a:srgbClr val="253B86"/>
                </a:solidFill>
                <a:effectLst/>
                <a:uLnTx/>
                <a:uFillTx/>
                <a:latin typeface="Trebuchet MS"/>
                <a:ea typeface="+mn-ea"/>
                <a:cs typeface="Trebuchet MS"/>
              </a:rPr>
              <a:t>m</a:t>
            </a:r>
            <a:r>
              <a:rPr kumimoji="0" sz="1800" b="1" i="0" u="none" strike="noStrike" kern="1200" cap="none" spc="-40" normalizeH="0" baseline="0" noProof="0" dirty="0">
                <a:ln>
                  <a:noFill/>
                </a:ln>
                <a:solidFill>
                  <a:srgbClr val="253B86"/>
                </a:solidFill>
                <a:effectLst/>
                <a:uLnTx/>
                <a:uFillTx/>
                <a:latin typeface="Trebuchet MS"/>
                <a:ea typeface="+mn-ea"/>
                <a:cs typeface="Trebuchet MS"/>
              </a:rPr>
              <a:t>e</a:t>
            </a:r>
            <a:r>
              <a:rPr kumimoji="0" sz="1800" b="1" i="0" u="none" strike="noStrike" kern="1200" cap="none" spc="-30" normalizeH="0" baseline="0" noProof="0" dirty="0">
                <a:ln>
                  <a:noFill/>
                </a:ln>
                <a:solidFill>
                  <a:srgbClr val="253B86"/>
                </a:solidFill>
                <a:effectLst/>
                <a:uLnTx/>
                <a:uFillTx/>
                <a:latin typeface="Trebuchet MS"/>
                <a:ea typeface="+mn-ea"/>
                <a:cs typeface="Trebuchet MS"/>
              </a:rPr>
              <a:t>n</a:t>
            </a:r>
            <a:r>
              <a:rPr kumimoji="0" sz="1800" b="1" i="0" u="none" strike="noStrike" kern="1200" cap="none" spc="-80" normalizeH="0" baseline="0" noProof="0" dirty="0">
                <a:ln>
                  <a:noFill/>
                </a:ln>
                <a:solidFill>
                  <a:srgbClr val="253B86"/>
                </a:solidFill>
                <a:effectLst/>
                <a:uLnTx/>
                <a:uFillTx/>
                <a:latin typeface="Trebuchet MS"/>
                <a:ea typeface="+mn-ea"/>
                <a:cs typeface="Trebuchet MS"/>
              </a:rPr>
              <a:t>t</a:t>
            </a:r>
            <a:r>
              <a:rPr kumimoji="0" sz="1800" b="1" i="0" u="none" strike="noStrike" kern="1200" cap="none" spc="-6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25" normalizeH="0" baseline="0" noProof="0" dirty="0">
                <a:ln>
                  <a:noFill/>
                </a:ln>
                <a:solidFill>
                  <a:srgbClr val="253B86"/>
                </a:solidFill>
                <a:effectLst/>
                <a:uLnTx/>
                <a:uFillTx/>
                <a:latin typeface="Trebuchet MS"/>
                <a:ea typeface="+mn-ea"/>
                <a:cs typeface="Trebuchet MS"/>
              </a:rPr>
              <a:t>n</a:t>
            </a:r>
            <a:r>
              <a:rPr kumimoji="0" sz="1800" b="1" i="0" u="none" strike="noStrike" kern="1200" cap="none" spc="15" normalizeH="0" baseline="0" noProof="0" dirty="0">
                <a:ln>
                  <a:noFill/>
                </a:ln>
                <a:solidFill>
                  <a:srgbClr val="253B86"/>
                </a:solidFill>
                <a:effectLst/>
                <a:uLnTx/>
                <a:uFillTx/>
                <a:latin typeface="Trebuchet MS"/>
                <a:ea typeface="+mn-ea"/>
                <a:cs typeface="Trebuchet MS"/>
              </a:rPr>
              <a:t>g</a:t>
            </a:r>
            <a:r>
              <a:rPr kumimoji="0" sz="1800" b="1" i="0" u="none" strike="noStrike" kern="1200" cap="none" spc="-170" normalizeH="0" baseline="0" noProof="0" dirty="0">
                <a:ln>
                  <a:noFill/>
                </a:ln>
                <a:solidFill>
                  <a:srgbClr val="253B86"/>
                </a:solidFill>
                <a:effectLst/>
                <a:uLnTx/>
                <a:uFillTx/>
                <a:latin typeface="Trebuchet MS"/>
                <a:ea typeface="+mn-ea"/>
                <a:cs typeface="Trebuchet MS"/>
              </a:rPr>
              <a:t> </a:t>
            </a:r>
            <a:r>
              <a:rPr kumimoji="0" sz="1800" b="1" i="0" u="none" strike="noStrike" kern="1200" cap="none" spc="-55" normalizeH="0" baseline="0" noProof="0" dirty="0">
                <a:ln>
                  <a:noFill/>
                </a:ln>
                <a:solidFill>
                  <a:srgbClr val="253B86"/>
                </a:solidFill>
                <a:effectLst/>
                <a:uLnTx/>
                <a:uFillTx/>
                <a:latin typeface="Trebuchet MS"/>
                <a:ea typeface="+mn-ea"/>
                <a:cs typeface="Trebuchet MS"/>
              </a:rPr>
              <a:t>&amp;</a:t>
            </a:r>
            <a:r>
              <a:rPr kumimoji="0" sz="1800" b="1" i="0" u="none" strike="noStrike" kern="1200" cap="none" spc="-180" normalizeH="0" baseline="0" noProof="0" dirty="0">
                <a:ln>
                  <a:noFill/>
                </a:ln>
                <a:solidFill>
                  <a:srgbClr val="253B86"/>
                </a:solidFill>
                <a:effectLst/>
                <a:uLnTx/>
                <a:uFillTx/>
                <a:latin typeface="Trebuchet MS"/>
                <a:ea typeface="+mn-ea"/>
                <a:cs typeface="Trebuchet MS"/>
              </a:rPr>
              <a:t> </a:t>
            </a:r>
            <a:r>
              <a:rPr kumimoji="0" sz="1800" b="1" i="0" u="none" strike="noStrike" kern="1200" cap="none" spc="110" normalizeH="0" baseline="0" noProof="0" dirty="0">
                <a:ln>
                  <a:noFill/>
                </a:ln>
                <a:solidFill>
                  <a:srgbClr val="253B86"/>
                </a:solidFill>
                <a:effectLst/>
                <a:uLnTx/>
                <a:uFillTx/>
                <a:latin typeface="Trebuchet MS"/>
                <a:ea typeface="+mn-ea"/>
                <a:cs typeface="Trebuchet MS"/>
              </a:rPr>
              <a:t>D</a:t>
            </a:r>
            <a:r>
              <a:rPr kumimoji="0" sz="1800" b="1" i="0" u="none" strike="noStrike" kern="1200" cap="none" spc="-45" normalizeH="0" baseline="0" noProof="0" dirty="0">
                <a:ln>
                  <a:noFill/>
                </a:ln>
                <a:solidFill>
                  <a:srgbClr val="253B86"/>
                </a:solidFill>
                <a:effectLst/>
                <a:uLnTx/>
                <a:uFillTx/>
                <a:latin typeface="Trebuchet MS"/>
                <a:ea typeface="+mn-ea"/>
                <a:cs typeface="Trebuchet MS"/>
              </a:rPr>
              <a:t>el</a:t>
            </a:r>
            <a:r>
              <a:rPr kumimoji="0" sz="1800" b="1" i="0" u="none" strike="noStrike" kern="1200" cap="none" spc="-3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80" normalizeH="0" baseline="0" noProof="0" dirty="0">
                <a:ln>
                  <a:noFill/>
                </a:ln>
                <a:solidFill>
                  <a:srgbClr val="253B86"/>
                </a:solidFill>
                <a:effectLst/>
                <a:uLnTx/>
                <a:uFillTx/>
                <a:latin typeface="Trebuchet MS"/>
                <a:ea typeface="+mn-ea"/>
                <a:cs typeface="Trebuchet MS"/>
              </a:rPr>
              <a:t>v</a:t>
            </a:r>
            <a:r>
              <a:rPr kumimoji="0" sz="1800" b="1" i="0" u="none" strike="noStrike" kern="1200" cap="none" spc="-90" normalizeH="0" baseline="0" noProof="0" dirty="0">
                <a:ln>
                  <a:noFill/>
                </a:ln>
                <a:solidFill>
                  <a:srgbClr val="253B86"/>
                </a:solidFill>
                <a:effectLst/>
                <a:uLnTx/>
                <a:uFillTx/>
                <a:latin typeface="Trebuchet MS"/>
                <a:ea typeface="+mn-ea"/>
                <a:cs typeface="Trebuchet MS"/>
              </a:rPr>
              <a:t>e</a:t>
            </a:r>
            <a:r>
              <a:rPr kumimoji="0" sz="1800" b="1" i="0" u="none" strike="noStrike" kern="1200" cap="none" spc="-65" normalizeH="0" baseline="0" noProof="0" dirty="0">
                <a:ln>
                  <a:noFill/>
                </a:ln>
                <a:solidFill>
                  <a:srgbClr val="253B86"/>
                </a:solidFill>
                <a:effectLst/>
                <a:uLnTx/>
                <a:uFillTx/>
                <a:latin typeface="Trebuchet MS"/>
                <a:ea typeface="+mn-ea"/>
                <a:cs typeface="Trebuchet MS"/>
              </a:rPr>
              <a:t>r</a:t>
            </a:r>
            <a:r>
              <a:rPr kumimoji="0" sz="1800" b="1" i="0" u="none" strike="noStrike" kern="1200" cap="none" spc="-6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25" normalizeH="0" baseline="0" noProof="0" dirty="0">
                <a:ln>
                  <a:noFill/>
                </a:ln>
                <a:solidFill>
                  <a:srgbClr val="253B86"/>
                </a:solidFill>
                <a:effectLst/>
                <a:uLnTx/>
                <a:uFillTx/>
                <a:latin typeface="Trebuchet MS"/>
                <a:ea typeface="+mn-ea"/>
                <a:cs typeface="Trebuchet MS"/>
              </a:rPr>
              <a:t>n</a:t>
            </a:r>
            <a:r>
              <a:rPr kumimoji="0" sz="1800" b="1" i="0" u="none" strike="noStrike" kern="1200" cap="none" spc="15" normalizeH="0" baseline="0" noProof="0" dirty="0">
                <a:ln>
                  <a:noFill/>
                </a:ln>
                <a:solidFill>
                  <a:srgbClr val="253B86"/>
                </a:solidFill>
                <a:effectLst/>
                <a:uLnTx/>
                <a:uFillTx/>
                <a:latin typeface="Trebuchet MS"/>
                <a:ea typeface="+mn-ea"/>
                <a:cs typeface="Trebuchet MS"/>
              </a:rPr>
              <a:t>g</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8" name="object 8"/>
          <p:cNvSpPr txBox="1"/>
          <p:nvPr/>
        </p:nvSpPr>
        <p:spPr>
          <a:xfrm>
            <a:off x="9039859" y="4411095"/>
            <a:ext cx="3028315" cy="1945639"/>
          </a:xfrm>
          <a:prstGeom prst="rect">
            <a:avLst/>
          </a:prstGeom>
        </p:spPr>
        <p:txBody>
          <a:bodyPr vert="horz" wrap="square" lIns="0" tIns="12700" rIns="0" bIns="0" rtlCol="0">
            <a:spAutoFit/>
          </a:bodyPr>
          <a:lstStyle/>
          <a:p>
            <a:pPr marL="299085" marR="212725" lvl="0" indent="-287020" algn="l" defTabSz="914400" rtl="0" eaLnBrk="1" fontAlgn="auto" latinLnBrk="0" hangingPunct="1">
              <a:lnSpc>
                <a:spcPct val="100000"/>
              </a:lnSpc>
              <a:spcBef>
                <a:spcPts val="100"/>
              </a:spcBef>
              <a:spcAft>
                <a:spcPts val="0"/>
              </a:spcAft>
              <a:buClrTx/>
              <a:buSzTx/>
              <a:buFont typeface="Arial MT"/>
              <a:buChar char="•"/>
              <a:tabLst>
                <a:tab pos="299085" algn="l"/>
                <a:tab pos="299720" algn="l"/>
              </a:tabLst>
              <a:defRPr/>
            </a:pPr>
            <a:r>
              <a:rPr kumimoji="0" sz="1800" b="0" i="0" u="none" strike="noStrike" kern="1200" cap="none" spc="15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pp</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05"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ng</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he  </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m</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leme</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n</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18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10" normalizeH="0" baseline="0" noProof="0" dirty="0">
                <a:ln>
                  <a:noFill/>
                </a:ln>
                <a:solidFill>
                  <a:srgbClr val="303030"/>
                </a:solidFill>
                <a:effectLst/>
                <a:uLnTx/>
                <a:uFillTx/>
                <a:latin typeface="Trebuchet MS"/>
                <a:ea typeface="+mn-ea"/>
                <a:cs typeface="Trebuchet MS"/>
              </a:rPr>
              <a:t>f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6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sng" strike="noStrike" kern="1200" cap="none" spc="65" normalizeH="0" baseline="0" noProof="0" dirty="0">
                <a:ln>
                  <a:noFill/>
                </a:ln>
                <a:solidFill>
                  <a:srgbClr val="0563C1"/>
                </a:solidFill>
                <a:effectLst/>
                <a:uLnTx/>
                <a:uFill>
                  <a:solidFill>
                    <a:srgbClr val="0563C1"/>
                  </a:solidFill>
                </a:uFill>
                <a:latin typeface="Trebuchet MS"/>
                <a:ea typeface="+mn-ea"/>
                <a:cs typeface="Trebuchet MS"/>
                <a:hlinkClick r:id="rId5"/>
              </a:rPr>
              <a:t>B</a:t>
            </a:r>
            <a:r>
              <a:rPr kumimoji="0" sz="1800" b="0" i="0" u="sng" strike="noStrike" kern="1200" cap="none" spc="-40" normalizeH="0" baseline="0" noProof="0" dirty="0">
                <a:ln>
                  <a:noFill/>
                </a:ln>
                <a:solidFill>
                  <a:srgbClr val="0563C1"/>
                </a:solidFill>
                <a:effectLst/>
                <a:uLnTx/>
                <a:uFill>
                  <a:solidFill>
                    <a:srgbClr val="0563C1"/>
                  </a:solidFill>
                </a:uFill>
                <a:latin typeface="Trebuchet MS"/>
                <a:ea typeface="+mn-ea"/>
                <a:cs typeface="Trebuchet MS"/>
                <a:hlinkClick r:id="rId5"/>
              </a:rPr>
              <a:t>e</a:t>
            </a:r>
            <a:r>
              <a:rPr kumimoji="0" sz="1800" b="0" i="0" u="sng" strike="noStrike" kern="1200" cap="none" spc="0" normalizeH="0" baseline="0" noProof="0" dirty="0">
                <a:ln>
                  <a:noFill/>
                </a:ln>
                <a:solidFill>
                  <a:srgbClr val="0563C1"/>
                </a:solidFill>
                <a:effectLst/>
                <a:uLnTx/>
                <a:uFill>
                  <a:solidFill>
                    <a:srgbClr val="0563C1"/>
                  </a:solidFill>
                </a:uFill>
                <a:latin typeface="Trebuchet MS"/>
                <a:ea typeface="+mn-ea"/>
                <a:cs typeface="Trebuchet MS"/>
                <a:hlinkClick r:id="rId5"/>
              </a:rPr>
              <a:t>a</a:t>
            </a:r>
            <a:r>
              <a:rPr kumimoji="0" sz="1800" b="0" i="0" u="sng" strike="noStrike" kern="1200" cap="none" spc="-145" normalizeH="0" baseline="0" noProof="0" dirty="0">
                <a:ln>
                  <a:noFill/>
                </a:ln>
                <a:solidFill>
                  <a:srgbClr val="0563C1"/>
                </a:solidFill>
                <a:effectLst/>
                <a:uLnTx/>
                <a:uFill>
                  <a:solidFill>
                    <a:srgbClr val="0563C1"/>
                  </a:solidFill>
                </a:uFill>
                <a:latin typeface="Trebuchet MS"/>
                <a:ea typeface="+mn-ea"/>
                <a:cs typeface="Trebuchet MS"/>
                <a:hlinkClick r:id="rId5"/>
              </a:rPr>
              <a:t>t</a:t>
            </a:r>
            <a:r>
              <a:rPr kumimoji="0" sz="1800" b="0" i="0" u="sng" strike="noStrike" kern="1200" cap="none" spc="-85" normalizeH="0" baseline="0" noProof="0" dirty="0">
                <a:ln>
                  <a:noFill/>
                </a:ln>
                <a:solidFill>
                  <a:srgbClr val="0563C1"/>
                </a:solidFill>
                <a:effectLst/>
                <a:uLnTx/>
                <a:uFill>
                  <a:solidFill>
                    <a:srgbClr val="0563C1"/>
                  </a:solidFill>
                </a:uFill>
                <a:latin typeface="Trebuchet MS"/>
                <a:ea typeface="+mn-ea"/>
                <a:cs typeface="Trebuchet MS"/>
                <a:hlinkClick r:id="rId5"/>
              </a:rPr>
              <a:t>i</a:t>
            </a:r>
            <a:r>
              <a:rPr kumimoji="0" sz="1800" b="0" i="0" u="sng" strike="noStrike" kern="1200" cap="none" spc="5" normalizeH="0" baseline="0" noProof="0" dirty="0">
                <a:ln>
                  <a:noFill/>
                </a:ln>
                <a:solidFill>
                  <a:srgbClr val="0563C1"/>
                </a:solidFill>
                <a:effectLst/>
                <a:uLnTx/>
                <a:uFill>
                  <a:solidFill>
                    <a:srgbClr val="0563C1"/>
                  </a:solidFill>
                </a:uFill>
                <a:latin typeface="Trebuchet MS"/>
                <a:ea typeface="+mn-ea"/>
                <a:cs typeface="Trebuchet MS"/>
                <a:hlinkClick r:id="rId5"/>
              </a:rPr>
              <a:t>n</a:t>
            </a:r>
            <a:r>
              <a:rPr kumimoji="0" sz="1800" b="0" i="0" u="sng" strike="noStrike" kern="1200" cap="none" spc="-35" normalizeH="0" baseline="0" noProof="0" dirty="0">
                <a:ln>
                  <a:noFill/>
                </a:ln>
                <a:solidFill>
                  <a:srgbClr val="0563C1"/>
                </a:solidFill>
                <a:effectLst/>
                <a:uLnTx/>
                <a:uFill>
                  <a:solidFill>
                    <a:srgbClr val="0563C1"/>
                  </a:solidFill>
                </a:uFill>
                <a:latin typeface="Trebuchet MS"/>
                <a:ea typeface="+mn-ea"/>
                <a:cs typeface="Trebuchet MS"/>
                <a:hlinkClick r:id="rId5"/>
              </a:rPr>
              <a:t>g</a:t>
            </a:r>
            <a:r>
              <a:rPr kumimoji="0" sz="1800" b="0" i="0" u="sng" strike="noStrike" kern="1200" cap="none" spc="-195" normalizeH="0" baseline="0" noProof="0" dirty="0">
                <a:ln>
                  <a:noFill/>
                </a:ln>
                <a:solidFill>
                  <a:srgbClr val="0563C1"/>
                </a:solidFill>
                <a:effectLst/>
                <a:uLnTx/>
                <a:uFill>
                  <a:solidFill>
                    <a:srgbClr val="0563C1"/>
                  </a:solidFill>
                </a:uFill>
                <a:latin typeface="Trebuchet MS"/>
                <a:ea typeface="+mn-ea"/>
                <a:cs typeface="Trebuchet MS"/>
                <a:hlinkClick r:id="rId5"/>
              </a:rPr>
              <a:t> </a:t>
            </a:r>
            <a:r>
              <a:rPr kumimoji="0" sz="1800" b="0" i="0" u="sng" strike="noStrike" kern="1200" cap="none" spc="165" normalizeH="0" baseline="0" noProof="0" dirty="0">
                <a:ln>
                  <a:noFill/>
                </a:ln>
                <a:solidFill>
                  <a:srgbClr val="0563C1"/>
                </a:solidFill>
                <a:effectLst/>
                <a:uLnTx/>
                <a:uFill>
                  <a:solidFill>
                    <a:srgbClr val="0563C1"/>
                  </a:solidFill>
                </a:uFill>
                <a:latin typeface="Trebuchet MS"/>
                <a:ea typeface="+mn-ea"/>
                <a:cs typeface="Trebuchet MS"/>
                <a:hlinkClick r:id="rId5"/>
              </a:rPr>
              <a:t>C</a:t>
            </a:r>
            <a:r>
              <a:rPr kumimoji="0" sz="1800" b="0" i="0" u="sng" strike="noStrike" kern="1200" cap="none" spc="5" normalizeH="0" baseline="0" noProof="0" dirty="0">
                <a:ln>
                  <a:noFill/>
                </a:ln>
                <a:solidFill>
                  <a:srgbClr val="0563C1"/>
                </a:solidFill>
                <a:effectLst/>
                <a:uLnTx/>
                <a:uFill>
                  <a:solidFill>
                    <a:srgbClr val="0563C1"/>
                  </a:solidFill>
                </a:uFill>
                <a:latin typeface="Trebuchet MS"/>
                <a:ea typeface="+mn-ea"/>
                <a:cs typeface="Trebuchet MS"/>
                <a:hlinkClick r:id="rId5"/>
              </a:rPr>
              <a:t>ance</a:t>
            </a:r>
            <a:r>
              <a:rPr kumimoji="0" sz="1800" b="0" i="0" u="sng" strike="noStrike" kern="1200" cap="none" spc="-90" normalizeH="0" baseline="0" noProof="0" dirty="0">
                <a:ln>
                  <a:noFill/>
                </a:ln>
                <a:solidFill>
                  <a:srgbClr val="0563C1"/>
                </a:solidFill>
                <a:effectLst/>
                <a:uLnTx/>
                <a:uFill>
                  <a:solidFill>
                    <a:srgbClr val="0563C1"/>
                  </a:solidFill>
                </a:uFill>
                <a:latin typeface="Trebuchet MS"/>
                <a:ea typeface="+mn-ea"/>
                <a:cs typeface="Trebuchet MS"/>
                <a:hlinkClick r:id="rId5"/>
              </a:rPr>
              <a:t>r </a:t>
            </a:r>
            <a:r>
              <a:rPr kumimoji="0" sz="1800" b="0" i="0" u="none" strike="noStrike" kern="1200" cap="none" spc="-80" normalizeH="0" baseline="0" noProof="0" dirty="0">
                <a:ln>
                  <a:noFill/>
                </a:ln>
                <a:solidFill>
                  <a:srgbClr val="0563C1"/>
                </a:solidFill>
                <a:effectLst/>
                <a:uLnTx/>
                <a:uFillTx/>
                <a:latin typeface="Trebuchet MS"/>
                <a:ea typeface="+mn-ea"/>
                <a:cs typeface="Trebuchet MS"/>
              </a:rPr>
              <a:t> </a:t>
            </a:r>
            <a:r>
              <a:rPr kumimoji="0" sz="1800" b="0" i="0" u="sng" strike="noStrike" kern="1200" cap="none" spc="40" normalizeH="0" baseline="0" noProof="0" dirty="0">
                <a:ln>
                  <a:noFill/>
                </a:ln>
                <a:solidFill>
                  <a:srgbClr val="0563C1"/>
                </a:solidFill>
                <a:effectLst/>
                <a:uLnTx/>
                <a:uFill>
                  <a:solidFill>
                    <a:srgbClr val="0563C1"/>
                  </a:solidFill>
                </a:uFill>
                <a:latin typeface="Trebuchet MS"/>
                <a:ea typeface="+mn-ea"/>
                <a:cs typeface="Trebuchet MS"/>
                <a:hlinkClick r:id="rId5"/>
              </a:rPr>
              <a:t>P</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5"/>
              </a:rPr>
              <a:t>l</a:t>
            </a:r>
            <a:r>
              <a:rPr kumimoji="0" sz="1800" b="0" i="0" u="sng" strike="noStrike" kern="1200" cap="none" spc="-35" normalizeH="0" baseline="0" noProof="0" dirty="0">
                <a:ln>
                  <a:noFill/>
                </a:ln>
                <a:solidFill>
                  <a:srgbClr val="0563C1"/>
                </a:solidFill>
                <a:effectLst/>
                <a:uLnTx/>
                <a:uFill>
                  <a:solidFill>
                    <a:srgbClr val="0563C1"/>
                  </a:solidFill>
                </a:uFill>
                <a:latin typeface="Trebuchet MS"/>
                <a:ea typeface="+mn-ea"/>
                <a:cs typeface="Trebuchet MS"/>
                <a:hlinkClick r:id="rId5"/>
              </a:rPr>
              <a:t>a</a:t>
            </a:r>
            <a:r>
              <a:rPr kumimoji="0" sz="1800" b="0" i="0" u="sng" strike="noStrike" kern="1200" cap="none" spc="5" normalizeH="0" baseline="0" noProof="0" dirty="0">
                <a:ln>
                  <a:noFill/>
                </a:ln>
                <a:solidFill>
                  <a:srgbClr val="0563C1"/>
                </a:solidFill>
                <a:effectLst/>
                <a:uLnTx/>
                <a:uFill>
                  <a:solidFill>
                    <a:srgbClr val="0563C1"/>
                  </a:solidFill>
                </a:uFill>
                <a:latin typeface="Trebuchet MS"/>
                <a:ea typeface="+mn-ea"/>
                <a:cs typeface="Trebuchet MS"/>
                <a:hlinkClick r:id="rId5"/>
              </a:rPr>
              <a:t>n</a:t>
            </a:r>
            <a:r>
              <a:rPr kumimoji="0" sz="1800" b="0" i="0" u="none" strike="noStrike" kern="1200" cap="none" spc="-195" normalizeH="0" baseline="0" noProof="0" dirty="0">
                <a:ln>
                  <a:noFill/>
                </a:ln>
                <a:solidFill>
                  <a:srgbClr val="0563C1"/>
                </a:solidFill>
                <a:effectLst/>
                <a:uLnTx/>
                <a:uFillTx/>
                <a:latin typeface="Trebuchet MS"/>
                <a:ea typeface="+mn-ea"/>
                <a:cs typeface="Trebuchet MS"/>
                <a:hlinkClick r:id="rId5"/>
              </a:rPr>
              <a:t>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and</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65" normalizeH="0" baseline="0" noProof="0" dirty="0">
                <a:ln>
                  <a:noFill/>
                </a:ln>
                <a:solidFill>
                  <a:srgbClr val="303030"/>
                </a:solidFill>
                <a:effectLst/>
                <a:uLnTx/>
                <a:uFillTx/>
                <a:latin typeface="Trebuchet MS"/>
                <a:ea typeface="+mn-ea"/>
                <a:cs typeface="Trebuchet MS"/>
              </a:rPr>
              <a:t>C</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ance</a:t>
            </a:r>
            <a:r>
              <a:rPr kumimoji="0" sz="1800" b="0" i="0" u="none" strike="noStrike" kern="1200" cap="none" spc="-10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50" normalizeH="0" baseline="0" noProof="0" dirty="0">
                <a:ln>
                  <a:noFill/>
                </a:ln>
                <a:solidFill>
                  <a:srgbClr val="303030"/>
                </a:solidFill>
                <a:effectLst/>
                <a:uLnTx/>
                <a:uFillTx/>
                <a:latin typeface="Trebuchet MS"/>
                <a:ea typeface="+mn-ea"/>
                <a:cs typeface="Trebuchet MS"/>
              </a:rPr>
              <a:t>M</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ss</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n.</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a:p>
            <a:pPr marL="299085" marR="5080" lvl="0" indent="-287020" algn="l" defTabSz="914400" rtl="0" eaLnBrk="1" fontAlgn="auto" latinLnBrk="0" hangingPunct="1">
              <a:lnSpc>
                <a:spcPct val="100000"/>
              </a:lnSpc>
              <a:spcBef>
                <a:spcPts val="0"/>
              </a:spcBef>
              <a:spcAft>
                <a:spcPts val="0"/>
              </a:spcAft>
              <a:buClrTx/>
              <a:buSzTx/>
              <a:buFont typeface="Arial MT"/>
              <a:buChar char="•"/>
              <a:tabLst>
                <a:tab pos="299085" algn="l"/>
                <a:tab pos="299720" algn="l"/>
              </a:tabLst>
              <a:defRPr/>
            </a:pPr>
            <a:r>
              <a:rPr kumimoji="0" sz="1800" b="0" i="0" u="none" strike="noStrike" kern="1200" cap="none" spc="165" normalizeH="0" baseline="0" noProof="0" dirty="0">
                <a:ln>
                  <a:noFill/>
                </a:ln>
                <a:solidFill>
                  <a:srgbClr val="303030"/>
                </a:solidFill>
                <a:effectLst/>
                <a:uLnTx/>
                <a:uFillTx/>
                <a:latin typeface="Trebuchet MS"/>
                <a:ea typeface="+mn-ea"/>
                <a:cs typeface="Trebuchet MS"/>
              </a:rPr>
              <a:t>C</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oo</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ng</a:t>
            </a:r>
            <a:r>
              <a:rPr kumimoji="0" sz="1800" b="0" i="0" u="none" strike="noStrike" kern="1200" cap="none" spc="-21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and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05"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ic</a:t>
            </a:r>
            <a:r>
              <a:rPr kumimoji="0" sz="1800" b="0" i="0" u="none" strike="noStrike" kern="1200" cap="none" spc="-30" normalizeH="0" baseline="0" noProof="0" dirty="0">
                <a:ln>
                  <a:noFill/>
                </a:ln>
                <a:solidFill>
                  <a:srgbClr val="303030"/>
                </a:solidFill>
                <a:effectLst/>
                <a:uLnTx/>
                <a:uFillTx/>
                <a:latin typeface="Trebuchet MS"/>
                <a:ea typeface="+mn-ea"/>
                <a:cs typeface="Trebuchet MS"/>
              </a:rPr>
              <a:t>i</a:t>
            </a:r>
            <a:r>
              <a:rPr kumimoji="0" sz="1800" b="0" i="0" u="none" strike="noStrike" kern="1200" cap="none" spc="-6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in</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g</a:t>
            </a:r>
            <a:r>
              <a:rPr kumimoji="0" sz="1800" b="0" i="0" u="none" strike="noStrike" kern="1200" cap="none" spc="-17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in</a:t>
            </a:r>
            <a:r>
              <a:rPr kumimoji="0" sz="1800" b="0" i="0" u="none" strike="noStrike" kern="1200" cap="none" spc="-204" normalizeH="0" baseline="0" noProof="0" dirty="0">
                <a:ln>
                  <a:noFill/>
                </a:ln>
                <a:solidFill>
                  <a:srgbClr val="303030"/>
                </a:solidFill>
                <a:effectLst/>
                <a:uLnTx/>
                <a:uFillTx/>
                <a:latin typeface="Trebuchet MS"/>
                <a:ea typeface="+mn-ea"/>
                <a:cs typeface="Trebuchet MS"/>
              </a:rPr>
              <a:t> </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6"/>
              </a:rPr>
              <a:t>E</a:t>
            </a:r>
            <a:r>
              <a:rPr kumimoji="0" sz="1800" b="0" i="0" u="sng" strike="noStrike" kern="1200" cap="none" spc="55" normalizeH="0" baseline="0" noProof="0" dirty="0">
                <a:ln>
                  <a:noFill/>
                </a:ln>
                <a:solidFill>
                  <a:srgbClr val="0563C1"/>
                </a:solidFill>
                <a:effectLst/>
                <a:uLnTx/>
                <a:uFill>
                  <a:solidFill>
                    <a:srgbClr val="0563C1"/>
                  </a:solidFill>
                </a:uFill>
                <a:latin typeface="Trebuchet MS"/>
                <a:ea typeface="+mn-ea"/>
                <a:cs typeface="Trebuchet MS"/>
                <a:hlinkClick r:id="rId6"/>
              </a:rPr>
              <a:t>U</a:t>
            </a:r>
            <a:r>
              <a:rPr kumimoji="0" sz="1800" b="0" i="0" u="sng" strike="noStrike" kern="1200" cap="none" spc="-175" normalizeH="0" baseline="0" noProof="0" dirty="0">
                <a:ln>
                  <a:noFill/>
                </a:ln>
                <a:solidFill>
                  <a:srgbClr val="0563C1"/>
                </a:solidFill>
                <a:effectLst/>
                <a:uLnTx/>
                <a:uFill>
                  <a:solidFill>
                    <a:srgbClr val="0563C1"/>
                  </a:solidFill>
                </a:uFill>
                <a:latin typeface="Trebuchet MS"/>
                <a:ea typeface="+mn-ea"/>
                <a:cs typeface="Trebuchet MS"/>
                <a:hlinkClick r:id="rId6"/>
              </a:rPr>
              <a:t> </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6"/>
              </a:rPr>
              <a:t>P</a:t>
            </a:r>
            <a:r>
              <a:rPr kumimoji="0" sz="1800" b="0" i="0" u="sng" strike="noStrike" kern="1200" cap="none" spc="-130" normalizeH="0" baseline="0" noProof="0" dirty="0">
                <a:ln>
                  <a:noFill/>
                </a:ln>
                <a:solidFill>
                  <a:srgbClr val="0563C1"/>
                </a:solidFill>
                <a:effectLst/>
                <a:uLnTx/>
                <a:uFill>
                  <a:solidFill>
                    <a:srgbClr val="0563C1"/>
                  </a:solidFill>
                </a:uFill>
                <a:latin typeface="Trebuchet MS"/>
                <a:ea typeface="+mn-ea"/>
                <a:cs typeface="Trebuchet MS"/>
                <a:hlinkClick r:id="rId6"/>
              </a:rPr>
              <a:t>r</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6"/>
              </a:rPr>
              <a:t>o</a:t>
            </a:r>
            <a:r>
              <a:rPr kumimoji="0" sz="1800" b="0" i="0" u="sng" strike="noStrike" kern="1200" cap="none" spc="-235" normalizeH="0" baseline="0" noProof="0" dirty="0">
                <a:ln>
                  <a:noFill/>
                </a:ln>
                <a:solidFill>
                  <a:srgbClr val="0563C1"/>
                </a:solidFill>
                <a:effectLst/>
                <a:uLnTx/>
                <a:uFill>
                  <a:solidFill>
                    <a:srgbClr val="0563C1"/>
                  </a:solidFill>
                </a:uFill>
                <a:latin typeface="Trebuchet MS"/>
                <a:ea typeface="+mn-ea"/>
                <a:cs typeface="Trebuchet MS"/>
                <a:hlinkClick r:id="rId6"/>
              </a:rPr>
              <a:t>j</a:t>
            </a:r>
            <a:r>
              <a:rPr kumimoji="0" sz="1800" b="0" i="0" u="sng" strike="noStrike" kern="1200" cap="none" spc="-40" normalizeH="0" baseline="0" noProof="0" dirty="0">
                <a:ln>
                  <a:noFill/>
                </a:ln>
                <a:solidFill>
                  <a:srgbClr val="0563C1"/>
                </a:solidFill>
                <a:effectLst/>
                <a:uLnTx/>
                <a:uFill>
                  <a:solidFill>
                    <a:srgbClr val="0563C1"/>
                  </a:solidFill>
                </a:uFill>
                <a:latin typeface="Trebuchet MS"/>
                <a:ea typeface="+mn-ea"/>
                <a:cs typeface="Trebuchet MS"/>
                <a:hlinkClick r:id="rId6"/>
              </a:rPr>
              <a:t>e</a:t>
            </a:r>
            <a:r>
              <a:rPr kumimoji="0" sz="1800" b="0" i="0" u="sng" strike="noStrike" kern="1200" cap="none" spc="-45" normalizeH="0" baseline="0" noProof="0" dirty="0">
                <a:ln>
                  <a:noFill/>
                </a:ln>
                <a:solidFill>
                  <a:srgbClr val="0563C1"/>
                </a:solidFill>
                <a:effectLst/>
                <a:uLnTx/>
                <a:uFill>
                  <a:solidFill>
                    <a:srgbClr val="0563C1"/>
                  </a:solidFill>
                </a:uFill>
                <a:latin typeface="Trebuchet MS"/>
                <a:ea typeface="+mn-ea"/>
                <a:cs typeface="Trebuchet MS"/>
                <a:hlinkClick r:id="rId6"/>
              </a:rPr>
              <a:t>c</a:t>
            </a:r>
            <a:r>
              <a:rPr kumimoji="0" sz="1800" b="0" i="0" u="sng" strike="noStrike" kern="1200" cap="none" spc="-55" normalizeH="0" baseline="0" noProof="0" dirty="0">
                <a:ln>
                  <a:noFill/>
                </a:ln>
                <a:solidFill>
                  <a:srgbClr val="0563C1"/>
                </a:solidFill>
                <a:effectLst/>
                <a:uLnTx/>
                <a:uFill>
                  <a:solidFill>
                    <a:srgbClr val="0563C1"/>
                  </a:solidFill>
                </a:uFill>
                <a:latin typeface="Trebuchet MS"/>
                <a:ea typeface="+mn-ea"/>
                <a:cs typeface="Trebuchet MS"/>
                <a:hlinkClick r:id="rId6"/>
              </a:rPr>
              <a:t>t</a:t>
            </a:r>
            <a:r>
              <a:rPr kumimoji="0" sz="1800" b="0" i="0" u="sng" strike="noStrike" kern="1200" cap="none" spc="120" normalizeH="0" baseline="0" noProof="0" dirty="0">
                <a:ln>
                  <a:noFill/>
                </a:ln>
                <a:solidFill>
                  <a:srgbClr val="0563C1"/>
                </a:solidFill>
                <a:effectLst/>
                <a:uLnTx/>
                <a:uFill>
                  <a:solidFill>
                    <a:srgbClr val="0563C1"/>
                  </a:solidFill>
                </a:uFill>
                <a:latin typeface="Trebuchet MS"/>
                <a:ea typeface="+mn-ea"/>
                <a:cs typeface="Trebuchet MS"/>
                <a:hlinkClick r:id="rId6"/>
              </a:rPr>
              <a:t>s</a:t>
            </a:r>
            <a:r>
              <a:rPr kumimoji="0" sz="1800" b="0" i="0" u="sng" strike="noStrike" kern="1200" cap="none" spc="-150" normalizeH="0" baseline="0" noProof="0" dirty="0">
                <a:ln>
                  <a:noFill/>
                </a:ln>
                <a:solidFill>
                  <a:srgbClr val="0563C1"/>
                </a:solidFill>
                <a:effectLst/>
                <a:uLnTx/>
                <a:uFill>
                  <a:solidFill>
                    <a:srgbClr val="0563C1"/>
                  </a:solidFill>
                </a:uFill>
                <a:latin typeface="Trebuchet MS"/>
                <a:ea typeface="+mn-ea"/>
                <a:cs typeface="Trebuchet MS"/>
                <a:hlinkClick r:id="rId6"/>
              </a:rPr>
              <a:t>.</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a:p>
            <a:pPr marL="299085" marR="0" lvl="0" indent="-287020" algn="l" defTabSz="914400" rtl="0" eaLnBrk="1" fontAlgn="auto" latinLnBrk="0" hangingPunct="1">
              <a:lnSpc>
                <a:spcPct val="100000"/>
              </a:lnSpc>
              <a:spcBef>
                <a:spcPts val="0"/>
              </a:spcBef>
              <a:spcAft>
                <a:spcPts val="0"/>
              </a:spcAft>
              <a:buClrTx/>
              <a:buSzTx/>
              <a:buFont typeface="Arial MT"/>
              <a:buChar char="•"/>
              <a:tabLst>
                <a:tab pos="298450" algn="l"/>
                <a:tab pos="299720" algn="l"/>
              </a:tabLst>
              <a:defRPr/>
            </a:pPr>
            <a:r>
              <a:rPr kumimoji="0" sz="1800" b="0" i="0" u="none" strike="noStrike" kern="1200" cap="none" spc="165" normalizeH="0" baseline="0" noProof="0" dirty="0">
                <a:ln>
                  <a:noFill/>
                </a:ln>
                <a:solidFill>
                  <a:srgbClr val="303030"/>
                </a:solidFill>
                <a:effectLst/>
                <a:uLnTx/>
                <a:uFillTx/>
                <a:latin typeface="Trebuchet MS"/>
                <a:ea typeface="+mn-ea"/>
                <a:cs typeface="Trebuchet MS"/>
              </a:rPr>
              <a:t>C</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oo</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ng</a:t>
            </a:r>
            <a:r>
              <a:rPr kumimoji="0" sz="1800" b="0" i="0" u="none" strike="noStrike" kern="1200" cap="none" spc="-21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235" normalizeH="0" baseline="0" noProof="0" dirty="0">
                <a:ln>
                  <a:noFill/>
                </a:ln>
                <a:solidFill>
                  <a:srgbClr val="303030"/>
                </a:solidFill>
                <a:effectLst/>
                <a:uLnTx/>
                <a:uFillTx/>
                <a:latin typeface="Trebuchet MS"/>
                <a:ea typeface="+mn-ea"/>
                <a:cs typeface="Trebuchet MS"/>
              </a:rPr>
              <a:t>j</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45" normalizeH="0" baseline="0" noProof="0" dirty="0">
                <a:ln>
                  <a:noFill/>
                </a:ln>
                <a:solidFill>
                  <a:srgbClr val="303030"/>
                </a:solidFill>
                <a:effectLst/>
                <a:uLnTx/>
                <a:uFillTx/>
                <a:latin typeface="Trebuchet MS"/>
                <a:ea typeface="+mn-ea"/>
                <a:cs typeface="Trebuchet MS"/>
              </a:rPr>
              <a:t>c</a:t>
            </a:r>
            <a:r>
              <a:rPr kumimoji="0" sz="1800" b="0" i="0" u="none" strike="noStrike" kern="1200" cap="none" spc="-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7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f</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00" normalizeH="0" baseline="0" noProof="0" dirty="0">
                <a:ln>
                  <a:noFill/>
                </a:ln>
                <a:solidFill>
                  <a:srgbClr val="303030"/>
                </a:solidFill>
                <a:effectLst/>
                <a:uLnTx/>
                <a:uFillTx/>
                <a:latin typeface="Trebuchet MS"/>
                <a:ea typeface="+mn-ea"/>
                <a:cs typeface="Trebuchet MS"/>
              </a:rPr>
              <a:t>r</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9" name="object 9"/>
          <p:cNvSpPr txBox="1"/>
          <p:nvPr/>
        </p:nvSpPr>
        <p:spPr>
          <a:xfrm>
            <a:off x="9326294" y="6331334"/>
            <a:ext cx="286639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20" normalizeH="0" baseline="0" noProof="0" dirty="0">
                <a:ln>
                  <a:noFill/>
                </a:ln>
                <a:solidFill>
                  <a:srgbClr val="303030"/>
                </a:solidFill>
                <a:effectLst/>
                <a:uLnTx/>
                <a:uFillTx/>
                <a:latin typeface="Trebuchet MS"/>
                <a:ea typeface="+mn-ea"/>
                <a:cs typeface="Trebuchet MS"/>
              </a:rPr>
              <a:t>our</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4"/>
              </a:rPr>
              <a:t>F</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4"/>
              </a:rPr>
              <a:t>o</a:t>
            </a:r>
            <a:r>
              <a:rPr kumimoji="0" sz="1800" b="0" i="0" u="sng" strike="noStrike" kern="1200" cap="none" spc="35" normalizeH="0" baseline="0" noProof="0" dirty="0">
                <a:ln>
                  <a:noFill/>
                </a:ln>
                <a:solidFill>
                  <a:srgbClr val="0563C1"/>
                </a:solidFill>
                <a:effectLst/>
                <a:uLnTx/>
                <a:uFill>
                  <a:solidFill>
                    <a:srgbClr val="0563C1"/>
                  </a:solidFill>
                </a:uFill>
                <a:latin typeface="Trebuchet MS"/>
                <a:ea typeface="+mn-ea"/>
                <a:cs typeface="Trebuchet MS"/>
                <a:hlinkClick r:id="rId4"/>
              </a:rPr>
              <a:t>cu</a:t>
            </a:r>
            <a:r>
              <a:rPr kumimoji="0" sz="1800" b="0" i="0" u="sng" strike="noStrike" kern="1200" cap="none" spc="145" normalizeH="0" baseline="0" noProof="0" dirty="0">
                <a:ln>
                  <a:noFill/>
                </a:ln>
                <a:solidFill>
                  <a:srgbClr val="0563C1"/>
                </a:solidFill>
                <a:effectLst/>
                <a:uLnTx/>
                <a:uFill>
                  <a:solidFill>
                    <a:srgbClr val="0563C1"/>
                  </a:solidFill>
                </a:uFill>
                <a:latin typeface="Trebuchet MS"/>
                <a:ea typeface="+mn-ea"/>
                <a:cs typeface="Trebuchet MS"/>
                <a:hlinkClick r:id="rId4"/>
              </a:rPr>
              <a:t>s</a:t>
            </a:r>
            <a:r>
              <a:rPr kumimoji="0" sz="1800" b="0" i="0" u="sng" strike="noStrike" kern="1200" cap="none" spc="-40" normalizeH="0" baseline="0" noProof="0" dirty="0">
                <a:ln>
                  <a:noFill/>
                </a:ln>
                <a:solidFill>
                  <a:srgbClr val="0563C1"/>
                </a:solidFill>
                <a:effectLst/>
                <a:uLnTx/>
                <a:uFill>
                  <a:solidFill>
                    <a:srgbClr val="0563C1"/>
                  </a:solidFill>
                </a:uFill>
                <a:latin typeface="Trebuchet MS"/>
                <a:ea typeface="+mn-ea"/>
                <a:cs typeface="Trebuchet MS"/>
                <a:hlinkClick r:id="rId4"/>
              </a:rPr>
              <a:t>e</a:t>
            </a:r>
            <a:r>
              <a:rPr kumimoji="0" sz="1800" b="0" i="0" u="sng" strike="noStrike" kern="1200" cap="none" spc="5" normalizeH="0" baseline="0" noProof="0" dirty="0">
                <a:ln>
                  <a:noFill/>
                </a:ln>
                <a:solidFill>
                  <a:srgbClr val="0563C1"/>
                </a:solidFill>
                <a:effectLst/>
                <a:uLnTx/>
                <a:uFill>
                  <a:solidFill>
                    <a:srgbClr val="0563C1"/>
                  </a:solidFill>
                </a:uFill>
                <a:latin typeface="Trebuchet MS"/>
                <a:ea typeface="+mn-ea"/>
                <a:cs typeface="Trebuchet MS"/>
                <a:hlinkClick r:id="rId4"/>
              </a:rPr>
              <a:t>d</a:t>
            </a:r>
            <a:r>
              <a:rPr kumimoji="0" sz="1800" b="0" i="0" u="sng" strike="noStrike" kern="1200" cap="none" spc="-185" normalizeH="0" baseline="0" noProof="0" dirty="0">
                <a:ln>
                  <a:noFill/>
                </a:ln>
                <a:solidFill>
                  <a:srgbClr val="0563C1"/>
                </a:solidFill>
                <a:effectLst/>
                <a:uLnTx/>
                <a:uFill>
                  <a:solidFill>
                    <a:srgbClr val="0563C1"/>
                  </a:solidFill>
                </a:uFill>
                <a:latin typeface="Trebuchet MS"/>
                <a:ea typeface="+mn-ea"/>
                <a:cs typeface="Trebuchet MS"/>
                <a:hlinkClick r:id="rId4"/>
              </a:rPr>
              <a:t> </a:t>
            </a:r>
            <a:r>
              <a:rPr kumimoji="0" sz="1800" b="0" i="0" u="sng" strike="noStrike" kern="1200" cap="none" spc="-330" normalizeH="0" baseline="0" noProof="0" dirty="0">
                <a:ln>
                  <a:noFill/>
                </a:ln>
                <a:solidFill>
                  <a:srgbClr val="0563C1"/>
                </a:solidFill>
                <a:effectLst/>
                <a:uLnTx/>
                <a:uFill>
                  <a:solidFill>
                    <a:srgbClr val="0563C1"/>
                  </a:solidFill>
                </a:uFill>
                <a:latin typeface="Trebuchet MS"/>
                <a:ea typeface="+mn-ea"/>
                <a:cs typeface="Trebuchet MS"/>
                <a:hlinkClick r:id="rId4"/>
              </a:rPr>
              <a:t>T</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4"/>
              </a:rPr>
              <a:t>o</a:t>
            </a:r>
            <a:r>
              <a:rPr kumimoji="0" sz="1800" b="0" i="0" u="sng" strike="noStrike" kern="1200" cap="none" spc="0" normalizeH="0" baseline="0" noProof="0" dirty="0">
                <a:ln>
                  <a:noFill/>
                </a:ln>
                <a:solidFill>
                  <a:srgbClr val="0563C1"/>
                </a:solidFill>
                <a:effectLst/>
                <a:uLnTx/>
                <a:uFill>
                  <a:solidFill>
                    <a:srgbClr val="0563C1"/>
                  </a:solidFill>
                </a:uFill>
                <a:latin typeface="Trebuchet MS"/>
                <a:ea typeface="+mn-ea"/>
                <a:cs typeface="Trebuchet MS"/>
                <a:hlinkClick r:id="rId4"/>
              </a:rPr>
              <a:t>p</a:t>
            </a:r>
            <a:r>
              <a:rPr kumimoji="0" sz="1800" b="0" i="0" u="sng" strike="noStrike" kern="1200" cap="none" spc="-85" normalizeH="0" baseline="0" noProof="0" dirty="0">
                <a:ln>
                  <a:noFill/>
                </a:ln>
                <a:solidFill>
                  <a:srgbClr val="0563C1"/>
                </a:solidFill>
                <a:effectLst/>
                <a:uLnTx/>
                <a:uFill>
                  <a:solidFill>
                    <a:srgbClr val="0563C1"/>
                  </a:solidFill>
                </a:uFill>
                <a:latin typeface="Trebuchet MS"/>
                <a:ea typeface="+mn-ea"/>
                <a:cs typeface="Trebuchet MS"/>
                <a:hlinkClick r:id="rId4"/>
              </a:rPr>
              <a:t>i</a:t>
            </a:r>
            <a:r>
              <a:rPr kumimoji="0" sz="1800" b="0" i="0" u="sng" strike="noStrike" kern="1200" cap="none" spc="50" normalizeH="0" baseline="0" noProof="0" dirty="0">
                <a:ln>
                  <a:noFill/>
                </a:ln>
                <a:solidFill>
                  <a:srgbClr val="0563C1"/>
                </a:solidFill>
                <a:effectLst/>
                <a:uLnTx/>
                <a:uFill>
                  <a:solidFill>
                    <a:srgbClr val="0563C1"/>
                  </a:solidFill>
                </a:uFill>
                <a:latin typeface="Trebuchet MS"/>
                <a:ea typeface="+mn-ea"/>
                <a:cs typeface="Trebuchet MS"/>
                <a:hlinkClick r:id="rId4"/>
              </a:rPr>
              <a:t>c</a:t>
            </a:r>
            <a:r>
              <a:rPr kumimoji="0" sz="1800" b="0" i="0" u="sng" strike="noStrike" kern="1200" cap="none" spc="-195" normalizeH="0" baseline="0" noProof="0" dirty="0">
                <a:ln>
                  <a:noFill/>
                </a:ln>
                <a:solidFill>
                  <a:srgbClr val="0563C1"/>
                </a:solidFill>
                <a:effectLst/>
                <a:uLnTx/>
                <a:uFill>
                  <a:solidFill>
                    <a:srgbClr val="0563C1"/>
                  </a:solidFill>
                </a:uFill>
                <a:latin typeface="Trebuchet MS"/>
                <a:ea typeface="+mn-ea"/>
                <a:cs typeface="Trebuchet MS"/>
                <a:hlinkClick r:id="rId4"/>
              </a:rPr>
              <a:t> </a:t>
            </a:r>
            <a:r>
              <a:rPr kumimoji="0" sz="1800" b="0" i="0" u="sng" strike="noStrike" kern="1200" cap="none" spc="120" normalizeH="0" baseline="0" noProof="0" dirty="0">
                <a:ln>
                  <a:noFill/>
                </a:ln>
                <a:solidFill>
                  <a:srgbClr val="0563C1"/>
                </a:solidFill>
                <a:effectLst/>
                <a:uLnTx/>
                <a:uFill>
                  <a:solidFill>
                    <a:srgbClr val="0563C1"/>
                  </a:solidFill>
                </a:uFill>
                <a:latin typeface="Trebuchet MS"/>
                <a:ea typeface="+mn-ea"/>
                <a:cs typeface="Trebuchet MS"/>
                <a:hlinkClick r:id="rId4"/>
              </a:rPr>
              <a:t>N</a:t>
            </a:r>
            <a:r>
              <a:rPr kumimoji="0" sz="1800" b="0" i="0" u="sng" strike="noStrike" kern="1200" cap="none" spc="-40" normalizeH="0" baseline="0" noProof="0" dirty="0">
                <a:ln>
                  <a:noFill/>
                </a:ln>
                <a:solidFill>
                  <a:srgbClr val="0563C1"/>
                </a:solidFill>
                <a:effectLst/>
                <a:uLnTx/>
                <a:uFill>
                  <a:solidFill>
                    <a:srgbClr val="0563C1"/>
                  </a:solidFill>
                </a:uFill>
                <a:latin typeface="Trebuchet MS"/>
                <a:ea typeface="+mn-ea"/>
                <a:cs typeface="Trebuchet MS"/>
                <a:hlinkClick r:id="rId4"/>
              </a:rPr>
              <a:t>e</a:t>
            </a:r>
            <a:r>
              <a:rPr kumimoji="0" sz="1800" b="0" i="0" u="sng" strike="noStrike" kern="1200" cap="none" spc="-145" normalizeH="0" baseline="0" noProof="0" dirty="0">
                <a:ln>
                  <a:noFill/>
                </a:ln>
                <a:solidFill>
                  <a:srgbClr val="0563C1"/>
                </a:solidFill>
                <a:effectLst/>
                <a:uLnTx/>
                <a:uFill>
                  <a:solidFill>
                    <a:srgbClr val="0563C1"/>
                  </a:solidFill>
                </a:uFill>
                <a:latin typeface="Trebuchet MS"/>
                <a:ea typeface="+mn-ea"/>
                <a:cs typeface="Trebuchet MS"/>
                <a:hlinkClick r:id="rId4"/>
              </a:rPr>
              <a:t>t</a:t>
            </a:r>
            <a:r>
              <a:rPr kumimoji="0" sz="1800" b="0" i="0" u="sng" strike="noStrike" kern="1200" cap="none" spc="-60" normalizeH="0" baseline="0" noProof="0" dirty="0">
                <a:ln>
                  <a:noFill/>
                </a:ln>
                <a:solidFill>
                  <a:srgbClr val="0563C1"/>
                </a:solidFill>
                <a:effectLst/>
                <a:uLnTx/>
                <a:uFill>
                  <a:solidFill>
                    <a:srgbClr val="0563C1"/>
                  </a:solidFill>
                </a:uFill>
                <a:latin typeface="Trebuchet MS"/>
                <a:ea typeface="+mn-ea"/>
                <a:cs typeface="Trebuchet MS"/>
                <a:hlinkClick r:id="rId4"/>
              </a:rPr>
              <a:t>w</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4"/>
              </a:rPr>
              <a:t>o</a:t>
            </a:r>
            <a:r>
              <a:rPr kumimoji="0" sz="1800" b="0" i="0" u="sng" strike="noStrike" kern="1200" cap="none" spc="-105" normalizeH="0" baseline="0" noProof="0" dirty="0">
                <a:ln>
                  <a:noFill/>
                </a:ln>
                <a:solidFill>
                  <a:srgbClr val="0563C1"/>
                </a:solidFill>
                <a:effectLst/>
                <a:uLnTx/>
                <a:uFill>
                  <a:solidFill>
                    <a:srgbClr val="0563C1"/>
                  </a:solidFill>
                </a:uFill>
                <a:latin typeface="Trebuchet MS"/>
                <a:ea typeface="+mn-ea"/>
                <a:cs typeface="Trebuchet MS"/>
                <a:hlinkClick r:id="rId4"/>
              </a:rPr>
              <a:t>r</a:t>
            </a:r>
            <a:r>
              <a:rPr kumimoji="0" sz="1800" b="0" i="0" u="sng" strike="noStrike" kern="1200" cap="none" spc="-60" normalizeH="0" baseline="0" noProof="0" dirty="0">
                <a:ln>
                  <a:noFill/>
                </a:ln>
                <a:solidFill>
                  <a:srgbClr val="0563C1"/>
                </a:solidFill>
                <a:effectLst/>
                <a:uLnTx/>
                <a:uFill>
                  <a:solidFill>
                    <a:srgbClr val="0563C1"/>
                  </a:solidFill>
                </a:uFill>
                <a:latin typeface="Trebuchet MS"/>
                <a:ea typeface="+mn-ea"/>
                <a:cs typeface="Trebuchet MS"/>
                <a:hlinkClick r:id="rId4"/>
              </a:rPr>
              <a:t>k</a:t>
            </a:r>
            <a:r>
              <a:rPr kumimoji="0" sz="1800" b="0" i="0" u="sng" strike="noStrike" kern="1200" cap="none" spc="120" normalizeH="0" baseline="0" noProof="0" dirty="0">
                <a:ln>
                  <a:noFill/>
                </a:ln>
                <a:solidFill>
                  <a:srgbClr val="0563C1"/>
                </a:solidFill>
                <a:effectLst/>
                <a:uLnTx/>
                <a:uFill>
                  <a:solidFill>
                    <a:srgbClr val="0563C1"/>
                  </a:solidFill>
                </a:uFill>
                <a:latin typeface="Trebuchet MS"/>
                <a:ea typeface="+mn-ea"/>
                <a:cs typeface="Trebuchet MS"/>
                <a:hlinkClick r:id="rId4"/>
              </a:rPr>
              <a:t>s</a:t>
            </a:r>
            <a:r>
              <a:rPr kumimoji="0" sz="1800" b="0" i="0" u="sng" strike="noStrike" kern="1200" cap="none" spc="-150" normalizeH="0" baseline="0" noProof="0" dirty="0">
                <a:ln>
                  <a:noFill/>
                </a:ln>
                <a:solidFill>
                  <a:srgbClr val="0563C1"/>
                </a:solidFill>
                <a:effectLst/>
                <a:uLnTx/>
                <a:uFill>
                  <a:solidFill>
                    <a:srgbClr val="0563C1"/>
                  </a:solidFill>
                </a:uFill>
                <a:latin typeface="Trebuchet MS"/>
                <a:ea typeface="+mn-ea"/>
                <a:cs typeface="Trebuchet MS"/>
                <a:hlinkClick r:id="rId4"/>
              </a:rPr>
              <a:t>.</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pic>
        <p:nvPicPr>
          <p:cNvPr id="10" name="object 10"/>
          <p:cNvPicPr/>
          <p:nvPr/>
        </p:nvPicPr>
        <p:blipFill>
          <a:blip r:embed="rId7" cstate="print"/>
          <a:stretch>
            <a:fillRect/>
          </a:stretch>
        </p:blipFill>
        <p:spPr>
          <a:xfrm>
            <a:off x="2485790" y="1532738"/>
            <a:ext cx="894590" cy="1838313"/>
          </a:xfrm>
          <a:prstGeom prst="rect">
            <a:avLst/>
          </a:prstGeom>
        </p:spPr>
      </p:pic>
      <p:pic>
        <p:nvPicPr>
          <p:cNvPr id="11" name="object 11"/>
          <p:cNvPicPr/>
          <p:nvPr/>
        </p:nvPicPr>
        <p:blipFill>
          <a:blip r:embed="rId8" cstate="print"/>
          <a:stretch>
            <a:fillRect/>
          </a:stretch>
        </p:blipFill>
        <p:spPr>
          <a:xfrm>
            <a:off x="6115749" y="1447013"/>
            <a:ext cx="895349" cy="1838301"/>
          </a:xfrm>
          <a:prstGeom prst="rect">
            <a:avLst/>
          </a:prstGeom>
        </p:spPr>
      </p:pic>
      <p:pic>
        <p:nvPicPr>
          <p:cNvPr id="12" name="object 12"/>
          <p:cNvPicPr/>
          <p:nvPr/>
        </p:nvPicPr>
        <p:blipFill>
          <a:blip r:embed="rId9" cstate="print"/>
          <a:stretch>
            <a:fillRect/>
          </a:stretch>
        </p:blipFill>
        <p:spPr>
          <a:xfrm>
            <a:off x="10132216" y="1461265"/>
            <a:ext cx="895349" cy="1800224"/>
          </a:xfrm>
          <a:prstGeom prst="rect">
            <a:avLst/>
          </a:prstGeom>
        </p:spPr>
      </p:pic>
      <p:sp>
        <p:nvSpPr>
          <p:cNvPr id="13" name="object 13"/>
          <p:cNvSpPr txBox="1"/>
          <p:nvPr/>
        </p:nvSpPr>
        <p:spPr>
          <a:xfrm>
            <a:off x="200699" y="3756271"/>
            <a:ext cx="27686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70" normalizeH="0" baseline="0" noProof="0" dirty="0">
                <a:ln>
                  <a:noFill/>
                </a:ln>
                <a:solidFill>
                  <a:srgbClr val="253B86"/>
                </a:solidFill>
                <a:effectLst/>
                <a:uLnTx/>
                <a:uFillTx/>
                <a:latin typeface="Trebuchet MS"/>
                <a:ea typeface="+mn-ea"/>
                <a:cs typeface="Trebuchet MS"/>
              </a:rPr>
              <a:t>C</a:t>
            </a:r>
            <a:r>
              <a:rPr kumimoji="0" sz="1800" b="1" i="0" u="none" strike="noStrike" kern="1200" cap="none" spc="10" normalizeH="0" baseline="0" noProof="0" dirty="0">
                <a:ln>
                  <a:noFill/>
                </a:ln>
                <a:solidFill>
                  <a:srgbClr val="253B86"/>
                </a:solidFill>
                <a:effectLst/>
                <a:uLnTx/>
                <a:uFillTx/>
                <a:latin typeface="Trebuchet MS"/>
                <a:ea typeface="+mn-ea"/>
                <a:cs typeface="Trebuchet MS"/>
              </a:rPr>
              <a:t>o</a:t>
            </a:r>
            <a:r>
              <a:rPr kumimoji="0" sz="1800" b="1" i="0" u="none" strike="noStrike" kern="1200" cap="none" spc="-40" normalizeH="0" baseline="0" noProof="0" dirty="0">
                <a:ln>
                  <a:noFill/>
                </a:ln>
                <a:solidFill>
                  <a:srgbClr val="253B86"/>
                </a:solidFill>
                <a:effectLst/>
                <a:uLnTx/>
                <a:uFillTx/>
                <a:latin typeface="Trebuchet MS"/>
                <a:ea typeface="+mn-ea"/>
                <a:cs typeface="Trebuchet MS"/>
              </a:rPr>
              <a:t>n</a:t>
            </a:r>
            <a:r>
              <a:rPr kumimoji="0" sz="1800" b="1" i="0" u="none" strike="noStrike" kern="1200" cap="none" spc="-80" normalizeH="0" baseline="0" noProof="0" dirty="0">
                <a:ln>
                  <a:noFill/>
                </a:ln>
                <a:solidFill>
                  <a:srgbClr val="253B86"/>
                </a:solidFill>
                <a:effectLst/>
                <a:uLnTx/>
                <a:uFillTx/>
                <a:latin typeface="Trebuchet MS"/>
                <a:ea typeface="+mn-ea"/>
                <a:cs typeface="Trebuchet MS"/>
              </a:rPr>
              <a:t>v</a:t>
            </a:r>
            <a:r>
              <a:rPr kumimoji="0" sz="1800" b="1" i="0" u="none" strike="noStrike" kern="1200" cap="none" spc="-45" normalizeH="0" baseline="0" noProof="0" dirty="0">
                <a:ln>
                  <a:noFill/>
                </a:ln>
                <a:solidFill>
                  <a:srgbClr val="253B86"/>
                </a:solidFill>
                <a:effectLst/>
                <a:uLnTx/>
                <a:uFillTx/>
                <a:latin typeface="Trebuchet MS"/>
                <a:ea typeface="+mn-ea"/>
                <a:cs typeface="Trebuchet MS"/>
              </a:rPr>
              <a:t>e</a:t>
            </a:r>
            <a:r>
              <a:rPr kumimoji="0" sz="1800" b="1" i="0" u="none" strike="noStrike" kern="1200" cap="none" spc="-50" normalizeH="0" baseline="0" noProof="0" dirty="0">
                <a:ln>
                  <a:noFill/>
                </a:ln>
                <a:solidFill>
                  <a:srgbClr val="253B86"/>
                </a:solidFill>
                <a:effectLst/>
                <a:uLnTx/>
                <a:uFillTx/>
                <a:latin typeface="Trebuchet MS"/>
                <a:ea typeface="+mn-ea"/>
                <a:cs typeface="Trebuchet MS"/>
              </a:rPr>
              <a:t>n</a:t>
            </a:r>
            <a:r>
              <a:rPr kumimoji="0" sz="1800" b="1" i="0" u="none" strike="noStrike" kern="1200" cap="none" spc="-35" normalizeH="0" baseline="0" noProof="0" dirty="0">
                <a:ln>
                  <a:noFill/>
                </a:ln>
                <a:solidFill>
                  <a:srgbClr val="253B86"/>
                </a:solidFill>
                <a:effectLst/>
                <a:uLnTx/>
                <a:uFillTx/>
                <a:latin typeface="Trebuchet MS"/>
                <a:ea typeface="+mn-ea"/>
                <a:cs typeface="Trebuchet MS"/>
              </a:rPr>
              <a:t>i</a:t>
            </a:r>
            <a:r>
              <a:rPr kumimoji="0" sz="1800" b="1" i="0" u="none" strike="noStrike" kern="1200" cap="none" spc="-5" normalizeH="0" baseline="0" noProof="0" dirty="0">
                <a:ln>
                  <a:noFill/>
                </a:ln>
                <a:solidFill>
                  <a:srgbClr val="253B86"/>
                </a:solidFill>
                <a:effectLst/>
                <a:uLnTx/>
                <a:uFillTx/>
                <a:latin typeface="Trebuchet MS"/>
                <a:ea typeface="+mn-ea"/>
                <a:cs typeface="Trebuchet MS"/>
              </a:rPr>
              <a:t>ng</a:t>
            </a:r>
            <a:r>
              <a:rPr kumimoji="0" sz="1800" b="1" i="0" u="none" strike="noStrike" kern="1200" cap="none" spc="-180" normalizeH="0" baseline="0" noProof="0" dirty="0">
                <a:ln>
                  <a:noFill/>
                </a:ln>
                <a:solidFill>
                  <a:srgbClr val="253B86"/>
                </a:solidFill>
                <a:effectLst/>
                <a:uLnTx/>
                <a:uFillTx/>
                <a:latin typeface="Trebuchet MS"/>
                <a:ea typeface="+mn-ea"/>
                <a:cs typeface="Trebuchet MS"/>
              </a:rPr>
              <a:t> </a:t>
            </a:r>
            <a:r>
              <a:rPr kumimoji="0" sz="1800" b="1" i="0" u="none" strike="noStrike" kern="1200" cap="none" spc="5" normalizeH="0" baseline="0" noProof="0" dirty="0">
                <a:ln>
                  <a:noFill/>
                </a:ln>
                <a:solidFill>
                  <a:srgbClr val="253B86"/>
                </a:solidFill>
                <a:effectLst/>
                <a:uLnTx/>
                <a:uFillTx/>
                <a:latin typeface="Trebuchet MS"/>
                <a:ea typeface="+mn-ea"/>
                <a:cs typeface="Trebuchet MS"/>
              </a:rPr>
              <a:t>and</a:t>
            </a:r>
            <a:r>
              <a:rPr kumimoji="0" sz="1800" b="1" i="0" u="none" strike="noStrike" kern="1200" cap="none" spc="-195" normalizeH="0" baseline="0" noProof="0" dirty="0">
                <a:ln>
                  <a:noFill/>
                </a:ln>
                <a:solidFill>
                  <a:srgbClr val="253B86"/>
                </a:solidFill>
                <a:effectLst/>
                <a:uLnTx/>
                <a:uFillTx/>
                <a:latin typeface="Trebuchet MS"/>
                <a:ea typeface="+mn-ea"/>
                <a:cs typeface="Trebuchet MS"/>
              </a:rPr>
              <a:t> </a:t>
            </a:r>
            <a:r>
              <a:rPr kumimoji="0" sz="1800" b="1" i="0" u="none" strike="noStrike" kern="1200" cap="none" spc="-130" normalizeH="0" baseline="0" noProof="0" dirty="0">
                <a:ln>
                  <a:noFill/>
                </a:ln>
                <a:solidFill>
                  <a:srgbClr val="253B86"/>
                </a:solidFill>
                <a:effectLst/>
                <a:uLnTx/>
                <a:uFillTx/>
                <a:latin typeface="Trebuchet MS"/>
                <a:ea typeface="+mn-ea"/>
                <a:cs typeface="Trebuchet MS"/>
              </a:rPr>
              <a:t>F</a:t>
            </a:r>
            <a:r>
              <a:rPr kumimoji="0" sz="1800" b="1" i="0" u="none" strike="noStrike" kern="1200" cap="none" spc="50" normalizeH="0" baseline="0" noProof="0" dirty="0">
                <a:ln>
                  <a:noFill/>
                </a:ln>
                <a:solidFill>
                  <a:srgbClr val="253B86"/>
                </a:solidFill>
                <a:effectLst/>
                <a:uLnTx/>
                <a:uFillTx/>
                <a:latin typeface="Trebuchet MS"/>
                <a:ea typeface="+mn-ea"/>
                <a:cs typeface="Trebuchet MS"/>
              </a:rPr>
              <a:t>a</a:t>
            </a:r>
            <a:r>
              <a:rPr kumimoji="0" sz="1800" b="1" i="0" u="none" strike="noStrike" kern="1200" cap="none" spc="40" normalizeH="0" baseline="0" noProof="0" dirty="0">
                <a:ln>
                  <a:noFill/>
                </a:ln>
                <a:solidFill>
                  <a:srgbClr val="253B86"/>
                </a:solidFill>
                <a:effectLst/>
                <a:uLnTx/>
                <a:uFillTx/>
                <a:latin typeface="Trebuchet MS"/>
                <a:ea typeface="+mn-ea"/>
                <a:cs typeface="Trebuchet MS"/>
              </a:rPr>
              <a:t>c</a:t>
            </a:r>
            <a:r>
              <a:rPr kumimoji="0" sz="1800" b="1" i="0" u="none" strike="noStrike" kern="1200" cap="none" spc="-6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5" normalizeH="0" baseline="0" noProof="0" dirty="0">
                <a:ln>
                  <a:noFill/>
                </a:ln>
                <a:solidFill>
                  <a:srgbClr val="253B86"/>
                </a:solidFill>
                <a:effectLst/>
                <a:uLnTx/>
                <a:uFillTx/>
                <a:latin typeface="Trebuchet MS"/>
                <a:ea typeface="+mn-ea"/>
                <a:cs typeface="Trebuchet MS"/>
              </a:rPr>
              <a:t>l</a:t>
            </a:r>
            <a:r>
              <a:rPr kumimoji="0" sz="1800" b="1" i="0" u="none" strike="noStrike" kern="1200" cap="none" spc="-6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80" normalizeH="0" baseline="0" noProof="0" dirty="0">
                <a:ln>
                  <a:noFill/>
                </a:ln>
                <a:solidFill>
                  <a:srgbClr val="253B86"/>
                </a:solidFill>
                <a:effectLst/>
                <a:uLnTx/>
                <a:uFillTx/>
                <a:latin typeface="Trebuchet MS"/>
                <a:ea typeface="+mn-ea"/>
                <a:cs typeface="Trebuchet MS"/>
              </a:rPr>
              <a:t>t</a:t>
            </a:r>
            <a:r>
              <a:rPr kumimoji="0" sz="1800" b="1" i="0" u="none" strike="noStrike" kern="1200" cap="none" spc="20" normalizeH="0" baseline="0" noProof="0" dirty="0">
                <a:ln>
                  <a:noFill/>
                </a:ln>
                <a:solidFill>
                  <a:srgbClr val="253B86"/>
                </a:solidFill>
                <a:effectLst/>
                <a:uLnTx/>
                <a:uFillTx/>
                <a:latin typeface="Trebuchet MS"/>
                <a:ea typeface="+mn-ea"/>
                <a:cs typeface="Trebuchet MS"/>
              </a:rPr>
              <a:t>a</a:t>
            </a:r>
            <a:r>
              <a:rPr kumimoji="0" sz="1800" b="1" i="0" u="none" strike="noStrike" kern="1200" cap="none" spc="-80" normalizeH="0" baseline="0" noProof="0" dirty="0">
                <a:ln>
                  <a:noFill/>
                </a:ln>
                <a:solidFill>
                  <a:srgbClr val="253B86"/>
                </a:solidFill>
                <a:effectLst/>
                <a:uLnTx/>
                <a:uFillTx/>
                <a:latin typeface="Trebuchet MS"/>
                <a:ea typeface="+mn-ea"/>
                <a:cs typeface="Trebuchet MS"/>
              </a:rPr>
              <a:t>t</a:t>
            </a:r>
            <a:r>
              <a:rPr kumimoji="0" sz="1800" b="1" i="0" u="none" strike="noStrike" kern="1200" cap="none" spc="-60" normalizeH="0" baseline="0" noProof="0" dirty="0">
                <a:ln>
                  <a:noFill/>
                </a:ln>
                <a:solidFill>
                  <a:srgbClr val="253B86"/>
                </a:solidFill>
                <a:effectLst/>
                <a:uLnTx/>
                <a:uFillTx/>
                <a:latin typeface="Trebuchet MS"/>
                <a:ea typeface="+mn-ea"/>
                <a:cs typeface="Trebuchet MS"/>
              </a:rPr>
              <a:t>i</a:t>
            </a:r>
            <a:r>
              <a:rPr kumimoji="0" sz="1800" b="1" i="0" u="none" strike="noStrike" kern="1200" cap="none" spc="-5" normalizeH="0" baseline="0" noProof="0" dirty="0">
                <a:ln>
                  <a:noFill/>
                </a:ln>
                <a:solidFill>
                  <a:srgbClr val="253B86"/>
                </a:solidFill>
                <a:effectLst/>
                <a:uLnTx/>
                <a:uFillTx/>
                <a:latin typeface="Trebuchet MS"/>
                <a:ea typeface="+mn-ea"/>
                <a:cs typeface="Trebuchet MS"/>
              </a:rPr>
              <a:t>ng</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14" name="object 14"/>
          <p:cNvSpPr txBox="1"/>
          <p:nvPr/>
        </p:nvSpPr>
        <p:spPr>
          <a:xfrm>
            <a:off x="200699" y="4304911"/>
            <a:ext cx="4385310" cy="2494280"/>
          </a:xfrm>
          <a:prstGeom prst="rect">
            <a:avLst/>
          </a:prstGeom>
        </p:spPr>
        <p:txBody>
          <a:bodyPr vert="horz" wrap="square" lIns="0" tIns="12700" rIns="0" bIns="0" rtlCol="0">
            <a:spAutoFit/>
          </a:bodyPr>
          <a:lstStyle/>
          <a:p>
            <a:pPr marL="299085" marR="5080" lvl="0" indent="-287020" algn="l" defTabSz="914400" rtl="0" eaLnBrk="1" fontAlgn="auto" latinLnBrk="0" hangingPunct="1">
              <a:lnSpc>
                <a:spcPct val="100000"/>
              </a:lnSpc>
              <a:spcBef>
                <a:spcPts val="100"/>
              </a:spcBef>
              <a:spcAft>
                <a:spcPts val="0"/>
              </a:spcAft>
              <a:buClrTx/>
              <a:buSzTx/>
              <a:buFont typeface="Arial MT"/>
              <a:buChar char="•"/>
              <a:tabLst>
                <a:tab pos="299085" algn="l"/>
                <a:tab pos="299720" algn="l"/>
              </a:tabLst>
              <a:defRPr/>
            </a:pPr>
            <a:r>
              <a:rPr kumimoji="0" sz="1800" b="0" i="0" u="none" strike="noStrike" kern="1200" cap="none" spc="-18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he</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f</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5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25" normalizeH="0" baseline="0" noProof="0" dirty="0">
                <a:ln>
                  <a:noFill/>
                </a:ln>
                <a:solidFill>
                  <a:srgbClr val="303030"/>
                </a:solidFill>
                <a:effectLst/>
                <a:uLnTx/>
                <a:uFillTx/>
                <a:latin typeface="Trebuchet MS"/>
                <a:ea typeface="+mn-ea"/>
                <a:cs typeface="Trebuchet MS"/>
              </a:rPr>
              <a:t>f</a:t>
            </a:r>
            <a:r>
              <a:rPr kumimoji="0" sz="1800" b="0" i="0" u="none" strike="noStrike" kern="1200" cap="none" spc="-20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he</a:t>
            </a:r>
            <a:r>
              <a:rPr kumimoji="0" sz="1800" b="0" i="0" u="none" strike="noStrike" kern="1200" cap="none" spc="-17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E</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c</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ance</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r  </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c</a:t>
            </a:r>
            <a:r>
              <a:rPr kumimoji="0" sz="1800" b="0" i="0" u="none" strike="noStrike" kern="1200" cap="none" spc="30" normalizeH="0" baseline="0" noProof="0" dirty="0">
                <a:ln>
                  <a:noFill/>
                </a:ln>
                <a:solidFill>
                  <a:srgbClr val="303030"/>
                </a:solidFill>
                <a:effectLst/>
                <a:uLnTx/>
                <a:uFillTx/>
                <a:latin typeface="Trebuchet MS"/>
                <a:ea typeface="+mn-ea"/>
                <a:cs typeface="Trebuchet MS"/>
              </a:rPr>
              <a:t>om</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m</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u</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n</a:t>
            </a:r>
            <a:r>
              <a:rPr kumimoji="0" sz="1800" b="0" i="0" u="none" strike="noStrike" kern="1200" cap="none" spc="-9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40" normalizeH="0" baseline="0" noProof="0" dirty="0">
                <a:ln>
                  <a:noFill/>
                </a:ln>
                <a:solidFill>
                  <a:srgbClr val="303030"/>
                </a:solidFill>
                <a:effectLst/>
                <a:uLnTx/>
                <a:uFillTx/>
                <a:latin typeface="Trebuchet MS"/>
                <a:ea typeface="+mn-ea"/>
                <a:cs typeface="Trebuchet MS"/>
              </a:rPr>
              <a:t>t</a:t>
            </a:r>
            <a:r>
              <a:rPr kumimoji="0" sz="1800" b="0" i="0" u="none" strike="noStrike" kern="1200" cap="none" spc="-75" normalizeH="0" baseline="0" noProof="0" dirty="0">
                <a:ln>
                  <a:noFill/>
                </a:ln>
                <a:solidFill>
                  <a:srgbClr val="303030"/>
                </a:solidFill>
                <a:effectLst/>
                <a:uLnTx/>
                <a:uFillTx/>
                <a:latin typeface="Trebuchet MS"/>
                <a:ea typeface="+mn-ea"/>
                <a:cs typeface="Trebuchet MS"/>
              </a:rPr>
              <a:t>y</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am</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05" normalizeH="0" baseline="0" noProof="0" dirty="0">
                <a:ln>
                  <a:noFill/>
                </a:ln>
                <a:solidFill>
                  <a:srgbClr val="303030"/>
                </a:solidFill>
                <a:effectLst/>
                <a:uLnTx/>
                <a:uFillTx/>
                <a:latin typeface="Trebuchet MS"/>
                <a:ea typeface="+mn-ea"/>
                <a:cs typeface="Trebuchet MS"/>
              </a:rPr>
              <a:t>f</a:t>
            </a:r>
            <a:r>
              <a:rPr kumimoji="0" sz="1800" b="0" i="0" u="none" strike="noStrike" kern="1200" cap="none" spc="-75" normalizeH="0" baseline="0" noProof="0" dirty="0">
                <a:ln>
                  <a:noFill/>
                </a:ln>
                <a:solidFill>
                  <a:srgbClr val="303030"/>
                </a:solidFill>
                <a:effectLst/>
                <a:uLnTx/>
                <a:uFillTx/>
                <a:latin typeface="Trebuchet MS"/>
                <a:ea typeface="+mn-ea"/>
                <a:cs typeface="Trebuchet MS"/>
              </a:rPr>
              <a:t>y</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ng</a:t>
            </a:r>
            <a:r>
              <a:rPr kumimoji="0" sz="1800" b="0" i="0" u="none" strike="noStrike" kern="1200" cap="none" spc="-204"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he</a:t>
            </a:r>
            <a:r>
              <a:rPr kumimoji="0" sz="1800" b="0" i="0" u="none" strike="noStrike" kern="1200" cap="none" spc="-17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m</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05"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ant  </a:t>
            </a:r>
            <a:r>
              <a:rPr kumimoji="0" sz="1800" b="0" i="0" u="none" strike="noStrike" kern="1200" cap="none" spc="-45" normalizeH="0" baseline="0" noProof="0" dirty="0">
                <a:ln>
                  <a:noFill/>
                </a:ln>
                <a:solidFill>
                  <a:srgbClr val="303030"/>
                </a:solidFill>
                <a:effectLst/>
                <a:uLnTx/>
                <a:uFillTx/>
                <a:latin typeface="Trebuchet MS"/>
                <a:ea typeface="+mn-ea"/>
                <a:cs typeface="Trebuchet MS"/>
              </a:rPr>
              <a:t>work</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of</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our</a:t>
            </a:r>
            <a:r>
              <a:rPr kumimoji="0" sz="1800" b="0" i="0" u="none" strike="noStrike" kern="1200" cap="none" spc="-21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member</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societies</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and</a:t>
            </a:r>
            <a:r>
              <a:rPr kumimoji="0" sz="1800" b="0" i="0" u="none" strike="noStrike" kern="1200" cap="none" spc="-190" normalizeH="0" baseline="0" noProof="0" dirty="0">
                <a:ln>
                  <a:noFill/>
                </a:ln>
                <a:solidFill>
                  <a:srgbClr val="0563C1"/>
                </a:solidFill>
                <a:effectLst/>
                <a:uLnTx/>
                <a:uFillTx/>
                <a:latin typeface="Trebuchet MS"/>
                <a:ea typeface="+mn-ea"/>
                <a:cs typeface="Trebuchet MS"/>
              </a:rPr>
              <a:t> </a:t>
            </a:r>
            <a:r>
              <a:rPr kumimoji="0" sz="1800" b="0" i="0" u="sng" strike="noStrike" kern="1200" cap="none" spc="-60" normalizeH="0" baseline="0" noProof="0" dirty="0">
                <a:ln>
                  <a:noFill/>
                </a:ln>
                <a:solidFill>
                  <a:srgbClr val="0563C1"/>
                </a:solidFill>
                <a:effectLst/>
                <a:uLnTx/>
                <a:uFill>
                  <a:solidFill>
                    <a:srgbClr val="0563C1"/>
                  </a:solidFill>
                </a:uFill>
                <a:latin typeface="Trebuchet MS"/>
                <a:ea typeface="+mn-ea"/>
                <a:cs typeface="Trebuchet MS"/>
                <a:hlinkClick r:id="rId10"/>
              </a:rPr>
              <a:t>Patient </a:t>
            </a:r>
            <a:r>
              <a:rPr kumimoji="0" sz="1800" b="0" i="0" u="none" strike="noStrike" kern="1200" cap="none" spc="-525" normalizeH="0" baseline="0" noProof="0" dirty="0">
                <a:ln>
                  <a:noFill/>
                </a:ln>
                <a:solidFill>
                  <a:srgbClr val="0563C1"/>
                </a:solidFill>
                <a:effectLst/>
                <a:uLnTx/>
                <a:uFillTx/>
                <a:latin typeface="Trebuchet MS"/>
                <a:ea typeface="+mn-ea"/>
                <a:cs typeface="Trebuchet MS"/>
              </a:rPr>
              <a:t> </a:t>
            </a:r>
            <a:r>
              <a:rPr kumimoji="0" sz="1800" b="0" i="0" u="sng" strike="noStrike" kern="1200" cap="none" spc="-10" normalizeH="0" baseline="0" noProof="0" dirty="0">
                <a:ln>
                  <a:noFill/>
                </a:ln>
                <a:solidFill>
                  <a:srgbClr val="0563C1"/>
                </a:solidFill>
                <a:effectLst/>
                <a:uLnTx/>
                <a:uFill>
                  <a:solidFill>
                    <a:srgbClr val="0563C1"/>
                  </a:solidFill>
                </a:uFill>
                <a:latin typeface="Trebuchet MS"/>
                <a:ea typeface="+mn-ea"/>
                <a:cs typeface="Trebuchet MS"/>
                <a:hlinkClick r:id="rId10"/>
              </a:rPr>
              <a:t>A</a:t>
            </a:r>
            <a:r>
              <a:rPr kumimoji="0" sz="1800" b="0" i="0" u="sng" strike="noStrike" kern="1200" cap="none" spc="0" normalizeH="0" baseline="0" noProof="0" dirty="0">
                <a:ln>
                  <a:noFill/>
                </a:ln>
                <a:solidFill>
                  <a:srgbClr val="0563C1"/>
                </a:solidFill>
                <a:effectLst/>
                <a:uLnTx/>
                <a:uFill>
                  <a:solidFill>
                    <a:srgbClr val="0563C1"/>
                  </a:solidFill>
                </a:uFill>
                <a:latin typeface="Trebuchet MS"/>
                <a:ea typeface="+mn-ea"/>
                <a:cs typeface="Trebuchet MS"/>
                <a:hlinkClick r:id="rId10"/>
              </a:rPr>
              <a:t>d</a:t>
            </a:r>
            <a:r>
              <a:rPr kumimoji="0" sz="1800" b="0" i="0" u="sng" strike="noStrike" kern="1200" cap="none" spc="-20" normalizeH="0" baseline="0" noProof="0" dirty="0">
                <a:ln>
                  <a:noFill/>
                </a:ln>
                <a:solidFill>
                  <a:srgbClr val="0563C1"/>
                </a:solidFill>
                <a:effectLst/>
                <a:uLnTx/>
                <a:uFill>
                  <a:solidFill>
                    <a:srgbClr val="0563C1"/>
                  </a:solidFill>
                </a:uFill>
                <a:latin typeface="Trebuchet MS"/>
                <a:ea typeface="+mn-ea"/>
                <a:cs typeface="Trebuchet MS"/>
                <a:hlinkClick r:id="rId10"/>
              </a:rPr>
              <a:t>viso</a:t>
            </a:r>
            <a:r>
              <a:rPr kumimoji="0" sz="1800" b="0" i="0" u="sng" strike="noStrike" kern="1200" cap="none" spc="5" normalizeH="0" baseline="0" noProof="0" dirty="0">
                <a:ln>
                  <a:noFill/>
                </a:ln>
                <a:solidFill>
                  <a:srgbClr val="0563C1"/>
                </a:solidFill>
                <a:effectLst/>
                <a:uLnTx/>
                <a:uFill>
                  <a:solidFill>
                    <a:srgbClr val="0563C1"/>
                  </a:solidFill>
                </a:uFill>
                <a:latin typeface="Trebuchet MS"/>
                <a:ea typeface="+mn-ea"/>
                <a:cs typeface="Trebuchet MS"/>
                <a:hlinkClick r:id="rId10"/>
              </a:rPr>
              <a:t>r</a:t>
            </a:r>
            <a:r>
              <a:rPr kumimoji="0" sz="1800" b="0" i="0" u="sng" strike="noStrike" kern="1200" cap="none" spc="-75" normalizeH="0" baseline="0" noProof="0" dirty="0">
                <a:ln>
                  <a:noFill/>
                </a:ln>
                <a:solidFill>
                  <a:srgbClr val="0563C1"/>
                </a:solidFill>
                <a:effectLst/>
                <a:uLnTx/>
                <a:uFill>
                  <a:solidFill>
                    <a:srgbClr val="0563C1"/>
                  </a:solidFill>
                </a:uFill>
                <a:latin typeface="Trebuchet MS"/>
                <a:ea typeface="+mn-ea"/>
                <a:cs typeface="Trebuchet MS"/>
                <a:hlinkClick r:id="rId10"/>
              </a:rPr>
              <a:t>y</a:t>
            </a:r>
            <a:r>
              <a:rPr kumimoji="0" sz="1800" b="0" i="0" u="sng" strike="noStrike" kern="1200" cap="none" spc="-195" normalizeH="0" baseline="0" noProof="0" dirty="0">
                <a:ln>
                  <a:noFill/>
                </a:ln>
                <a:solidFill>
                  <a:srgbClr val="0563C1"/>
                </a:solidFill>
                <a:effectLst/>
                <a:uLnTx/>
                <a:uFill>
                  <a:solidFill>
                    <a:srgbClr val="0563C1"/>
                  </a:solidFill>
                </a:uFill>
                <a:latin typeface="Trebuchet MS"/>
                <a:ea typeface="+mn-ea"/>
                <a:cs typeface="Trebuchet MS"/>
                <a:hlinkClick r:id="rId10"/>
              </a:rPr>
              <a:t> </a:t>
            </a:r>
            <a:r>
              <a:rPr kumimoji="0" sz="1800" b="0" i="0" u="sng" strike="noStrike" kern="1200" cap="none" spc="65" normalizeH="0" baseline="0" noProof="0" dirty="0">
                <a:ln>
                  <a:noFill/>
                </a:ln>
                <a:solidFill>
                  <a:srgbClr val="0563C1"/>
                </a:solidFill>
                <a:effectLst/>
                <a:uLnTx/>
                <a:uFill>
                  <a:solidFill>
                    <a:srgbClr val="0563C1"/>
                  </a:solidFill>
                </a:uFill>
                <a:latin typeface="Trebuchet MS"/>
                <a:ea typeface="+mn-ea"/>
                <a:cs typeface="Trebuchet MS"/>
                <a:hlinkClick r:id="rId10"/>
              </a:rPr>
              <a:t>Co</a:t>
            </a:r>
            <a:r>
              <a:rPr kumimoji="0" sz="1800" b="0" i="0" u="sng" strike="noStrike" kern="1200" cap="none" spc="95" normalizeH="0" baseline="0" noProof="0" dirty="0">
                <a:ln>
                  <a:noFill/>
                </a:ln>
                <a:solidFill>
                  <a:srgbClr val="0563C1"/>
                </a:solidFill>
                <a:effectLst/>
                <a:uLnTx/>
                <a:uFill>
                  <a:solidFill>
                    <a:srgbClr val="0563C1"/>
                  </a:solidFill>
                </a:uFill>
                <a:latin typeface="Trebuchet MS"/>
                <a:ea typeface="+mn-ea"/>
                <a:cs typeface="Trebuchet MS"/>
                <a:hlinkClick r:id="rId10"/>
              </a:rPr>
              <a:t>m</a:t>
            </a:r>
            <a:r>
              <a:rPr kumimoji="0" sz="1800" b="0" i="0" u="sng" strike="noStrike" kern="1200" cap="none" spc="40" normalizeH="0" baseline="0" noProof="0" dirty="0">
                <a:ln>
                  <a:noFill/>
                </a:ln>
                <a:solidFill>
                  <a:srgbClr val="0563C1"/>
                </a:solidFill>
                <a:effectLst/>
                <a:uLnTx/>
                <a:uFill>
                  <a:solidFill>
                    <a:srgbClr val="0563C1"/>
                  </a:solidFill>
                </a:uFill>
                <a:latin typeface="Trebuchet MS"/>
                <a:ea typeface="+mn-ea"/>
                <a:cs typeface="Trebuchet MS"/>
                <a:hlinkClick r:id="rId10"/>
              </a:rPr>
              <a:t>m</a:t>
            </a:r>
            <a:r>
              <a:rPr kumimoji="0" sz="1800" b="0" i="0" u="sng" strike="noStrike" kern="1200" cap="none" spc="-95" normalizeH="0" baseline="0" noProof="0" dirty="0">
                <a:ln>
                  <a:noFill/>
                </a:ln>
                <a:solidFill>
                  <a:srgbClr val="0563C1"/>
                </a:solidFill>
                <a:effectLst/>
                <a:uLnTx/>
                <a:uFill>
                  <a:solidFill>
                    <a:srgbClr val="0563C1"/>
                  </a:solidFill>
                </a:uFill>
                <a:latin typeface="Trebuchet MS"/>
                <a:ea typeface="+mn-ea"/>
                <a:cs typeface="Trebuchet MS"/>
                <a:hlinkClick r:id="rId10"/>
              </a:rPr>
              <a:t>i</a:t>
            </a:r>
            <a:r>
              <a:rPr kumimoji="0" sz="1800" b="0" i="0" u="sng" strike="noStrike" kern="1200" cap="none" spc="-135" normalizeH="0" baseline="0" noProof="0" dirty="0">
                <a:ln>
                  <a:noFill/>
                </a:ln>
                <a:solidFill>
                  <a:srgbClr val="0563C1"/>
                </a:solidFill>
                <a:effectLst/>
                <a:uLnTx/>
                <a:uFill>
                  <a:solidFill>
                    <a:srgbClr val="0563C1"/>
                  </a:solidFill>
                </a:uFill>
                <a:latin typeface="Trebuchet MS"/>
                <a:ea typeface="+mn-ea"/>
                <a:cs typeface="Trebuchet MS"/>
                <a:hlinkClick r:id="rId10"/>
              </a:rPr>
              <a:t>t</a:t>
            </a:r>
            <a:r>
              <a:rPr kumimoji="0" sz="1800" b="0" i="0" u="sng" strike="noStrike" kern="1200" cap="none" spc="-155" normalizeH="0" baseline="0" noProof="0" dirty="0">
                <a:ln>
                  <a:noFill/>
                </a:ln>
                <a:solidFill>
                  <a:srgbClr val="0563C1"/>
                </a:solidFill>
                <a:effectLst/>
                <a:uLnTx/>
                <a:uFill>
                  <a:solidFill>
                    <a:srgbClr val="0563C1"/>
                  </a:solidFill>
                </a:uFill>
                <a:latin typeface="Trebuchet MS"/>
                <a:ea typeface="+mn-ea"/>
                <a:cs typeface="Trebuchet MS"/>
                <a:hlinkClick r:id="rId10"/>
              </a:rPr>
              <a:t>t</a:t>
            </a:r>
            <a:r>
              <a:rPr kumimoji="0" sz="1800" b="0" i="0" u="sng" strike="noStrike" kern="1200" cap="none" spc="-40" normalizeH="0" baseline="0" noProof="0" dirty="0">
                <a:ln>
                  <a:noFill/>
                </a:ln>
                <a:solidFill>
                  <a:srgbClr val="0563C1"/>
                </a:solidFill>
                <a:effectLst/>
                <a:uLnTx/>
                <a:uFill>
                  <a:solidFill>
                    <a:srgbClr val="0563C1"/>
                  </a:solidFill>
                </a:uFill>
                <a:latin typeface="Trebuchet MS"/>
                <a:ea typeface="+mn-ea"/>
                <a:cs typeface="Trebuchet MS"/>
                <a:hlinkClick r:id="rId10"/>
              </a:rPr>
              <a:t>e</a:t>
            </a:r>
            <a:r>
              <a:rPr kumimoji="0" sz="1800" b="0" i="0" u="sng" strike="noStrike" kern="1200" cap="none" spc="-90" normalizeH="0" baseline="0" noProof="0" dirty="0">
                <a:ln>
                  <a:noFill/>
                </a:ln>
                <a:solidFill>
                  <a:srgbClr val="0563C1"/>
                </a:solidFill>
                <a:effectLst/>
                <a:uLnTx/>
                <a:uFill>
                  <a:solidFill>
                    <a:srgbClr val="0563C1"/>
                  </a:solidFill>
                </a:uFill>
                <a:latin typeface="Trebuchet MS"/>
                <a:ea typeface="+mn-ea"/>
                <a:cs typeface="Trebuchet MS"/>
                <a:hlinkClick r:id="rId10"/>
              </a:rPr>
              <a:t>e</a:t>
            </a:r>
            <a:r>
              <a:rPr kumimoji="0" sz="1800" b="0" i="0" u="none" strike="noStrike" kern="1200" cap="none" spc="-150" normalizeH="0" baseline="0" noProof="0" dirty="0">
                <a:ln>
                  <a:noFill/>
                </a:ln>
                <a:solidFill>
                  <a:srgbClr val="303030"/>
                </a:solidFill>
                <a:effectLst/>
                <a:uLnTx/>
                <a:uFillTx/>
                <a:latin typeface="Trebuchet MS"/>
                <a:ea typeface="+mn-ea"/>
                <a:cs typeface="Trebuchet MS"/>
              </a:rPr>
              <a:t>.</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a:p>
            <a:pPr marL="299085" marR="27940" lvl="0" indent="-287020" algn="l" defTabSz="914400" rtl="0" eaLnBrk="1" fontAlgn="auto" latinLnBrk="0" hangingPunct="1">
              <a:lnSpc>
                <a:spcPct val="100000"/>
              </a:lnSpc>
              <a:spcBef>
                <a:spcPts val="0"/>
              </a:spcBef>
              <a:spcAft>
                <a:spcPts val="0"/>
              </a:spcAft>
              <a:buClrTx/>
              <a:buSzTx/>
              <a:buFont typeface="Arial MT"/>
              <a:buChar char="•"/>
              <a:tabLst>
                <a:tab pos="299085" algn="l"/>
                <a:tab pos="299720" algn="l"/>
              </a:tabLst>
              <a:defRPr/>
            </a:pPr>
            <a:r>
              <a:rPr kumimoji="0" sz="1800" b="0" i="0" u="none" strike="noStrike" kern="1200" cap="none" spc="165" normalizeH="0" baseline="0" noProof="0" dirty="0">
                <a:ln>
                  <a:noFill/>
                </a:ln>
                <a:solidFill>
                  <a:srgbClr val="303030"/>
                </a:solidFill>
                <a:effectLst/>
                <a:uLnTx/>
                <a:uFillTx/>
                <a:latin typeface="Trebuchet MS"/>
                <a:ea typeface="+mn-ea"/>
                <a:cs typeface="Trebuchet MS"/>
              </a:rPr>
              <a:t>C</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80" normalizeH="0" baseline="0" noProof="0" dirty="0">
                <a:ln>
                  <a:noFill/>
                </a:ln>
                <a:solidFill>
                  <a:srgbClr val="303030"/>
                </a:solidFill>
                <a:effectLst/>
                <a:uLnTx/>
                <a:uFillTx/>
                <a:latin typeface="Trebuchet MS"/>
                <a:ea typeface="+mn-ea"/>
                <a:cs typeface="Trebuchet MS"/>
              </a:rPr>
              <a:t>v</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eni</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g</a:t>
            </a:r>
            <a:r>
              <a:rPr kumimoji="0" sz="1800" b="0" i="0" u="none" strike="noStrike" kern="1200" cap="none" spc="-204"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0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10" normalizeH="0" baseline="0" noProof="0" dirty="0">
                <a:ln>
                  <a:noFill/>
                </a:ln>
                <a:solidFill>
                  <a:srgbClr val="303030"/>
                </a:solidFill>
                <a:effectLst/>
                <a:uLnTx/>
                <a:uFillTx/>
                <a:latin typeface="Trebuchet MS"/>
                <a:ea typeface="+mn-ea"/>
                <a:cs typeface="Trebuchet MS"/>
              </a:rPr>
              <a:t> </a:t>
            </a:r>
            <a:r>
              <a:rPr kumimoji="0" sz="1800" b="0" i="0" u="sng" strike="noStrike" kern="1200" cap="none" spc="150" normalizeH="0" baseline="0" noProof="0" dirty="0">
                <a:ln>
                  <a:noFill/>
                </a:ln>
                <a:solidFill>
                  <a:srgbClr val="0563C1"/>
                </a:solidFill>
                <a:effectLst/>
                <a:uLnTx/>
                <a:uFill>
                  <a:solidFill>
                    <a:srgbClr val="0563C1"/>
                  </a:solidFill>
                </a:uFill>
                <a:latin typeface="Trebuchet MS"/>
                <a:ea typeface="+mn-ea"/>
                <a:cs typeface="Trebuchet MS"/>
                <a:hlinkClick r:id="rId11"/>
              </a:rPr>
              <a:t>M</a:t>
            </a:r>
            <a:r>
              <a:rPr kumimoji="0" sz="1800" b="0" i="0" u="sng" strike="noStrike" kern="1200" cap="none" spc="5" normalizeH="0" baseline="0" noProof="0" dirty="0">
                <a:ln>
                  <a:noFill/>
                </a:ln>
                <a:solidFill>
                  <a:srgbClr val="0563C1"/>
                </a:solidFill>
                <a:effectLst/>
                <a:uLnTx/>
                <a:uFill>
                  <a:solidFill>
                    <a:srgbClr val="0563C1"/>
                  </a:solidFill>
                </a:uFill>
                <a:latin typeface="Trebuchet MS"/>
                <a:ea typeface="+mn-ea"/>
                <a:cs typeface="Trebuchet MS"/>
                <a:hlinkClick r:id="rId11"/>
              </a:rPr>
              <a:t>em</a:t>
            </a:r>
            <a:r>
              <a:rPr kumimoji="0" sz="1800" b="0" i="0" u="sng" strike="noStrike" kern="1200" cap="none" spc="-5" normalizeH="0" baseline="0" noProof="0" dirty="0">
                <a:ln>
                  <a:noFill/>
                </a:ln>
                <a:solidFill>
                  <a:srgbClr val="0563C1"/>
                </a:solidFill>
                <a:effectLst/>
                <a:uLnTx/>
                <a:uFill>
                  <a:solidFill>
                    <a:srgbClr val="0563C1"/>
                  </a:solidFill>
                </a:uFill>
                <a:latin typeface="Trebuchet MS"/>
                <a:ea typeface="+mn-ea"/>
                <a:cs typeface="Trebuchet MS"/>
                <a:hlinkClick r:id="rId11"/>
              </a:rPr>
              <a:t>b</a:t>
            </a:r>
            <a:r>
              <a:rPr kumimoji="0" sz="1800" b="0" i="0" u="sng" strike="noStrike" kern="1200" cap="none" spc="-35" normalizeH="0" baseline="0" noProof="0" dirty="0">
                <a:ln>
                  <a:noFill/>
                </a:ln>
                <a:solidFill>
                  <a:srgbClr val="0563C1"/>
                </a:solidFill>
                <a:effectLst/>
                <a:uLnTx/>
                <a:uFill>
                  <a:solidFill>
                    <a:srgbClr val="0563C1"/>
                  </a:solidFill>
                </a:uFill>
                <a:latin typeface="Trebuchet MS"/>
                <a:ea typeface="+mn-ea"/>
                <a:cs typeface="Trebuchet MS"/>
                <a:hlinkClick r:id="rId11"/>
              </a:rPr>
              <a:t>e</a:t>
            </a:r>
            <a:r>
              <a:rPr kumimoji="0" sz="1800" b="0" i="0" u="sng" strike="noStrike" kern="1200" cap="none" spc="-100" normalizeH="0" baseline="0" noProof="0" dirty="0">
                <a:ln>
                  <a:noFill/>
                </a:ln>
                <a:solidFill>
                  <a:srgbClr val="0563C1"/>
                </a:solidFill>
                <a:effectLst/>
                <a:uLnTx/>
                <a:uFill>
                  <a:solidFill>
                    <a:srgbClr val="0563C1"/>
                  </a:solidFill>
                </a:uFill>
                <a:latin typeface="Trebuchet MS"/>
                <a:ea typeface="+mn-ea"/>
                <a:cs typeface="Trebuchet MS"/>
                <a:hlinkClick r:id="rId11"/>
              </a:rPr>
              <a:t>r</a:t>
            </a:r>
            <a:r>
              <a:rPr kumimoji="0" sz="1800" b="0" i="0" u="sng" strike="noStrike" kern="1200" cap="none" spc="-175" normalizeH="0" baseline="0" noProof="0" dirty="0">
                <a:ln>
                  <a:noFill/>
                </a:ln>
                <a:solidFill>
                  <a:srgbClr val="0563C1"/>
                </a:solidFill>
                <a:effectLst/>
                <a:uLnTx/>
                <a:uFill>
                  <a:solidFill>
                    <a:srgbClr val="0563C1"/>
                  </a:solidFill>
                </a:uFill>
                <a:latin typeface="Trebuchet MS"/>
                <a:ea typeface="+mn-ea"/>
                <a:cs typeface="Trebuchet MS"/>
                <a:hlinkClick r:id="rId11"/>
              </a:rPr>
              <a:t> </a:t>
            </a:r>
            <a:r>
              <a:rPr kumimoji="0" sz="1800" b="0" i="0" u="sng" strike="noStrike" kern="1200" cap="none" spc="150" normalizeH="0" baseline="0" noProof="0" dirty="0">
                <a:ln>
                  <a:noFill/>
                </a:ln>
                <a:solidFill>
                  <a:srgbClr val="0563C1"/>
                </a:solidFill>
                <a:effectLst/>
                <a:uLnTx/>
                <a:uFill>
                  <a:solidFill>
                    <a:srgbClr val="0563C1"/>
                  </a:solidFill>
                </a:uFill>
                <a:latin typeface="Trebuchet MS"/>
                <a:ea typeface="+mn-ea"/>
                <a:cs typeface="Trebuchet MS"/>
                <a:hlinkClick r:id="rId11"/>
              </a:rPr>
              <a:t>S</a:t>
            </a:r>
            <a:r>
              <a:rPr kumimoji="0" sz="1800" b="0" i="0" u="sng" strike="noStrike" kern="1200" cap="none" spc="25" normalizeH="0" baseline="0" noProof="0" dirty="0">
                <a:ln>
                  <a:noFill/>
                </a:ln>
                <a:solidFill>
                  <a:srgbClr val="0563C1"/>
                </a:solidFill>
                <a:effectLst/>
                <a:uLnTx/>
                <a:uFill>
                  <a:solidFill>
                    <a:srgbClr val="0563C1"/>
                  </a:solidFill>
                </a:uFill>
                <a:latin typeface="Trebuchet MS"/>
                <a:ea typeface="+mn-ea"/>
                <a:cs typeface="Trebuchet MS"/>
                <a:hlinkClick r:id="rId11"/>
              </a:rPr>
              <a:t>o</a:t>
            </a:r>
            <a:r>
              <a:rPr kumimoji="0" sz="1800" b="0" i="0" u="sng" strike="noStrike" kern="1200" cap="none" spc="50" normalizeH="0" baseline="0" noProof="0" dirty="0">
                <a:ln>
                  <a:noFill/>
                </a:ln>
                <a:solidFill>
                  <a:srgbClr val="0563C1"/>
                </a:solidFill>
                <a:effectLst/>
                <a:uLnTx/>
                <a:uFill>
                  <a:solidFill>
                    <a:srgbClr val="0563C1"/>
                  </a:solidFill>
                </a:uFill>
                <a:latin typeface="Trebuchet MS"/>
                <a:ea typeface="+mn-ea"/>
                <a:cs typeface="Trebuchet MS"/>
                <a:hlinkClick r:id="rId11"/>
              </a:rPr>
              <a:t>c</a:t>
            </a:r>
            <a:r>
              <a:rPr kumimoji="0" sz="1800" b="0" i="0" u="sng" strike="noStrike" kern="1200" cap="none" spc="-85" normalizeH="0" baseline="0" noProof="0" dirty="0">
                <a:ln>
                  <a:noFill/>
                </a:ln>
                <a:solidFill>
                  <a:srgbClr val="0563C1"/>
                </a:solidFill>
                <a:effectLst/>
                <a:uLnTx/>
                <a:uFill>
                  <a:solidFill>
                    <a:srgbClr val="0563C1"/>
                  </a:solidFill>
                </a:uFill>
                <a:latin typeface="Trebuchet MS"/>
                <a:ea typeface="+mn-ea"/>
                <a:cs typeface="Trebuchet MS"/>
                <a:hlinkClick r:id="rId11"/>
              </a:rPr>
              <a:t>i</a:t>
            </a:r>
            <a:r>
              <a:rPr kumimoji="0" sz="1800" b="0" i="0" u="sng" strike="noStrike" kern="1200" cap="none" spc="-100" normalizeH="0" baseline="0" noProof="0" dirty="0">
                <a:ln>
                  <a:noFill/>
                </a:ln>
                <a:solidFill>
                  <a:srgbClr val="0563C1"/>
                </a:solidFill>
                <a:effectLst/>
                <a:uLnTx/>
                <a:uFill>
                  <a:solidFill>
                    <a:srgbClr val="0563C1"/>
                  </a:solidFill>
                </a:uFill>
                <a:latin typeface="Trebuchet MS"/>
                <a:ea typeface="+mn-ea"/>
                <a:cs typeface="Trebuchet MS"/>
                <a:hlinkClick r:id="rId11"/>
              </a:rPr>
              <a:t>e</a:t>
            </a:r>
            <a:r>
              <a:rPr kumimoji="0" sz="1800" b="0" i="0" u="sng" strike="noStrike" kern="1200" cap="none" spc="-80" normalizeH="0" baseline="0" noProof="0" dirty="0">
                <a:ln>
                  <a:noFill/>
                </a:ln>
                <a:solidFill>
                  <a:srgbClr val="0563C1"/>
                </a:solidFill>
                <a:effectLst/>
                <a:uLnTx/>
                <a:uFill>
                  <a:solidFill>
                    <a:srgbClr val="0563C1"/>
                  </a:solidFill>
                </a:uFill>
                <a:latin typeface="Trebuchet MS"/>
                <a:ea typeface="+mn-ea"/>
                <a:cs typeface="Trebuchet MS"/>
                <a:hlinkClick r:id="rId11"/>
              </a:rPr>
              <a:t>t</a:t>
            </a:r>
            <a:r>
              <a:rPr kumimoji="0" sz="1800" b="0" i="0" u="sng" strike="noStrike" kern="1200" cap="none" spc="-85" normalizeH="0" baseline="0" noProof="0" dirty="0">
                <a:ln>
                  <a:noFill/>
                </a:ln>
                <a:solidFill>
                  <a:srgbClr val="0563C1"/>
                </a:solidFill>
                <a:effectLst/>
                <a:uLnTx/>
                <a:uFill>
                  <a:solidFill>
                    <a:srgbClr val="0563C1"/>
                  </a:solidFill>
                </a:uFill>
                <a:latin typeface="Trebuchet MS"/>
                <a:ea typeface="+mn-ea"/>
                <a:cs typeface="Trebuchet MS"/>
                <a:hlinkClick r:id="rId11"/>
              </a:rPr>
              <a:t>i</a:t>
            </a:r>
            <a:r>
              <a:rPr kumimoji="0" sz="1800" b="0" i="0" u="sng" strike="noStrike" kern="1200" cap="none" spc="60" normalizeH="0" baseline="0" noProof="0" dirty="0">
                <a:ln>
                  <a:noFill/>
                </a:ln>
                <a:solidFill>
                  <a:srgbClr val="0563C1"/>
                </a:solidFill>
                <a:effectLst/>
                <a:uLnTx/>
                <a:uFill>
                  <a:solidFill>
                    <a:srgbClr val="0563C1"/>
                  </a:solidFill>
                </a:uFill>
                <a:latin typeface="Trebuchet MS"/>
                <a:ea typeface="+mn-ea"/>
                <a:cs typeface="Trebuchet MS"/>
                <a:hlinkClick r:id="rId11"/>
              </a:rPr>
              <a:t>e</a:t>
            </a:r>
            <a:r>
              <a:rPr kumimoji="0" sz="1800" b="0" i="0" u="sng" strike="noStrike" kern="1200" cap="none" spc="15" normalizeH="0" baseline="0" noProof="0" dirty="0">
                <a:ln>
                  <a:noFill/>
                </a:ln>
                <a:solidFill>
                  <a:srgbClr val="0563C1"/>
                </a:solidFill>
                <a:effectLst/>
                <a:uLnTx/>
                <a:uFill>
                  <a:solidFill>
                    <a:srgbClr val="0563C1"/>
                  </a:solidFill>
                </a:uFill>
                <a:latin typeface="Trebuchet MS"/>
                <a:ea typeface="+mn-ea"/>
                <a:cs typeface="Trebuchet MS"/>
                <a:hlinkClick r:id="rId11"/>
              </a:rPr>
              <a:t>s</a:t>
            </a:r>
            <a:r>
              <a:rPr kumimoji="0" sz="1800" b="0" i="0" u="none" strike="noStrike" kern="1200" cap="none" spc="-150" normalizeH="0" baseline="0" noProof="0" dirty="0">
                <a:ln>
                  <a:noFill/>
                </a:ln>
                <a:solidFill>
                  <a:srgbClr val="303030"/>
                </a:solidFill>
                <a:effectLst/>
                <a:uLnTx/>
                <a:uFillTx/>
                <a:latin typeface="Trebuchet MS"/>
                <a:ea typeface="+mn-ea"/>
                <a:cs typeface="Trebuchet MS"/>
              </a:rPr>
              <a:t>,</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a:t>
            </a:r>
            <a:r>
              <a:rPr kumimoji="0" sz="1800" b="0" i="0" u="none" strike="noStrike" kern="1200" cap="none" spc="-140" normalizeH="0" baseline="0" noProof="0" dirty="0">
                <a:ln>
                  <a:noFill/>
                </a:ln>
                <a:solidFill>
                  <a:srgbClr val="303030"/>
                </a:solidFill>
                <a:effectLst/>
                <a:uLnTx/>
                <a:uFillTx/>
                <a:latin typeface="Trebuchet MS"/>
                <a:ea typeface="+mn-ea"/>
                <a:cs typeface="Trebuchet MS"/>
              </a:rPr>
              <a:t>t</a:t>
            </a:r>
            <a:r>
              <a:rPr kumimoji="0" sz="1800" b="0" i="0" u="none" strike="noStrike" kern="1200" cap="none" spc="-9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5" normalizeH="0" baseline="0" noProof="0" dirty="0">
                <a:ln>
                  <a:noFill/>
                </a:ln>
                <a:solidFill>
                  <a:srgbClr val="303030"/>
                </a:solidFill>
                <a:effectLst/>
                <a:uLnTx/>
                <a:uFillTx/>
                <a:latin typeface="Trebuchet MS"/>
                <a:ea typeface="+mn-ea"/>
                <a:cs typeface="Trebuchet MS"/>
              </a:rPr>
              <a:t>n</a:t>
            </a:r>
            <a:r>
              <a:rPr kumimoji="0" sz="1800" b="0" i="0" u="none" strike="noStrike" kern="1200" cap="none" spc="-114" normalizeH="0" baseline="0" noProof="0" dirty="0">
                <a:ln>
                  <a:noFill/>
                </a:ln>
                <a:solidFill>
                  <a:srgbClr val="303030"/>
                </a:solidFill>
                <a:effectLst/>
                <a:uLnTx/>
                <a:uFillTx/>
                <a:latin typeface="Trebuchet MS"/>
                <a:ea typeface="+mn-ea"/>
                <a:cs typeface="Trebuchet MS"/>
              </a:rPr>
              <a:t>t  </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g</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0" normalizeH="0" baseline="0" noProof="0" dirty="0">
                <a:ln>
                  <a:noFill/>
                </a:ln>
                <a:solidFill>
                  <a:srgbClr val="303030"/>
                </a:solidFill>
                <a:effectLst/>
                <a:uLnTx/>
                <a:uFillTx/>
                <a:latin typeface="Trebuchet MS"/>
                <a:ea typeface="+mn-ea"/>
                <a:cs typeface="Trebuchet MS"/>
              </a:rPr>
              <a:t>p</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9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and</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h</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00"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a</a:t>
            </a:r>
            <a:r>
              <a:rPr kumimoji="0" sz="1800" b="0" i="0" u="none" strike="noStrike" kern="1200" cap="none" spc="-65" normalizeH="0" baseline="0" noProof="0" dirty="0">
                <a:ln>
                  <a:noFill/>
                </a:ln>
                <a:solidFill>
                  <a:srgbClr val="303030"/>
                </a:solidFill>
                <a:effectLst/>
                <a:uLnTx/>
                <a:uFillTx/>
                <a:latin typeface="Trebuchet MS"/>
                <a:ea typeface="+mn-ea"/>
                <a:cs typeface="Trebuchet MS"/>
              </a:rPr>
              <a:t>k</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ho</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14" normalizeH="0" baseline="0" noProof="0" dirty="0">
                <a:ln>
                  <a:noFill/>
                </a:ln>
                <a:solidFill>
                  <a:srgbClr val="303030"/>
                </a:solidFill>
                <a:effectLst/>
                <a:uLnTx/>
                <a:uFillTx/>
                <a:latin typeface="Trebuchet MS"/>
                <a:ea typeface="+mn-ea"/>
                <a:cs typeface="Trebuchet MS"/>
              </a:rPr>
              <a:t>r</a:t>
            </a:r>
            <a:r>
              <a:rPr kumimoji="0" sz="1800" b="0" i="0" u="none" strike="noStrike" kern="1200" cap="none" spc="12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50" normalizeH="0" baseline="0" noProof="0" dirty="0">
                <a:ln>
                  <a:noFill/>
                </a:ln>
                <a:solidFill>
                  <a:srgbClr val="303030"/>
                </a:solidFill>
                <a:effectLst/>
                <a:uLnTx/>
                <a:uFillTx/>
                <a:latin typeface="Trebuchet MS"/>
                <a:ea typeface="+mn-ea"/>
                <a:cs typeface="Trebuchet MS"/>
              </a:rPr>
              <a:t>,</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b</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70" normalizeH="0" baseline="0" noProof="0" dirty="0">
                <a:ln>
                  <a:noFill/>
                </a:ln>
                <a:solidFill>
                  <a:srgbClr val="303030"/>
                </a:solidFill>
                <a:effectLst/>
                <a:uLnTx/>
                <a:uFillTx/>
                <a:latin typeface="Trebuchet MS"/>
                <a:ea typeface="+mn-ea"/>
                <a:cs typeface="Trebuchet MS"/>
              </a:rPr>
              <a:t>l</a:t>
            </a:r>
            <a:r>
              <a:rPr kumimoji="0" sz="1800" b="0" i="0" u="none" strike="noStrike" kern="1200" cap="none" spc="0" normalizeH="0" baseline="0" noProof="0" dirty="0">
                <a:ln>
                  <a:noFill/>
                </a:ln>
                <a:solidFill>
                  <a:srgbClr val="303030"/>
                </a:solidFill>
                <a:effectLst/>
                <a:uLnTx/>
                <a:uFillTx/>
                <a:latin typeface="Trebuchet MS"/>
                <a:ea typeface="+mn-ea"/>
                <a:cs typeface="Trebuchet MS"/>
              </a:rPr>
              <a:t>d</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0" normalizeH="0" baseline="0" noProof="0" dirty="0">
                <a:ln>
                  <a:noFill/>
                </a:ln>
                <a:solidFill>
                  <a:srgbClr val="303030"/>
                </a:solidFill>
                <a:effectLst/>
                <a:uLnTx/>
                <a:uFillTx/>
                <a:latin typeface="Trebuchet MS"/>
                <a:ea typeface="+mn-ea"/>
                <a:cs typeface="Trebuchet MS"/>
              </a:rPr>
              <a:t>ng  </a:t>
            </a:r>
            <a:r>
              <a:rPr kumimoji="0" sz="1800" b="0" i="0" u="none" strike="noStrike" kern="1200" cap="none" spc="30" normalizeH="0" baseline="0" noProof="0" dirty="0">
                <a:ln>
                  <a:noFill/>
                </a:ln>
                <a:solidFill>
                  <a:srgbClr val="303030"/>
                </a:solidFill>
                <a:effectLst/>
                <a:uLnTx/>
                <a:uFillTx/>
                <a:latin typeface="Trebuchet MS"/>
                <a:ea typeface="+mn-ea"/>
                <a:cs typeface="Trebuchet MS"/>
              </a:rPr>
              <a:t>consensus,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focusing </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on </a:t>
            </a:r>
            <a:r>
              <a:rPr kumimoji="0" sz="1800" b="0" i="0" u="none" strike="noStrike" kern="1200" cap="none" spc="-35" normalizeH="0" baseline="0" noProof="0" dirty="0">
                <a:ln>
                  <a:noFill/>
                </a:ln>
                <a:solidFill>
                  <a:srgbClr val="303030"/>
                </a:solidFill>
                <a:effectLst/>
                <a:uLnTx/>
                <a:uFillTx/>
                <a:latin typeface="Trebuchet MS"/>
                <a:ea typeface="+mn-ea"/>
                <a:cs typeface="Trebuchet MS"/>
              </a:rPr>
              <a:t>improved </a:t>
            </a:r>
            <a:r>
              <a:rPr kumimoji="0" sz="1800" b="0" i="0" u="none" strike="noStrike" kern="1200" cap="none" spc="-30" normalizeH="0" baseline="0" noProof="0" dirty="0">
                <a:ln>
                  <a:noFill/>
                </a:ln>
                <a:solidFill>
                  <a:srgbClr val="303030"/>
                </a:solidFill>
                <a:effectLst/>
                <a:uLnTx/>
                <a:uFillTx/>
                <a:latin typeface="Trebuchet MS"/>
                <a:ea typeface="+mn-ea"/>
                <a:cs typeface="Trebuchet MS"/>
              </a:rPr>
              <a:t> </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o</a:t>
            </a:r>
            <a:r>
              <a:rPr kumimoji="0" sz="1800" b="0" i="0" u="none" strike="noStrike" kern="1200" cap="none" spc="20" normalizeH="0" baseline="0" noProof="0" dirty="0">
                <a:ln>
                  <a:noFill/>
                </a:ln>
                <a:solidFill>
                  <a:srgbClr val="303030"/>
                </a:solidFill>
                <a:effectLst/>
                <a:uLnTx/>
                <a:uFillTx/>
                <a:latin typeface="Trebuchet MS"/>
                <a:ea typeface="+mn-ea"/>
                <a:cs typeface="Trebuchet MS"/>
              </a:rPr>
              <a:t>u</a:t>
            </a:r>
            <a:r>
              <a:rPr kumimoji="0" sz="1800" b="0" i="0" u="none" strike="noStrike" kern="1200" cap="none" spc="-155" normalizeH="0" baseline="0" noProof="0" dirty="0">
                <a:ln>
                  <a:noFill/>
                </a:ln>
                <a:solidFill>
                  <a:srgbClr val="303030"/>
                </a:solidFill>
                <a:effectLst/>
                <a:uLnTx/>
                <a:uFillTx/>
                <a:latin typeface="Trebuchet MS"/>
                <a:ea typeface="+mn-ea"/>
                <a:cs typeface="Trebuchet MS"/>
              </a:rPr>
              <a:t>t</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com</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45"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5" normalizeH="0" baseline="0" noProof="0" dirty="0">
                <a:ln>
                  <a:noFill/>
                </a:ln>
                <a:solidFill>
                  <a:srgbClr val="303030"/>
                </a:solidFill>
                <a:effectLst/>
                <a:uLnTx/>
                <a:uFillTx/>
                <a:latin typeface="Trebuchet MS"/>
                <a:ea typeface="+mn-ea"/>
                <a:cs typeface="Trebuchet MS"/>
              </a:rPr>
              <a:t>and</a:t>
            </a:r>
            <a:r>
              <a:rPr kumimoji="0" sz="1800" b="0" i="0" u="none" strike="noStrike" kern="1200" cap="none" spc="-185"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b</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25" normalizeH="0" baseline="0" noProof="0" dirty="0">
                <a:ln>
                  <a:noFill/>
                </a:ln>
                <a:solidFill>
                  <a:srgbClr val="303030"/>
                </a:solidFill>
                <a:effectLst/>
                <a:uLnTx/>
                <a:uFillTx/>
                <a:latin typeface="Trebuchet MS"/>
                <a:ea typeface="+mn-ea"/>
                <a:cs typeface="Trebuchet MS"/>
              </a:rPr>
              <a:t>nchm</a:t>
            </a:r>
            <a:r>
              <a:rPr kumimoji="0" sz="1800" b="0" i="0" u="none" strike="noStrike" kern="1200" cap="none" spc="-50" normalizeH="0" baseline="0" noProof="0" dirty="0">
                <a:ln>
                  <a:noFill/>
                </a:ln>
                <a:solidFill>
                  <a:srgbClr val="303030"/>
                </a:solidFill>
                <a:effectLst/>
                <a:uLnTx/>
                <a:uFillTx/>
                <a:latin typeface="Trebuchet MS"/>
                <a:ea typeface="+mn-ea"/>
                <a:cs typeface="Trebuchet MS"/>
              </a:rPr>
              <a:t>a</a:t>
            </a:r>
            <a:r>
              <a:rPr kumimoji="0" sz="1800" b="0" i="0" u="none" strike="noStrike" kern="1200" cap="none" spc="-45" normalizeH="0" baseline="0" noProof="0" dirty="0">
                <a:ln>
                  <a:noFill/>
                </a:ln>
                <a:solidFill>
                  <a:srgbClr val="303030"/>
                </a:solidFill>
                <a:effectLst/>
                <a:uLnTx/>
                <a:uFillTx/>
                <a:latin typeface="Trebuchet MS"/>
                <a:ea typeface="+mn-ea"/>
                <a:cs typeface="Trebuchet MS"/>
              </a:rPr>
              <a:t>r</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k</a:t>
            </a:r>
            <a:r>
              <a:rPr kumimoji="0" sz="1800" b="0" i="0" u="none" strike="noStrike" kern="1200" cap="none" spc="-85" normalizeH="0" baseline="0" noProof="0" dirty="0">
                <a:ln>
                  <a:noFill/>
                </a:ln>
                <a:solidFill>
                  <a:srgbClr val="303030"/>
                </a:solidFill>
                <a:effectLst/>
                <a:uLnTx/>
                <a:uFillTx/>
                <a:latin typeface="Trebuchet MS"/>
                <a:ea typeface="+mn-ea"/>
                <a:cs typeface="Trebuchet MS"/>
              </a:rPr>
              <a:t>i</a:t>
            </a:r>
            <a:r>
              <a:rPr kumimoji="0" sz="1800" b="0" i="0" u="none" strike="noStrike" kern="1200" cap="none" spc="-15" normalizeH="0" baseline="0" noProof="0" dirty="0">
                <a:ln>
                  <a:noFill/>
                </a:ln>
                <a:solidFill>
                  <a:srgbClr val="303030"/>
                </a:solidFill>
                <a:effectLst/>
                <a:uLnTx/>
                <a:uFillTx/>
                <a:latin typeface="Trebuchet MS"/>
                <a:ea typeface="+mn-ea"/>
                <a:cs typeface="Trebuchet MS"/>
              </a:rPr>
              <a:t>ng</a:t>
            </a:r>
            <a:r>
              <a:rPr kumimoji="0" sz="1800" b="0" i="0" u="none" strike="noStrike" kern="1200" cap="none" spc="-204" normalizeH="0" baseline="0" noProof="0" dirty="0">
                <a:ln>
                  <a:noFill/>
                </a:ln>
                <a:solidFill>
                  <a:srgbClr val="303030"/>
                </a:solidFill>
                <a:effectLst/>
                <a:uLnTx/>
                <a:uFillTx/>
                <a:latin typeface="Trebuchet MS"/>
                <a:ea typeface="+mn-ea"/>
                <a:cs typeface="Trebuchet MS"/>
              </a:rPr>
              <a:t> </a:t>
            </a:r>
            <a:r>
              <a:rPr kumimoji="0" sz="1800" b="0" i="0" u="none" strike="noStrike" kern="1200" cap="none" spc="0" normalizeH="0" baseline="0" noProof="0" dirty="0">
                <a:ln>
                  <a:noFill/>
                </a:ln>
                <a:solidFill>
                  <a:srgbClr val="303030"/>
                </a:solidFill>
                <a:effectLst/>
                <a:uLnTx/>
                <a:uFillTx/>
                <a:latin typeface="Trebuchet MS"/>
                <a:ea typeface="+mn-ea"/>
                <a:cs typeface="Trebuchet MS"/>
              </a:rPr>
              <a:t>b</a:t>
            </a:r>
            <a:r>
              <a:rPr kumimoji="0" sz="1800" b="0" i="0" u="none" strike="noStrike" kern="1200" cap="none" spc="-40" normalizeH="0" baseline="0" noProof="0" dirty="0">
                <a:ln>
                  <a:noFill/>
                </a:ln>
                <a:solidFill>
                  <a:srgbClr val="303030"/>
                </a:solidFill>
                <a:effectLst/>
                <a:uLnTx/>
                <a:uFillTx/>
                <a:latin typeface="Trebuchet MS"/>
                <a:ea typeface="+mn-ea"/>
                <a:cs typeface="Trebuchet MS"/>
              </a:rPr>
              <a:t>e</a:t>
            </a:r>
            <a:r>
              <a:rPr kumimoji="0" sz="1800" b="0" i="0" u="none" strike="noStrike" kern="1200" cap="none" spc="130" normalizeH="0" baseline="0" noProof="0" dirty="0">
                <a:ln>
                  <a:noFill/>
                </a:ln>
                <a:solidFill>
                  <a:srgbClr val="303030"/>
                </a:solidFill>
                <a:effectLst/>
                <a:uLnTx/>
                <a:uFillTx/>
                <a:latin typeface="Trebuchet MS"/>
                <a:ea typeface="+mn-ea"/>
                <a:cs typeface="Trebuchet MS"/>
              </a:rPr>
              <a:t>s</a:t>
            </a:r>
            <a:r>
              <a:rPr kumimoji="0" sz="1800" b="0" i="0" u="none" strike="noStrike" kern="1200" cap="none" spc="-114" normalizeH="0" baseline="0" noProof="0" dirty="0">
                <a:ln>
                  <a:noFill/>
                </a:ln>
                <a:solidFill>
                  <a:srgbClr val="303030"/>
                </a:solidFill>
                <a:effectLst/>
                <a:uLnTx/>
                <a:uFillTx/>
                <a:latin typeface="Trebuchet MS"/>
                <a:ea typeface="+mn-ea"/>
                <a:cs typeface="Trebuchet MS"/>
              </a:rPr>
              <a:t>t  </a:t>
            </a:r>
            <a:r>
              <a:rPr kumimoji="0" sz="1800" b="0" i="0" u="none" strike="noStrike" kern="1200" cap="none" spc="-55" normalizeH="0" baseline="0" noProof="0" dirty="0">
                <a:ln>
                  <a:noFill/>
                </a:ln>
                <a:solidFill>
                  <a:srgbClr val="303030"/>
                </a:solidFill>
                <a:effectLst/>
                <a:uLnTx/>
                <a:uFillTx/>
                <a:latin typeface="Trebuchet MS"/>
                <a:ea typeface="+mn-ea"/>
                <a:cs typeface="Trebuchet MS"/>
              </a:rPr>
              <a:t>practice.</a:t>
            </a:r>
            <a:endParaRPr kumimoji="0" sz="1800" b="0" i="0" u="none" strike="noStrike" kern="1200" cap="none" spc="0" normalizeH="0" baseline="0" noProof="0">
              <a:ln>
                <a:noFill/>
              </a:ln>
              <a:solidFill>
                <a:prstClr val="black"/>
              </a:solidFill>
              <a:effectLst/>
              <a:uLnTx/>
              <a:uFillTx/>
              <a:latin typeface="Trebuchet MS"/>
              <a:ea typeface="+mn-ea"/>
              <a:cs typeface="Trebuchet MS"/>
            </a:endParaRPr>
          </a:p>
        </p:txBody>
      </p:sp>
    </p:spTree>
    <p:extLst>
      <p:ext uri="{BB962C8B-B14F-4D97-AF65-F5344CB8AC3E}">
        <p14:creationId xmlns:p14="http://schemas.microsoft.com/office/powerpoint/2010/main" val="17266420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162299" y="0"/>
            <a:ext cx="9029699" cy="6858000"/>
          </a:xfrm>
          <a:prstGeom prst="rect">
            <a:avLst/>
          </a:prstGeom>
        </p:spPr>
      </p:pic>
      <p:grpSp>
        <p:nvGrpSpPr>
          <p:cNvPr id="3" name="object 3"/>
          <p:cNvGrpSpPr/>
          <p:nvPr/>
        </p:nvGrpSpPr>
        <p:grpSpPr>
          <a:xfrm>
            <a:off x="835103" y="297236"/>
            <a:ext cx="1703705" cy="1395730"/>
            <a:chOff x="835103" y="297236"/>
            <a:chExt cx="1703705" cy="1395730"/>
          </a:xfrm>
        </p:grpSpPr>
        <p:sp>
          <p:nvSpPr>
            <p:cNvPr id="4" name="object 4"/>
            <p:cNvSpPr/>
            <p:nvPr/>
          </p:nvSpPr>
          <p:spPr>
            <a:xfrm>
              <a:off x="835103" y="324448"/>
              <a:ext cx="1703705" cy="1322070"/>
            </a:xfrm>
            <a:custGeom>
              <a:avLst/>
              <a:gdLst/>
              <a:ahLst/>
              <a:cxnLst/>
              <a:rect l="l" t="t" r="r" b="b"/>
              <a:pathLst>
                <a:path w="1703705" h="1322070">
                  <a:moveTo>
                    <a:pt x="788921" y="1321461"/>
                  </a:moveTo>
                  <a:lnTo>
                    <a:pt x="746004" y="1320660"/>
                  </a:lnTo>
                  <a:lnTo>
                    <a:pt x="702910" y="1317158"/>
                  </a:lnTo>
                  <a:lnTo>
                    <a:pt x="659706" y="1310825"/>
                  </a:lnTo>
                  <a:lnTo>
                    <a:pt x="616457" y="1301528"/>
                  </a:lnTo>
                  <a:lnTo>
                    <a:pt x="573230" y="1289136"/>
                  </a:lnTo>
                  <a:lnTo>
                    <a:pt x="530089" y="1273518"/>
                  </a:lnTo>
                  <a:lnTo>
                    <a:pt x="487100" y="1254543"/>
                  </a:lnTo>
                  <a:lnTo>
                    <a:pt x="444329" y="1232079"/>
                  </a:lnTo>
                  <a:lnTo>
                    <a:pt x="401841" y="1205996"/>
                  </a:lnTo>
                  <a:lnTo>
                    <a:pt x="359703" y="1176161"/>
                  </a:lnTo>
                  <a:lnTo>
                    <a:pt x="317979" y="1142444"/>
                  </a:lnTo>
                  <a:lnTo>
                    <a:pt x="276735" y="1104713"/>
                  </a:lnTo>
                  <a:lnTo>
                    <a:pt x="236036" y="1062837"/>
                  </a:lnTo>
                  <a:lnTo>
                    <a:pt x="195949" y="1016685"/>
                  </a:lnTo>
                  <a:lnTo>
                    <a:pt x="153096" y="961982"/>
                  </a:lnTo>
                  <a:lnTo>
                    <a:pt x="115998" y="909197"/>
                  </a:lnTo>
                  <a:lnTo>
                    <a:pt x="84449" y="858284"/>
                  </a:lnTo>
                  <a:lnTo>
                    <a:pt x="58239" y="809194"/>
                  </a:lnTo>
                  <a:lnTo>
                    <a:pt x="37161" y="761881"/>
                  </a:lnTo>
                  <a:lnTo>
                    <a:pt x="21007" y="716295"/>
                  </a:lnTo>
                  <a:lnTo>
                    <a:pt x="9567" y="672391"/>
                  </a:lnTo>
                  <a:lnTo>
                    <a:pt x="2634" y="630119"/>
                  </a:lnTo>
                  <a:lnTo>
                    <a:pt x="0" y="589433"/>
                  </a:lnTo>
                  <a:lnTo>
                    <a:pt x="1455" y="550285"/>
                  </a:lnTo>
                  <a:lnTo>
                    <a:pt x="15804" y="476412"/>
                  </a:lnTo>
                  <a:lnTo>
                    <a:pt x="44013" y="408120"/>
                  </a:lnTo>
                  <a:lnTo>
                    <a:pt x="84418" y="345027"/>
                  </a:lnTo>
                  <a:lnTo>
                    <a:pt x="108673" y="315311"/>
                  </a:lnTo>
                  <a:lnTo>
                    <a:pt x="135351" y="286753"/>
                  </a:lnTo>
                  <a:lnTo>
                    <a:pt x="164245" y="259304"/>
                  </a:lnTo>
                  <a:lnTo>
                    <a:pt x="195147" y="232917"/>
                  </a:lnTo>
                  <a:lnTo>
                    <a:pt x="227847" y="207545"/>
                  </a:lnTo>
                  <a:lnTo>
                    <a:pt x="262138" y="183139"/>
                  </a:lnTo>
                  <a:lnTo>
                    <a:pt x="323123" y="143571"/>
                  </a:lnTo>
                  <a:lnTo>
                    <a:pt x="387704" y="106629"/>
                  </a:lnTo>
                  <a:lnTo>
                    <a:pt x="456096" y="73423"/>
                  </a:lnTo>
                  <a:lnTo>
                    <a:pt x="491789" y="58568"/>
                  </a:lnTo>
                  <a:lnTo>
                    <a:pt x="528516" y="45063"/>
                  </a:lnTo>
                  <a:lnTo>
                    <a:pt x="566304" y="33048"/>
                  </a:lnTo>
                  <a:lnTo>
                    <a:pt x="605180" y="22660"/>
                  </a:lnTo>
                  <a:lnTo>
                    <a:pt x="645170" y="14040"/>
                  </a:lnTo>
                  <a:lnTo>
                    <a:pt x="686303" y="7324"/>
                  </a:lnTo>
                  <a:lnTo>
                    <a:pt x="728604" y="2653"/>
                  </a:lnTo>
                  <a:lnTo>
                    <a:pt x="772100" y="166"/>
                  </a:lnTo>
                  <a:lnTo>
                    <a:pt x="816820" y="0"/>
                  </a:lnTo>
                  <a:lnTo>
                    <a:pt x="862789" y="2294"/>
                  </a:lnTo>
                  <a:lnTo>
                    <a:pt x="910035" y="7188"/>
                  </a:lnTo>
                  <a:lnTo>
                    <a:pt x="958584" y="14820"/>
                  </a:lnTo>
                  <a:lnTo>
                    <a:pt x="1008464" y="25329"/>
                  </a:lnTo>
                  <a:lnTo>
                    <a:pt x="1059702" y="38854"/>
                  </a:lnTo>
                  <a:lnTo>
                    <a:pt x="1112324" y="55533"/>
                  </a:lnTo>
                  <a:lnTo>
                    <a:pt x="1166358" y="75506"/>
                  </a:lnTo>
                  <a:lnTo>
                    <a:pt x="1221830" y="98910"/>
                  </a:lnTo>
                  <a:lnTo>
                    <a:pt x="1278768" y="125886"/>
                  </a:lnTo>
                  <a:lnTo>
                    <a:pt x="1337198" y="156571"/>
                  </a:lnTo>
                  <a:lnTo>
                    <a:pt x="1397147" y="191104"/>
                  </a:lnTo>
                  <a:lnTo>
                    <a:pt x="1448490" y="223721"/>
                  </a:lnTo>
                  <a:lnTo>
                    <a:pt x="1494635" y="256630"/>
                  </a:lnTo>
                  <a:lnTo>
                    <a:pt x="1535734" y="289796"/>
                  </a:lnTo>
                  <a:lnTo>
                    <a:pt x="1571939" y="323184"/>
                  </a:lnTo>
                  <a:lnTo>
                    <a:pt x="1603402" y="356759"/>
                  </a:lnTo>
                  <a:lnTo>
                    <a:pt x="1630275" y="390483"/>
                  </a:lnTo>
                  <a:lnTo>
                    <a:pt x="1652708" y="424323"/>
                  </a:lnTo>
                  <a:lnTo>
                    <a:pt x="1670854" y="458243"/>
                  </a:lnTo>
                  <a:lnTo>
                    <a:pt x="1694891" y="526179"/>
                  </a:lnTo>
                  <a:lnTo>
                    <a:pt x="1703598" y="594007"/>
                  </a:lnTo>
                  <a:lnTo>
                    <a:pt x="1702582" y="627791"/>
                  </a:lnTo>
                  <a:lnTo>
                    <a:pt x="1690570" y="694925"/>
                  </a:lnTo>
                  <a:lnTo>
                    <a:pt x="1666262" y="761241"/>
                  </a:lnTo>
                  <a:lnTo>
                    <a:pt x="1630871" y="826455"/>
                  </a:lnTo>
                  <a:lnTo>
                    <a:pt x="1609399" y="858560"/>
                  </a:lnTo>
                  <a:lnTo>
                    <a:pt x="1585610" y="890283"/>
                  </a:lnTo>
                  <a:lnTo>
                    <a:pt x="1559658" y="921588"/>
                  </a:lnTo>
                  <a:lnTo>
                    <a:pt x="1531694" y="952440"/>
                  </a:lnTo>
                  <a:lnTo>
                    <a:pt x="1501868" y="982804"/>
                  </a:lnTo>
                  <a:lnTo>
                    <a:pt x="1470334" y="1012643"/>
                  </a:lnTo>
                  <a:lnTo>
                    <a:pt x="1437242" y="1041923"/>
                  </a:lnTo>
                  <a:lnTo>
                    <a:pt x="1402744" y="1070608"/>
                  </a:lnTo>
                  <a:lnTo>
                    <a:pt x="1366992" y="1098663"/>
                  </a:lnTo>
                  <a:lnTo>
                    <a:pt x="1334582" y="1122618"/>
                  </a:lnTo>
                  <a:lnTo>
                    <a:pt x="1301013" y="1145842"/>
                  </a:lnTo>
                  <a:lnTo>
                    <a:pt x="1266349" y="1168203"/>
                  </a:lnTo>
                  <a:lnTo>
                    <a:pt x="1230657" y="1189570"/>
                  </a:lnTo>
                  <a:lnTo>
                    <a:pt x="1194002" y="1209812"/>
                  </a:lnTo>
                  <a:lnTo>
                    <a:pt x="1156449" y="1228798"/>
                  </a:lnTo>
                  <a:lnTo>
                    <a:pt x="1118065" y="1246396"/>
                  </a:lnTo>
                  <a:lnTo>
                    <a:pt x="1078915" y="1262475"/>
                  </a:lnTo>
                  <a:lnTo>
                    <a:pt x="1039064" y="1276903"/>
                  </a:lnTo>
                  <a:lnTo>
                    <a:pt x="998579" y="1289549"/>
                  </a:lnTo>
                  <a:lnTo>
                    <a:pt x="957523" y="1300283"/>
                  </a:lnTo>
                  <a:lnTo>
                    <a:pt x="915965" y="1308972"/>
                  </a:lnTo>
                  <a:lnTo>
                    <a:pt x="873968" y="1315486"/>
                  </a:lnTo>
                  <a:lnTo>
                    <a:pt x="831598" y="1319693"/>
                  </a:lnTo>
                  <a:lnTo>
                    <a:pt x="788921" y="1321461"/>
                  </a:lnTo>
                  <a:close/>
                </a:path>
              </a:pathLst>
            </a:custGeom>
            <a:solidFill>
              <a:srgbClr val="DAEE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4" cstate="print"/>
            <a:stretch>
              <a:fillRect/>
            </a:stretch>
          </p:blipFill>
          <p:spPr>
            <a:xfrm>
              <a:off x="900099" y="297236"/>
              <a:ext cx="1603994" cy="1395393"/>
            </a:xfrm>
            <a:prstGeom prst="rect">
              <a:avLst/>
            </a:prstGeom>
          </p:spPr>
        </p:pic>
        <p:sp>
          <p:nvSpPr>
            <p:cNvPr id="6" name="object 6"/>
            <p:cNvSpPr/>
            <p:nvPr/>
          </p:nvSpPr>
          <p:spPr>
            <a:xfrm>
              <a:off x="987106" y="419588"/>
              <a:ext cx="1443355" cy="1161415"/>
            </a:xfrm>
            <a:custGeom>
              <a:avLst/>
              <a:gdLst/>
              <a:ahLst/>
              <a:cxnLst/>
              <a:rect l="l" t="t" r="r" b="b"/>
              <a:pathLst>
                <a:path w="1443355" h="1161415">
                  <a:moveTo>
                    <a:pt x="512740" y="1161160"/>
                  </a:moveTo>
                  <a:lnTo>
                    <a:pt x="466306" y="1160947"/>
                  </a:lnTo>
                  <a:lnTo>
                    <a:pt x="420658" y="1158265"/>
                  </a:lnTo>
                  <a:lnTo>
                    <a:pt x="376142" y="1153043"/>
                  </a:lnTo>
                  <a:lnTo>
                    <a:pt x="333101" y="1145206"/>
                  </a:lnTo>
                  <a:lnTo>
                    <a:pt x="291883" y="1134681"/>
                  </a:lnTo>
                  <a:lnTo>
                    <a:pt x="252831" y="1121393"/>
                  </a:lnTo>
                  <a:lnTo>
                    <a:pt x="216291" y="1105270"/>
                  </a:lnTo>
                  <a:lnTo>
                    <a:pt x="182607" y="1086238"/>
                  </a:lnTo>
                  <a:lnTo>
                    <a:pt x="125191" y="1039150"/>
                  </a:lnTo>
                  <a:lnTo>
                    <a:pt x="83342" y="979540"/>
                  </a:lnTo>
                  <a:lnTo>
                    <a:pt x="59822" y="906819"/>
                  </a:lnTo>
                  <a:lnTo>
                    <a:pt x="55798" y="865358"/>
                  </a:lnTo>
                  <a:lnTo>
                    <a:pt x="53052" y="812262"/>
                  </a:lnTo>
                  <a:lnTo>
                    <a:pt x="48350" y="761676"/>
                  </a:lnTo>
                  <a:lnTo>
                    <a:pt x="42191" y="713433"/>
                  </a:lnTo>
                  <a:lnTo>
                    <a:pt x="35070" y="667365"/>
                  </a:lnTo>
                  <a:lnTo>
                    <a:pt x="27486" y="623307"/>
                  </a:lnTo>
                  <a:lnTo>
                    <a:pt x="19935" y="581091"/>
                  </a:lnTo>
                  <a:lnTo>
                    <a:pt x="12913" y="540551"/>
                  </a:lnTo>
                  <a:lnTo>
                    <a:pt x="6919" y="501519"/>
                  </a:lnTo>
                  <a:lnTo>
                    <a:pt x="2449" y="463830"/>
                  </a:lnTo>
                  <a:lnTo>
                    <a:pt x="0" y="427315"/>
                  </a:lnTo>
                  <a:lnTo>
                    <a:pt x="68" y="391808"/>
                  </a:lnTo>
                  <a:lnTo>
                    <a:pt x="9747" y="323151"/>
                  </a:lnTo>
                  <a:lnTo>
                    <a:pt x="35461" y="256525"/>
                  </a:lnTo>
                  <a:lnTo>
                    <a:pt x="55574" y="223556"/>
                  </a:lnTo>
                  <a:lnTo>
                    <a:pt x="81186" y="190594"/>
                  </a:lnTo>
                  <a:lnTo>
                    <a:pt x="112796" y="157472"/>
                  </a:lnTo>
                  <a:lnTo>
                    <a:pt x="150899" y="124023"/>
                  </a:lnTo>
                  <a:lnTo>
                    <a:pt x="195992" y="90081"/>
                  </a:lnTo>
                  <a:lnTo>
                    <a:pt x="235454" y="65299"/>
                  </a:lnTo>
                  <a:lnTo>
                    <a:pt x="276816" y="44823"/>
                  </a:lnTo>
                  <a:lnTo>
                    <a:pt x="319880" y="28452"/>
                  </a:lnTo>
                  <a:lnTo>
                    <a:pt x="364445" y="15985"/>
                  </a:lnTo>
                  <a:lnTo>
                    <a:pt x="410312" y="7222"/>
                  </a:lnTo>
                  <a:lnTo>
                    <a:pt x="457282" y="1960"/>
                  </a:lnTo>
                  <a:lnTo>
                    <a:pt x="505155" y="0"/>
                  </a:lnTo>
                  <a:lnTo>
                    <a:pt x="553732" y="1139"/>
                  </a:lnTo>
                  <a:lnTo>
                    <a:pt x="602813" y="5177"/>
                  </a:lnTo>
                  <a:lnTo>
                    <a:pt x="652198" y="11913"/>
                  </a:lnTo>
                  <a:lnTo>
                    <a:pt x="701687" y="21146"/>
                  </a:lnTo>
                  <a:lnTo>
                    <a:pt x="751082" y="32675"/>
                  </a:lnTo>
                  <a:lnTo>
                    <a:pt x="800183" y="46298"/>
                  </a:lnTo>
                  <a:lnTo>
                    <a:pt x="848790" y="61815"/>
                  </a:lnTo>
                  <a:lnTo>
                    <a:pt x="896703" y="79025"/>
                  </a:lnTo>
                  <a:lnTo>
                    <a:pt x="943723" y="97726"/>
                  </a:lnTo>
                  <a:lnTo>
                    <a:pt x="989651" y="117718"/>
                  </a:lnTo>
                  <a:lnTo>
                    <a:pt x="1034287" y="138800"/>
                  </a:lnTo>
                  <a:lnTo>
                    <a:pt x="1077431" y="160770"/>
                  </a:lnTo>
                  <a:lnTo>
                    <a:pt x="1118883" y="183427"/>
                  </a:lnTo>
                  <a:lnTo>
                    <a:pt x="1158445" y="206571"/>
                  </a:lnTo>
                  <a:lnTo>
                    <a:pt x="1195917" y="230000"/>
                  </a:lnTo>
                  <a:lnTo>
                    <a:pt x="1231099" y="253514"/>
                  </a:lnTo>
                  <a:lnTo>
                    <a:pt x="1263791" y="276911"/>
                  </a:lnTo>
                  <a:lnTo>
                    <a:pt x="1320909" y="322550"/>
                  </a:lnTo>
                  <a:lnTo>
                    <a:pt x="1365674" y="365310"/>
                  </a:lnTo>
                  <a:lnTo>
                    <a:pt x="1395082" y="400780"/>
                  </a:lnTo>
                  <a:lnTo>
                    <a:pt x="1417136" y="435969"/>
                  </a:lnTo>
                  <a:lnTo>
                    <a:pt x="1440821" y="505407"/>
                  </a:lnTo>
                  <a:lnTo>
                    <a:pt x="1443270" y="539607"/>
                  </a:lnTo>
                  <a:lnTo>
                    <a:pt x="1440003" y="573430"/>
                  </a:lnTo>
                  <a:lnTo>
                    <a:pt x="1417958" y="639850"/>
                  </a:lnTo>
                  <a:lnTo>
                    <a:pt x="1377961" y="704473"/>
                  </a:lnTo>
                  <a:lnTo>
                    <a:pt x="1352254" y="736052"/>
                  </a:lnTo>
                  <a:lnTo>
                    <a:pt x="1323287" y="767109"/>
                  </a:lnTo>
                  <a:lnTo>
                    <a:pt x="1291470" y="797623"/>
                  </a:lnTo>
                  <a:lnTo>
                    <a:pt x="1257213" y="827567"/>
                  </a:lnTo>
                  <a:lnTo>
                    <a:pt x="1220924" y="856920"/>
                  </a:lnTo>
                  <a:lnTo>
                    <a:pt x="1183013" y="885656"/>
                  </a:lnTo>
                  <a:lnTo>
                    <a:pt x="1143890" y="913752"/>
                  </a:lnTo>
                  <a:lnTo>
                    <a:pt x="1103963" y="941184"/>
                  </a:lnTo>
                  <a:lnTo>
                    <a:pt x="1063643" y="967928"/>
                  </a:lnTo>
                  <a:lnTo>
                    <a:pt x="1023339" y="993960"/>
                  </a:lnTo>
                  <a:lnTo>
                    <a:pt x="983460" y="1019256"/>
                  </a:lnTo>
                  <a:lnTo>
                    <a:pt x="944415" y="1043792"/>
                  </a:lnTo>
                  <a:lnTo>
                    <a:pt x="909097" y="1064202"/>
                  </a:lnTo>
                  <a:lnTo>
                    <a:pt x="871114" y="1082880"/>
                  </a:lnTo>
                  <a:lnTo>
                    <a:pt x="830811" y="1099755"/>
                  </a:lnTo>
                  <a:lnTo>
                    <a:pt x="788535" y="1114751"/>
                  </a:lnTo>
                  <a:lnTo>
                    <a:pt x="744629" y="1127795"/>
                  </a:lnTo>
                  <a:lnTo>
                    <a:pt x="699439" y="1138813"/>
                  </a:lnTo>
                  <a:lnTo>
                    <a:pt x="653310" y="1147733"/>
                  </a:lnTo>
                  <a:lnTo>
                    <a:pt x="606588" y="1154480"/>
                  </a:lnTo>
                  <a:lnTo>
                    <a:pt x="559616" y="1158980"/>
                  </a:lnTo>
                  <a:lnTo>
                    <a:pt x="512740" y="1161160"/>
                  </a:lnTo>
                  <a:close/>
                </a:path>
              </a:pathLst>
            </a:custGeom>
            <a:solidFill>
              <a:srgbClr val="61C4E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095320" y="528084"/>
              <a:ext cx="1231265" cy="923290"/>
            </a:xfrm>
            <a:custGeom>
              <a:avLst/>
              <a:gdLst/>
              <a:ahLst/>
              <a:cxnLst/>
              <a:rect l="l" t="t" r="r" b="b"/>
              <a:pathLst>
                <a:path w="1231264" h="923290">
                  <a:moveTo>
                    <a:pt x="423838" y="922737"/>
                  </a:moveTo>
                  <a:lnTo>
                    <a:pt x="376815" y="920780"/>
                  </a:lnTo>
                  <a:lnTo>
                    <a:pt x="330389" y="916406"/>
                  </a:lnTo>
                  <a:lnTo>
                    <a:pt x="285081" y="909545"/>
                  </a:lnTo>
                  <a:lnTo>
                    <a:pt x="241413" y="900125"/>
                  </a:lnTo>
                  <a:lnTo>
                    <a:pt x="199904" y="888075"/>
                  </a:lnTo>
                  <a:lnTo>
                    <a:pt x="161076" y="873325"/>
                  </a:lnTo>
                  <a:lnTo>
                    <a:pt x="125449" y="855803"/>
                  </a:lnTo>
                  <a:lnTo>
                    <a:pt x="65883" y="812161"/>
                  </a:lnTo>
                  <a:lnTo>
                    <a:pt x="25371" y="756583"/>
                  </a:lnTo>
                  <a:lnTo>
                    <a:pt x="8079" y="688499"/>
                  </a:lnTo>
                  <a:lnTo>
                    <a:pt x="9443" y="649591"/>
                  </a:lnTo>
                  <a:lnTo>
                    <a:pt x="14575" y="590470"/>
                  </a:lnTo>
                  <a:lnTo>
                    <a:pt x="15646" y="536201"/>
                  </a:lnTo>
                  <a:lnTo>
                    <a:pt x="13795" y="486321"/>
                  </a:lnTo>
                  <a:lnTo>
                    <a:pt x="10165" y="440367"/>
                  </a:lnTo>
                  <a:lnTo>
                    <a:pt x="5894" y="397875"/>
                  </a:lnTo>
                  <a:lnTo>
                    <a:pt x="2126" y="358382"/>
                  </a:lnTo>
                  <a:lnTo>
                    <a:pt x="0" y="321424"/>
                  </a:lnTo>
                  <a:lnTo>
                    <a:pt x="657" y="286537"/>
                  </a:lnTo>
                  <a:lnTo>
                    <a:pt x="5238" y="253259"/>
                  </a:lnTo>
                  <a:lnTo>
                    <a:pt x="30736" y="189672"/>
                  </a:lnTo>
                  <a:lnTo>
                    <a:pt x="53935" y="158437"/>
                  </a:lnTo>
                  <a:lnTo>
                    <a:pt x="85622" y="126956"/>
                  </a:lnTo>
                  <a:lnTo>
                    <a:pt x="126938" y="94766"/>
                  </a:lnTo>
                  <a:lnTo>
                    <a:pt x="160897" y="73351"/>
                  </a:lnTo>
                  <a:lnTo>
                    <a:pt x="197528" y="54812"/>
                  </a:lnTo>
                  <a:lnTo>
                    <a:pt x="236565" y="39081"/>
                  </a:lnTo>
                  <a:lnTo>
                    <a:pt x="277742" y="26094"/>
                  </a:lnTo>
                  <a:lnTo>
                    <a:pt x="320793" y="15784"/>
                  </a:lnTo>
                  <a:lnTo>
                    <a:pt x="365452" y="8086"/>
                  </a:lnTo>
                  <a:lnTo>
                    <a:pt x="411455" y="2933"/>
                  </a:lnTo>
                  <a:lnTo>
                    <a:pt x="458534" y="259"/>
                  </a:lnTo>
                  <a:lnTo>
                    <a:pt x="506426" y="0"/>
                  </a:lnTo>
                  <a:lnTo>
                    <a:pt x="554863" y="2087"/>
                  </a:lnTo>
                  <a:lnTo>
                    <a:pt x="603580" y="6457"/>
                  </a:lnTo>
                  <a:lnTo>
                    <a:pt x="652312" y="13042"/>
                  </a:lnTo>
                  <a:lnTo>
                    <a:pt x="700793" y="21777"/>
                  </a:lnTo>
                  <a:lnTo>
                    <a:pt x="748757" y="32596"/>
                  </a:lnTo>
                  <a:lnTo>
                    <a:pt x="795939" y="45433"/>
                  </a:lnTo>
                  <a:lnTo>
                    <a:pt x="842072" y="60222"/>
                  </a:lnTo>
                  <a:lnTo>
                    <a:pt x="886891" y="76897"/>
                  </a:lnTo>
                  <a:lnTo>
                    <a:pt x="930131" y="95392"/>
                  </a:lnTo>
                  <a:lnTo>
                    <a:pt x="971526" y="115642"/>
                  </a:lnTo>
                  <a:lnTo>
                    <a:pt x="1010810" y="137580"/>
                  </a:lnTo>
                  <a:lnTo>
                    <a:pt x="1047717" y="161140"/>
                  </a:lnTo>
                  <a:lnTo>
                    <a:pt x="1081981" y="186257"/>
                  </a:lnTo>
                  <a:lnTo>
                    <a:pt x="1113338" y="212864"/>
                  </a:lnTo>
                  <a:lnTo>
                    <a:pt x="1141521" y="240896"/>
                  </a:lnTo>
                  <a:lnTo>
                    <a:pt x="1166265" y="270287"/>
                  </a:lnTo>
                  <a:lnTo>
                    <a:pt x="1204372" y="332880"/>
                  </a:lnTo>
                  <a:lnTo>
                    <a:pt x="1227653" y="409712"/>
                  </a:lnTo>
                  <a:lnTo>
                    <a:pt x="1231034" y="451438"/>
                  </a:lnTo>
                  <a:lnTo>
                    <a:pt x="1227843" y="491169"/>
                  </a:lnTo>
                  <a:lnTo>
                    <a:pt x="1218580" y="528944"/>
                  </a:lnTo>
                  <a:lnTo>
                    <a:pt x="1203740" y="564803"/>
                  </a:lnTo>
                  <a:lnTo>
                    <a:pt x="1183824" y="598785"/>
                  </a:lnTo>
                  <a:lnTo>
                    <a:pt x="1159327" y="630929"/>
                  </a:lnTo>
                  <a:lnTo>
                    <a:pt x="1130749" y="661276"/>
                  </a:lnTo>
                  <a:lnTo>
                    <a:pt x="1098587" y="689864"/>
                  </a:lnTo>
                  <a:lnTo>
                    <a:pt x="1063338" y="716732"/>
                  </a:lnTo>
                  <a:lnTo>
                    <a:pt x="1025502" y="741921"/>
                  </a:lnTo>
                  <a:lnTo>
                    <a:pt x="985574" y="765470"/>
                  </a:lnTo>
                  <a:lnTo>
                    <a:pt x="944055" y="787418"/>
                  </a:lnTo>
                  <a:lnTo>
                    <a:pt x="901440" y="807805"/>
                  </a:lnTo>
                  <a:lnTo>
                    <a:pt x="858229" y="826669"/>
                  </a:lnTo>
                  <a:lnTo>
                    <a:pt x="814918" y="844052"/>
                  </a:lnTo>
                  <a:lnTo>
                    <a:pt x="772006" y="859991"/>
                  </a:lnTo>
                  <a:lnTo>
                    <a:pt x="729991" y="874526"/>
                  </a:lnTo>
                  <a:lnTo>
                    <a:pt x="689370" y="887698"/>
                  </a:lnTo>
                  <a:lnTo>
                    <a:pt x="649696" y="898752"/>
                  </a:lnTo>
                  <a:lnTo>
                    <a:pt x="607495" y="907815"/>
                  </a:lnTo>
                  <a:lnTo>
                    <a:pt x="563288" y="914816"/>
                  </a:lnTo>
                  <a:lnTo>
                    <a:pt x="517596" y="919684"/>
                  </a:lnTo>
                  <a:lnTo>
                    <a:pt x="470939" y="922348"/>
                  </a:lnTo>
                  <a:lnTo>
                    <a:pt x="423838" y="922737"/>
                  </a:lnTo>
                  <a:close/>
                </a:path>
              </a:pathLst>
            </a:custGeom>
            <a:solidFill>
              <a:srgbClr val="00AAD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object 8"/>
            <p:cNvPicPr/>
            <p:nvPr/>
          </p:nvPicPr>
          <p:blipFill>
            <a:blip r:embed="rId5" cstate="print"/>
            <a:stretch>
              <a:fillRect/>
            </a:stretch>
          </p:blipFill>
          <p:spPr>
            <a:xfrm>
              <a:off x="1233897" y="1177936"/>
              <a:ext cx="333805" cy="65003"/>
            </a:xfrm>
            <a:prstGeom prst="rect">
              <a:avLst/>
            </a:prstGeom>
          </p:spPr>
        </p:pic>
        <p:pic>
          <p:nvPicPr>
            <p:cNvPr id="9" name="object 9"/>
            <p:cNvPicPr/>
            <p:nvPr/>
          </p:nvPicPr>
          <p:blipFill>
            <a:blip r:embed="rId6" cstate="print"/>
            <a:stretch>
              <a:fillRect/>
            </a:stretch>
          </p:blipFill>
          <p:spPr>
            <a:xfrm>
              <a:off x="1585048" y="1172616"/>
              <a:ext cx="78027" cy="73668"/>
            </a:xfrm>
            <a:prstGeom prst="rect">
              <a:avLst/>
            </a:prstGeom>
          </p:spPr>
        </p:pic>
        <p:pic>
          <p:nvPicPr>
            <p:cNvPr id="10" name="object 10"/>
            <p:cNvPicPr/>
            <p:nvPr/>
          </p:nvPicPr>
          <p:blipFill>
            <a:blip r:embed="rId7" cstate="print"/>
            <a:stretch>
              <a:fillRect/>
            </a:stretch>
          </p:blipFill>
          <p:spPr>
            <a:xfrm>
              <a:off x="1667411" y="1172616"/>
              <a:ext cx="134389" cy="73668"/>
            </a:xfrm>
            <a:prstGeom prst="rect">
              <a:avLst/>
            </a:prstGeom>
          </p:spPr>
        </p:pic>
        <p:pic>
          <p:nvPicPr>
            <p:cNvPr id="11" name="object 11"/>
            <p:cNvPicPr/>
            <p:nvPr/>
          </p:nvPicPr>
          <p:blipFill>
            <a:blip r:embed="rId8" cstate="print"/>
            <a:stretch>
              <a:fillRect/>
            </a:stretch>
          </p:blipFill>
          <p:spPr>
            <a:xfrm>
              <a:off x="1810473" y="1172616"/>
              <a:ext cx="143052" cy="73668"/>
            </a:xfrm>
            <a:prstGeom prst="rect">
              <a:avLst/>
            </a:prstGeom>
          </p:spPr>
        </p:pic>
        <p:pic>
          <p:nvPicPr>
            <p:cNvPr id="12" name="object 12"/>
            <p:cNvPicPr/>
            <p:nvPr/>
          </p:nvPicPr>
          <p:blipFill>
            <a:blip r:embed="rId9" cstate="print"/>
            <a:stretch>
              <a:fillRect/>
            </a:stretch>
          </p:blipFill>
          <p:spPr>
            <a:xfrm>
              <a:off x="1225232" y="804265"/>
              <a:ext cx="108373" cy="112669"/>
            </a:xfrm>
            <a:prstGeom prst="rect">
              <a:avLst/>
            </a:prstGeom>
          </p:spPr>
        </p:pic>
        <p:pic>
          <p:nvPicPr>
            <p:cNvPr id="13" name="object 13"/>
            <p:cNvPicPr/>
            <p:nvPr/>
          </p:nvPicPr>
          <p:blipFill>
            <a:blip r:embed="rId10" cstate="print"/>
            <a:stretch>
              <a:fillRect/>
            </a:stretch>
          </p:blipFill>
          <p:spPr>
            <a:xfrm>
              <a:off x="1342276" y="808596"/>
              <a:ext cx="108378" cy="108338"/>
            </a:xfrm>
            <a:prstGeom prst="rect">
              <a:avLst/>
            </a:prstGeom>
          </p:spPr>
        </p:pic>
        <p:pic>
          <p:nvPicPr>
            <p:cNvPr id="14" name="object 14"/>
            <p:cNvPicPr/>
            <p:nvPr/>
          </p:nvPicPr>
          <p:blipFill>
            <a:blip r:embed="rId11" cstate="print"/>
            <a:stretch>
              <a:fillRect/>
            </a:stretch>
          </p:blipFill>
          <p:spPr>
            <a:xfrm>
              <a:off x="1463662" y="808596"/>
              <a:ext cx="69360" cy="108338"/>
            </a:xfrm>
            <a:prstGeom prst="rect">
              <a:avLst/>
            </a:prstGeom>
          </p:spPr>
        </p:pic>
        <p:pic>
          <p:nvPicPr>
            <p:cNvPr id="15" name="object 15"/>
            <p:cNvPicPr/>
            <p:nvPr/>
          </p:nvPicPr>
          <p:blipFill>
            <a:blip r:embed="rId12" cstate="print"/>
            <a:stretch>
              <a:fillRect/>
            </a:stretch>
          </p:blipFill>
          <p:spPr>
            <a:xfrm>
              <a:off x="1533022" y="804265"/>
              <a:ext cx="117037" cy="112669"/>
            </a:xfrm>
            <a:prstGeom prst="rect">
              <a:avLst/>
            </a:prstGeom>
          </p:spPr>
        </p:pic>
        <p:pic>
          <p:nvPicPr>
            <p:cNvPr id="16" name="object 16"/>
            <p:cNvPicPr/>
            <p:nvPr/>
          </p:nvPicPr>
          <p:blipFill>
            <a:blip r:embed="rId13" cstate="print"/>
            <a:stretch>
              <a:fillRect/>
            </a:stretch>
          </p:blipFill>
          <p:spPr>
            <a:xfrm>
              <a:off x="1658747" y="804265"/>
              <a:ext cx="112708" cy="151671"/>
            </a:xfrm>
            <a:prstGeom prst="rect">
              <a:avLst/>
            </a:prstGeom>
          </p:spPr>
        </p:pic>
        <p:pic>
          <p:nvPicPr>
            <p:cNvPr id="17" name="object 17"/>
            <p:cNvPicPr/>
            <p:nvPr/>
          </p:nvPicPr>
          <p:blipFill>
            <a:blip r:embed="rId9" cstate="print"/>
            <a:stretch>
              <a:fillRect/>
            </a:stretch>
          </p:blipFill>
          <p:spPr>
            <a:xfrm>
              <a:off x="1780125" y="804265"/>
              <a:ext cx="108377" cy="112669"/>
            </a:xfrm>
            <a:prstGeom prst="rect">
              <a:avLst/>
            </a:prstGeom>
          </p:spPr>
        </p:pic>
        <p:pic>
          <p:nvPicPr>
            <p:cNvPr id="18" name="object 18"/>
            <p:cNvPicPr/>
            <p:nvPr/>
          </p:nvPicPr>
          <p:blipFill>
            <a:blip r:embed="rId14" cstate="print"/>
            <a:stretch>
              <a:fillRect/>
            </a:stretch>
          </p:blipFill>
          <p:spPr>
            <a:xfrm>
              <a:off x="1892839" y="804265"/>
              <a:ext cx="125711" cy="112669"/>
            </a:xfrm>
            <a:prstGeom prst="rect">
              <a:avLst/>
            </a:prstGeom>
          </p:spPr>
        </p:pic>
        <p:pic>
          <p:nvPicPr>
            <p:cNvPr id="19" name="object 19"/>
            <p:cNvPicPr/>
            <p:nvPr/>
          </p:nvPicPr>
          <p:blipFill>
            <a:blip r:embed="rId15" cstate="print"/>
            <a:stretch>
              <a:fillRect/>
            </a:stretch>
          </p:blipFill>
          <p:spPr>
            <a:xfrm>
              <a:off x="2031568" y="808596"/>
              <a:ext cx="108369" cy="108338"/>
            </a:xfrm>
            <a:prstGeom prst="rect">
              <a:avLst/>
            </a:prstGeom>
          </p:spPr>
        </p:pic>
        <p:pic>
          <p:nvPicPr>
            <p:cNvPr id="20" name="object 20"/>
            <p:cNvPicPr/>
            <p:nvPr/>
          </p:nvPicPr>
          <p:blipFill>
            <a:blip r:embed="rId16" cstate="print"/>
            <a:stretch>
              <a:fillRect/>
            </a:stretch>
          </p:blipFill>
          <p:spPr>
            <a:xfrm>
              <a:off x="1225232" y="994943"/>
              <a:ext cx="225422" cy="112667"/>
            </a:xfrm>
            <a:prstGeom prst="rect">
              <a:avLst/>
            </a:prstGeom>
          </p:spPr>
        </p:pic>
        <p:pic>
          <p:nvPicPr>
            <p:cNvPr id="21" name="object 21"/>
            <p:cNvPicPr/>
            <p:nvPr/>
          </p:nvPicPr>
          <p:blipFill>
            <a:blip r:embed="rId15" cstate="print"/>
            <a:stretch>
              <a:fillRect/>
            </a:stretch>
          </p:blipFill>
          <p:spPr>
            <a:xfrm>
              <a:off x="1463662" y="994943"/>
              <a:ext cx="108376" cy="108334"/>
            </a:xfrm>
            <a:prstGeom prst="rect">
              <a:avLst/>
            </a:prstGeom>
          </p:spPr>
        </p:pic>
        <p:pic>
          <p:nvPicPr>
            <p:cNvPr id="22" name="object 22"/>
            <p:cNvPicPr/>
            <p:nvPr/>
          </p:nvPicPr>
          <p:blipFill>
            <a:blip r:embed="rId17" cstate="print"/>
            <a:stretch>
              <a:fillRect/>
            </a:stretch>
          </p:blipFill>
          <p:spPr>
            <a:xfrm>
              <a:off x="1572044" y="994943"/>
              <a:ext cx="212416" cy="112667"/>
            </a:xfrm>
            <a:prstGeom prst="rect">
              <a:avLst/>
            </a:prstGeom>
          </p:spPr>
        </p:pic>
        <p:pic>
          <p:nvPicPr>
            <p:cNvPr id="23" name="object 23"/>
            <p:cNvPicPr/>
            <p:nvPr/>
          </p:nvPicPr>
          <p:blipFill>
            <a:blip r:embed="rId11" cstate="print"/>
            <a:stretch>
              <a:fillRect/>
            </a:stretch>
          </p:blipFill>
          <p:spPr>
            <a:xfrm>
              <a:off x="1797469" y="994943"/>
              <a:ext cx="69354" cy="108334"/>
            </a:xfrm>
            <a:prstGeom prst="rect">
              <a:avLst/>
            </a:prstGeom>
          </p:spPr>
        </p:pic>
      </p:grpSp>
      <p:pic>
        <p:nvPicPr>
          <p:cNvPr id="24" name="object 24"/>
          <p:cNvPicPr/>
          <p:nvPr/>
        </p:nvPicPr>
        <p:blipFill>
          <a:blip r:embed="rId18" cstate="print"/>
          <a:stretch>
            <a:fillRect/>
          </a:stretch>
        </p:blipFill>
        <p:spPr>
          <a:xfrm>
            <a:off x="664502" y="1953825"/>
            <a:ext cx="2099228" cy="2230227"/>
          </a:xfrm>
          <a:prstGeom prst="rect">
            <a:avLst/>
          </a:prstGeom>
        </p:spPr>
      </p:pic>
      <p:pic>
        <p:nvPicPr>
          <p:cNvPr id="25" name="object 25"/>
          <p:cNvPicPr/>
          <p:nvPr/>
        </p:nvPicPr>
        <p:blipFill>
          <a:blip r:embed="rId19" cstate="print"/>
          <a:stretch>
            <a:fillRect/>
          </a:stretch>
        </p:blipFill>
        <p:spPr>
          <a:xfrm>
            <a:off x="2841261" y="1953825"/>
            <a:ext cx="2099229" cy="2230227"/>
          </a:xfrm>
          <a:prstGeom prst="rect">
            <a:avLst/>
          </a:prstGeom>
        </p:spPr>
      </p:pic>
      <p:pic>
        <p:nvPicPr>
          <p:cNvPr id="26" name="object 26"/>
          <p:cNvPicPr/>
          <p:nvPr/>
        </p:nvPicPr>
        <p:blipFill>
          <a:blip r:embed="rId20" cstate="print"/>
          <a:stretch>
            <a:fillRect/>
          </a:stretch>
        </p:blipFill>
        <p:spPr>
          <a:xfrm>
            <a:off x="7194785" y="1953825"/>
            <a:ext cx="2099226" cy="2230227"/>
          </a:xfrm>
          <a:prstGeom prst="rect">
            <a:avLst/>
          </a:prstGeom>
        </p:spPr>
      </p:pic>
      <p:pic>
        <p:nvPicPr>
          <p:cNvPr id="27" name="object 27"/>
          <p:cNvPicPr/>
          <p:nvPr/>
        </p:nvPicPr>
        <p:blipFill>
          <a:blip r:embed="rId21" cstate="print"/>
          <a:stretch>
            <a:fillRect/>
          </a:stretch>
        </p:blipFill>
        <p:spPr>
          <a:xfrm>
            <a:off x="9371548" y="1953825"/>
            <a:ext cx="2099230" cy="2230227"/>
          </a:xfrm>
          <a:prstGeom prst="rect">
            <a:avLst/>
          </a:prstGeom>
        </p:spPr>
      </p:pic>
      <p:pic>
        <p:nvPicPr>
          <p:cNvPr id="28" name="object 28"/>
          <p:cNvPicPr/>
          <p:nvPr/>
        </p:nvPicPr>
        <p:blipFill>
          <a:blip r:embed="rId22" cstate="print"/>
          <a:stretch>
            <a:fillRect/>
          </a:stretch>
        </p:blipFill>
        <p:spPr>
          <a:xfrm>
            <a:off x="664502" y="4239097"/>
            <a:ext cx="2099228" cy="2230219"/>
          </a:xfrm>
          <a:prstGeom prst="rect">
            <a:avLst/>
          </a:prstGeom>
        </p:spPr>
      </p:pic>
      <p:pic>
        <p:nvPicPr>
          <p:cNvPr id="29" name="object 29"/>
          <p:cNvPicPr/>
          <p:nvPr/>
        </p:nvPicPr>
        <p:blipFill>
          <a:blip r:embed="rId23" cstate="print"/>
          <a:stretch>
            <a:fillRect/>
          </a:stretch>
        </p:blipFill>
        <p:spPr>
          <a:xfrm>
            <a:off x="2841261" y="4230255"/>
            <a:ext cx="2099229" cy="2230221"/>
          </a:xfrm>
          <a:prstGeom prst="rect">
            <a:avLst/>
          </a:prstGeom>
        </p:spPr>
      </p:pic>
      <p:pic>
        <p:nvPicPr>
          <p:cNvPr id="30" name="object 30"/>
          <p:cNvPicPr/>
          <p:nvPr/>
        </p:nvPicPr>
        <p:blipFill>
          <a:blip r:embed="rId24" cstate="print"/>
          <a:stretch>
            <a:fillRect/>
          </a:stretch>
        </p:blipFill>
        <p:spPr>
          <a:xfrm>
            <a:off x="5018023" y="4239097"/>
            <a:ext cx="2099230" cy="2230219"/>
          </a:xfrm>
          <a:prstGeom prst="rect">
            <a:avLst/>
          </a:prstGeom>
        </p:spPr>
      </p:pic>
      <p:pic>
        <p:nvPicPr>
          <p:cNvPr id="31" name="object 31"/>
          <p:cNvPicPr/>
          <p:nvPr/>
        </p:nvPicPr>
        <p:blipFill>
          <a:blip r:embed="rId25" cstate="print"/>
          <a:stretch>
            <a:fillRect/>
          </a:stretch>
        </p:blipFill>
        <p:spPr>
          <a:xfrm>
            <a:off x="7194785" y="4230255"/>
            <a:ext cx="2099226" cy="2230221"/>
          </a:xfrm>
          <a:prstGeom prst="rect">
            <a:avLst/>
          </a:prstGeom>
        </p:spPr>
      </p:pic>
      <p:pic>
        <p:nvPicPr>
          <p:cNvPr id="32" name="object 32"/>
          <p:cNvPicPr/>
          <p:nvPr/>
        </p:nvPicPr>
        <p:blipFill>
          <a:blip r:embed="rId26" cstate="print"/>
          <a:stretch>
            <a:fillRect/>
          </a:stretch>
        </p:blipFill>
        <p:spPr>
          <a:xfrm>
            <a:off x="5018023" y="1953825"/>
            <a:ext cx="2099229" cy="2230227"/>
          </a:xfrm>
          <a:prstGeom prst="rect">
            <a:avLst/>
          </a:prstGeom>
        </p:spPr>
      </p:pic>
      <p:sp>
        <p:nvSpPr>
          <p:cNvPr id="33" name="object 33"/>
          <p:cNvSpPr txBox="1"/>
          <p:nvPr/>
        </p:nvSpPr>
        <p:spPr>
          <a:xfrm>
            <a:off x="11170411" y="6425628"/>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5B9BD5"/>
                </a:solidFill>
                <a:effectLst/>
                <a:uLnTx/>
                <a:uFillTx/>
                <a:latin typeface="Calibri"/>
                <a:ea typeface="+mn-ea"/>
                <a:cs typeface="Calibri"/>
              </a:rPr>
              <a:t>6</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4" name="object 34"/>
          <p:cNvSpPr txBox="1">
            <a:spLocks noGrp="1"/>
          </p:cNvSpPr>
          <p:nvPr>
            <p:ph type="title"/>
          </p:nvPr>
        </p:nvSpPr>
        <p:spPr>
          <a:xfrm>
            <a:off x="2736420" y="253243"/>
            <a:ext cx="5558790" cy="696595"/>
          </a:xfrm>
          <a:prstGeom prst="rect">
            <a:avLst/>
          </a:prstGeom>
        </p:spPr>
        <p:txBody>
          <a:bodyPr vert="horz" wrap="square" lIns="0" tIns="12700" rIns="0" bIns="0" rtlCol="0">
            <a:spAutoFit/>
          </a:bodyPr>
          <a:lstStyle/>
          <a:p>
            <a:pPr marL="12700">
              <a:lnSpc>
                <a:spcPct val="100000"/>
              </a:lnSpc>
              <a:spcBef>
                <a:spcPts val="100"/>
              </a:spcBef>
            </a:pPr>
            <a:r>
              <a:rPr sz="4400" spc="-130" dirty="0">
                <a:solidFill>
                  <a:srgbClr val="44546A"/>
                </a:solidFill>
              </a:rPr>
              <a:t>F</a:t>
            </a:r>
            <a:r>
              <a:rPr sz="4400" spc="-65" dirty="0">
                <a:solidFill>
                  <a:srgbClr val="44546A"/>
                </a:solidFill>
              </a:rPr>
              <a:t>o</a:t>
            </a:r>
            <a:r>
              <a:rPr sz="4400" spc="-55" dirty="0">
                <a:solidFill>
                  <a:srgbClr val="44546A"/>
                </a:solidFill>
              </a:rPr>
              <a:t>c</a:t>
            </a:r>
            <a:r>
              <a:rPr sz="4400" spc="-180" dirty="0">
                <a:solidFill>
                  <a:srgbClr val="44546A"/>
                </a:solidFill>
              </a:rPr>
              <a:t>u</a:t>
            </a:r>
            <a:r>
              <a:rPr sz="4400" spc="254" dirty="0">
                <a:solidFill>
                  <a:srgbClr val="44546A"/>
                </a:solidFill>
              </a:rPr>
              <a:t>s</a:t>
            </a:r>
            <a:r>
              <a:rPr sz="4400" spc="-204" dirty="0">
                <a:solidFill>
                  <a:srgbClr val="44546A"/>
                </a:solidFill>
              </a:rPr>
              <a:t>e</a:t>
            </a:r>
            <a:r>
              <a:rPr sz="4400" spc="-200" dirty="0">
                <a:solidFill>
                  <a:srgbClr val="44546A"/>
                </a:solidFill>
              </a:rPr>
              <a:t>d</a:t>
            </a:r>
            <a:r>
              <a:rPr sz="4400" spc="-505" dirty="0">
                <a:solidFill>
                  <a:srgbClr val="44546A"/>
                </a:solidFill>
              </a:rPr>
              <a:t> </a:t>
            </a:r>
            <a:r>
              <a:rPr sz="4400" spc="-805" dirty="0">
                <a:solidFill>
                  <a:srgbClr val="44546A"/>
                </a:solidFill>
              </a:rPr>
              <a:t>T</a:t>
            </a:r>
            <a:r>
              <a:rPr sz="4400" spc="-245" dirty="0">
                <a:solidFill>
                  <a:srgbClr val="44546A"/>
                </a:solidFill>
              </a:rPr>
              <a:t>op</a:t>
            </a:r>
            <a:r>
              <a:rPr sz="4400" spc="-125" dirty="0">
                <a:solidFill>
                  <a:srgbClr val="44546A"/>
                </a:solidFill>
              </a:rPr>
              <a:t>i</a:t>
            </a:r>
            <a:r>
              <a:rPr sz="4400" spc="-10" dirty="0">
                <a:solidFill>
                  <a:srgbClr val="44546A"/>
                </a:solidFill>
              </a:rPr>
              <a:t>c</a:t>
            </a:r>
            <a:r>
              <a:rPr sz="4400" spc="-484" dirty="0">
                <a:solidFill>
                  <a:srgbClr val="44546A"/>
                </a:solidFill>
              </a:rPr>
              <a:t> </a:t>
            </a:r>
            <a:r>
              <a:rPr sz="4400" spc="185" dirty="0">
                <a:solidFill>
                  <a:srgbClr val="44546A"/>
                </a:solidFill>
              </a:rPr>
              <a:t>N</a:t>
            </a:r>
            <a:r>
              <a:rPr sz="4400" spc="-375" dirty="0">
                <a:solidFill>
                  <a:srgbClr val="44546A"/>
                </a:solidFill>
              </a:rPr>
              <a:t>e</a:t>
            </a:r>
            <a:r>
              <a:rPr sz="4400" spc="-280" dirty="0">
                <a:solidFill>
                  <a:srgbClr val="44546A"/>
                </a:solidFill>
              </a:rPr>
              <a:t>t</a:t>
            </a:r>
            <a:r>
              <a:rPr sz="4400" spc="-170" dirty="0">
                <a:solidFill>
                  <a:srgbClr val="44546A"/>
                </a:solidFill>
              </a:rPr>
              <a:t>w</a:t>
            </a:r>
            <a:r>
              <a:rPr sz="4400" spc="-265" dirty="0">
                <a:solidFill>
                  <a:srgbClr val="44546A"/>
                </a:solidFill>
              </a:rPr>
              <a:t>o</a:t>
            </a:r>
            <a:r>
              <a:rPr sz="4400" spc="-190" dirty="0">
                <a:solidFill>
                  <a:srgbClr val="44546A"/>
                </a:solidFill>
              </a:rPr>
              <a:t>r</a:t>
            </a:r>
            <a:r>
              <a:rPr sz="4400" spc="-315" dirty="0">
                <a:solidFill>
                  <a:srgbClr val="44546A"/>
                </a:solidFill>
              </a:rPr>
              <a:t>k</a:t>
            </a:r>
            <a:r>
              <a:rPr sz="4400" spc="254" dirty="0">
                <a:solidFill>
                  <a:srgbClr val="44546A"/>
                </a:solidFill>
              </a:rPr>
              <a:t>s</a:t>
            </a:r>
            <a:endParaRPr sz="4400"/>
          </a:p>
        </p:txBody>
      </p:sp>
    </p:spTree>
    <p:extLst>
      <p:ext uri="{BB962C8B-B14F-4D97-AF65-F5344CB8AC3E}">
        <p14:creationId xmlns:p14="http://schemas.microsoft.com/office/powerpoint/2010/main" val="24375301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0" y="0"/>
              <a:ext cx="12192000" cy="6858000"/>
            </a:xfrm>
            <a:prstGeom prst="rect">
              <a:avLst/>
            </a:prstGeom>
          </p:spPr>
        </p:pic>
        <p:pic>
          <p:nvPicPr>
            <p:cNvPr id="4" name="object 4"/>
            <p:cNvPicPr/>
            <p:nvPr/>
          </p:nvPicPr>
          <p:blipFill>
            <a:blip r:embed="rId4" cstate="print"/>
            <a:stretch>
              <a:fillRect/>
            </a:stretch>
          </p:blipFill>
          <p:spPr>
            <a:xfrm>
              <a:off x="461873" y="456986"/>
              <a:ext cx="11267477" cy="5943597"/>
            </a:xfrm>
            <a:prstGeom prst="rect">
              <a:avLst/>
            </a:prstGeom>
          </p:spPr>
        </p:pic>
      </p:grpSp>
      <p:sp>
        <p:nvSpPr>
          <p:cNvPr id="5" name="object 5"/>
          <p:cNvSpPr txBox="1"/>
          <p:nvPr/>
        </p:nvSpPr>
        <p:spPr>
          <a:xfrm>
            <a:off x="11976607" y="6532562"/>
            <a:ext cx="96520" cy="193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0" i="0" u="none" strike="noStrike" kern="1200" cap="none" spc="0" normalizeH="0" baseline="0" noProof="0" dirty="0">
                <a:ln>
                  <a:noFill/>
                </a:ln>
                <a:solidFill>
                  <a:srgbClr val="FFFFFF"/>
                </a:solidFill>
                <a:effectLst/>
                <a:uLnTx/>
                <a:uFillTx/>
                <a:latin typeface="Calibri"/>
                <a:ea typeface="+mn-ea"/>
                <a:cs typeface="Calibri"/>
              </a:rPr>
              <a:t>7</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250228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Rectangle 27">
            <a:extLst>
              <a:ext uri="{FF2B5EF4-FFF2-40B4-BE49-F238E27FC236}">
                <a16:creationId xmlns:a16="http://schemas.microsoft.com/office/drawing/2014/main" id="{6314D791-4D8A-4854-B8FC-6959656D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15076E76-3EB3-4269-8135-07CAB20E5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46" name="Group 31">
            <a:extLst>
              <a:ext uri="{FF2B5EF4-FFF2-40B4-BE49-F238E27FC236}">
                <a16:creationId xmlns:a16="http://schemas.microsoft.com/office/drawing/2014/main" id="{5EB3C7E5-50E1-4F9E-AEA3-A6D2190394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05" y="0"/>
            <a:ext cx="5163047" cy="3153018"/>
            <a:chOff x="6867015" y="-1"/>
            <a:chExt cx="5324985" cy="3251912"/>
          </a:xfrm>
          <a:solidFill>
            <a:schemeClr val="accent5">
              <a:alpha val="10000"/>
            </a:schemeClr>
          </a:solidFill>
        </p:grpSpPr>
        <p:sp>
          <p:nvSpPr>
            <p:cNvPr id="47" name="Freeform: Shape 32">
              <a:extLst>
                <a:ext uri="{FF2B5EF4-FFF2-40B4-BE49-F238E27FC236}">
                  <a16:creationId xmlns:a16="http://schemas.microsoft.com/office/drawing/2014/main" id="{80233B5C-C5A9-48C0-8C07-21E6F6B36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33">
              <a:extLst>
                <a:ext uri="{FF2B5EF4-FFF2-40B4-BE49-F238E27FC236}">
                  <a16:creationId xmlns:a16="http://schemas.microsoft.com/office/drawing/2014/main" id="{10F3AF96-AAC1-41E3-9F66-0A6277845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34">
              <a:extLst>
                <a:ext uri="{FF2B5EF4-FFF2-40B4-BE49-F238E27FC236}">
                  <a16:creationId xmlns:a16="http://schemas.microsoft.com/office/drawing/2014/main" id="{5DF38A98-557F-4C23-935A-42806B67A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35">
              <a:extLst>
                <a:ext uri="{FF2B5EF4-FFF2-40B4-BE49-F238E27FC236}">
                  <a16:creationId xmlns:a16="http://schemas.microsoft.com/office/drawing/2014/main" id="{8ACEB13D-EBFC-4288-B604-572C2F779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37">
            <a:extLst>
              <a:ext uri="{FF2B5EF4-FFF2-40B4-BE49-F238E27FC236}">
                <a16:creationId xmlns:a16="http://schemas.microsoft.com/office/drawing/2014/main" id="{B988F9A4-0578-4C59-8B4A-346E02CF3A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262397" y="3928396"/>
            <a:ext cx="3142400" cy="2716805"/>
            <a:chOff x="-305" y="-4155"/>
            <a:chExt cx="2514948" cy="2174333"/>
          </a:xfrm>
        </p:grpSpPr>
        <p:sp>
          <p:nvSpPr>
            <p:cNvPr id="52" name="Freeform: Shape 38">
              <a:extLst>
                <a:ext uri="{FF2B5EF4-FFF2-40B4-BE49-F238E27FC236}">
                  <a16:creationId xmlns:a16="http://schemas.microsoft.com/office/drawing/2014/main" id="{F63F827B-FA00-442A-A09C-806F1FFA3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39">
              <a:extLst>
                <a:ext uri="{FF2B5EF4-FFF2-40B4-BE49-F238E27FC236}">
                  <a16:creationId xmlns:a16="http://schemas.microsoft.com/office/drawing/2014/main" id="{AC876680-EE75-4791-842F-E23509221D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40">
              <a:extLst>
                <a:ext uri="{FF2B5EF4-FFF2-40B4-BE49-F238E27FC236}">
                  <a16:creationId xmlns:a16="http://schemas.microsoft.com/office/drawing/2014/main" id="{3B9819B2-70D4-4E0A-8D51-6B359B44C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55" name="Freeform: Shape 41">
              <a:extLst>
                <a:ext uri="{FF2B5EF4-FFF2-40B4-BE49-F238E27FC236}">
                  <a16:creationId xmlns:a16="http://schemas.microsoft.com/office/drawing/2014/main" id="{5FA8033D-6A70-4FA5-8F37-7F8C117C9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ítulo 1">
            <a:extLst>
              <a:ext uri="{FF2B5EF4-FFF2-40B4-BE49-F238E27FC236}">
                <a16:creationId xmlns:a16="http://schemas.microsoft.com/office/drawing/2014/main" id="{C2A1BA3C-30EE-D24A-8276-51A26E755411}"/>
              </a:ext>
            </a:extLst>
          </p:cNvPr>
          <p:cNvSpPr>
            <a:spLocks noGrp="1"/>
          </p:cNvSpPr>
          <p:nvPr>
            <p:ph type="ctrTitle"/>
          </p:nvPr>
        </p:nvSpPr>
        <p:spPr>
          <a:xfrm>
            <a:off x="615625" y="179616"/>
            <a:ext cx="10960443" cy="808068"/>
          </a:xfrm>
        </p:spPr>
        <p:txBody>
          <a:bodyPr>
            <a:noAutofit/>
          </a:bodyPr>
          <a:lstStyle/>
          <a:p>
            <a:r>
              <a:rPr lang="en-GB" sz="3600" dirty="0">
                <a:solidFill>
                  <a:schemeClr val="accent1">
                    <a:lumMod val="75000"/>
                  </a:schemeClr>
                </a:solidFill>
                <a:latin typeface="Arial" panose="020B0604020202020204" pitchFamily="34" charset="0"/>
                <a:cs typeface="Arial" panose="020B0604020202020204" pitchFamily="34" charset="0"/>
              </a:rPr>
              <a:t>Digital Health/ICD-11 – European Health Data Space</a:t>
            </a:r>
          </a:p>
        </p:txBody>
      </p:sp>
      <p:pic>
        <p:nvPicPr>
          <p:cNvPr id="57" name="Imagen 56" descr="Logotipo, nombre de la empresa&#10;&#10;Descripción generada automáticamente">
            <a:extLst>
              <a:ext uri="{FF2B5EF4-FFF2-40B4-BE49-F238E27FC236}">
                <a16:creationId xmlns:a16="http://schemas.microsoft.com/office/drawing/2014/main" id="{829C0AE6-D46F-704F-BADD-98C9F93817C1}"/>
              </a:ext>
            </a:extLst>
          </p:cNvPr>
          <p:cNvPicPr>
            <a:picLocks noChangeAspect="1"/>
          </p:cNvPicPr>
          <p:nvPr/>
        </p:nvPicPr>
        <p:blipFill>
          <a:blip r:embed="rId2"/>
          <a:stretch>
            <a:fillRect/>
          </a:stretch>
        </p:blipFill>
        <p:spPr>
          <a:xfrm>
            <a:off x="11235662" y="5872757"/>
            <a:ext cx="507899" cy="718741"/>
          </a:xfrm>
          <a:prstGeom prst="rect">
            <a:avLst/>
          </a:prstGeom>
        </p:spPr>
      </p:pic>
      <p:sp>
        <p:nvSpPr>
          <p:cNvPr id="20" name="Elipse 19">
            <a:extLst>
              <a:ext uri="{FF2B5EF4-FFF2-40B4-BE49-F238E27FC236}">
                <a16:creationId xmlns:a16="http://schemas.microsoft.com/office/drawing/2014/main" id="{B0AFBC27-19D4-B444-9F49-1F15730E542D}"/>
              </a:ext>
            </a:extLst>
          </p:cNvPr>
          <p:cNvSpPr/>
          <p:nvPr/>
        </p:nvSpPr>
        <p:spPr>
          <a:xfrm>
            <a:off x="452697" y="1567264"/>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uadroTexto 21">
            <a:extLst>
              <a:ext uri="{FF2B5EF4-FFF2-40B4-BE49-F238E27FC236}">
                <a16:creationId xmlns:a16="http://schemas.microsoft.com/office/drawing/2014/main" id="{F5910EE4-A76A-4B47-B097-AE9858BA8200}"/>
              </a:ext>
            </a:extLst>
          </p:cNvPr>
          <p:cNvSpPr txBox="1"/>
          <p:nvPr/>
        </p:nvSpPr>
        <p:spPr>
          <a:xfrm>
            <a:off x="778937" y="2156011"/>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Digital Health </a:t>
            </a:r>
          </a:p>
          <a:p>
            <a:pPr algn="ctr"/>
            <a:r>
              <a:rPr lang="en-GB" sz="1400" dirty="0">
                <a:solidFill>
                  <a:schemeClr val="accent1">
                    <a:lumMod val="75000"/>
                  </a:schemeClr>
                </a:solidFill>
                <a:latin typeface="Arial" panose="020B0604020202020204" pitchFamily="34" charset="0"/>
                <a:cs typeface="Arial" panose="020B0604020202020204" pitchFamily="34" charset="0"/>
              </a:rPr>
              <a:t>&amp; </a:t>
            </a:r>
          </a:p>
          <a:p>
            <a:pPr algn="ctr"/>
            <a:r>
              <a:rPr lang="en-GB" sz="1400" dirty="0">
                <a:solidFill>
                  <a:schemeClr val="accent1">
                    <a:lumMod val="75000"/>
                  </a:schemeClr>
                </a:solidFill>
                <a:latin typeface="Arial" panose="020B0604020202020204" pitchFamily="34" charset="0"/>
                <a:cs typeface="Arial" panose="020B0604020202020204" pitchFamily="34" charset="0"/>
              </a:rPr>
              <a:t>ICD-11 </a:t>
            </a:r>
          </a:p>
          <a:p>
            <a:pPr algn="ctr"/>
            <a:r>
              <a:rPr lang="en-GB" sz="1400" dirty="0">
                <a:solidFill>
                  <a:schemeClr val="accent1">
                    <a:lumMod val="75000"/>
                  </a:schemeClr>
                </a:solidFill>
                <a:latin typeface="Arial" panose="020B0604020202020204" pitchFamily="34" charset="0"/>
                <a:cs typeface="Arial" panose="020B0604020202020204" pitchFamily="34" charset="0"/>
              </a:rPr>
              <a:t>Position Papers</a:t>
            </a:r>
            <a:endParaRPr lang="en-GB" sz="1400" dirty="0"/>
          </a:p>
        </p:txBody>
      </p:sp>
      <p:sp>
        <p:nvSpPr>
          <p:cNvPr id="24" name="Elipse 23">
            <a:extLst>
              <a:ext uri="{FF2B5EF4-FFF2-40B4-BE49-F238E27FC236}">
                <a16:creationId xmlns:a16="http://schemas.microsoft.com/office/drawing/2014/main" id="{CBD3D6BA-74DA-7A4C-91DF-217BC7D0A020}"/>
              </a:ext>
            </a:extLst>
          </p:cNvPr>
          <p:cNvSpPr/>
          <p:nvPr/>
        </p:nvSpPr>
        <p:spPr>
          <a:xfrm>
            <a:off x="3367800" y="161127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adroTexto 24">
            <a:extLst>
              <a:ext uri="{FF2B5EF4-FFF2-40B4-BE49-F238E27FC236}">
                <a16:creationId xmlns:a16="http://schemas.microsoft.com/office/drawing/2014/main" id="{10456435-AA07-4F40-96B0-53883A1C4488}"/>
              </a:ext>
            </a:extLst>
          </p:cNvPr>
          <p:cNvSpPr txBox="1"/>
          <p:nvPr/>
        </p:nvSpPr>
        <p:spPr>
          <a:xfrm>
            <a:off x="3694040" y="2247796"/>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Inclusion of ICD-11 in EHDS EP Report</a:t>
            </a:r>
            <a:endParaRPr lang="en-GB" sz="1400" dirty="0"/>
          </a:p>
        </p:txBody>
      </p:sp>
      <p:sp>
        <p:nvSpPr>
          <p:cNvPr id="26" name="Elipse 25">
            <a:extLst>
              <a:ext uri="{FF2B5EF4-FFF2-40B4-BE49-F238E27FC236}">
                <a16:creationId xmlns:a16="http://schemas.microsoft.com/office/drawing/2014/main" id="{4140541D-012E-0748-AE5C-57D43EC9C837}"/>
              </a:ext>
            </a:extLst>
          </p:cNvPr>
          <p:cNvSpPr/>
          <p:nvPr/>
        </p:nvSpPr>
        <p:spPr>
          <a:xfrm>
            <a:off x="6483180" y="1611273"/>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adroTexto 26">
            <a:extLst>
              <a:ext uri="{FF2B5EF4-FFF2-40B4-BE49-F238E27FC236}">
                <a16:creationId xmlns:a16="http://schemas.microsoft.com/office/drawing/2014/main" id="{2A262439-E5F1-EB40-9CBF-017C2BF0A09E}"/>
              </a:ext>
            </a:extLst>
          </p:cNvPr>
          <p:cNvSpPr txBox="1"/>
          <p:nvPr/>
        </p:nvSpPr>
        <p:spPr>
          <a:xfrm>
            <a:off x="6800692" y="2213313"/>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Inclusion of ICD-11 in EHDS Joint Text</a:t>
            </a:r>
            <a:endParaRPr lang="en-GB" sz="1400" dirty="0"/>
          </a:p>
        </p:txBody>
      </p:sp>
      <p:sp>
        <p:nvSpPr>
          <p:cNvPr id="28" name="CuadroTexto 27">
            <a:extLst>
              <a:ext uri="{FF2B5EF4-FFF2-40B4-BE49-F238E27FC236}">
                <a16:creationId xmlns:a16="http://schemas.microsoft.com/office/drawing/2014/main" id="{7BA2AA75-42BA-8549-868E-E6BC4241C1AF}"/>
              </a:ext>
            </a:extLst>
          </p:cNvPr>
          <p:cNvSpPr txBox="1"/>
          <p:nvPr/>
        </p:nvSpPr>
        <p:spPr>
          <a:xfrm>
            <a:off x="9729046" y="2167108"/>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Inclusion of ICD-11 in EHDS EP Report</a:t>
            </a:r>
            <a:endParaRPr lang="en-GB" sz="1400" dirty="0"/>
          </a:p>
        </p:txBody>
      </p:sp>
      <p:sp>
        <p:nvSpPr>
          <p:cNvPr id="29" name="Elipse 28">
            <a:extLst>
              <a:ext uri="{FF2B5EF4-FFF2-40B4-BE49-F238E27FC236}">
                <a16:creationId xmlns:a16="http://schemas.microsoft.com/office/drawing/2014/main" id="{5E324B47-099C-904E-8764-800F7E39C9BC}"/>
              </a:ext>
            </a:extLst>
          </p:cNvPr>
          <p:cNvSpPr/>
          <p:nvPr/>
        </p:nvSpPr>
        <p:spPr>
          <a:xfrm>
            <a:off x="9402806" y="1564206"/>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ipse 29">
            <a:extLst>
              <a:ext uri="{FF2B5EF4-FFF2-40B4-BE49-F238E27FC236}">
                <a16:creationId xmlns:a16="http://schemas.microsoft.com/office/drawing/2014/main" id="{F6922071-4ACB-9545-91B9-2AF9DF6487E5}"/>
              </a:ext>
            </a:extLst>
          </p:cNvPr>
          <p:cNvSpPr/>
          <p:nvPr/>
        </p:nvSpPr>
        <p:spPr>
          <a:xfrm>
            <a:off x="1760565" y="4385515"/>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uadroTexto 30">
            <a:extLst>
              <a:ext uri="{FF2B5EF4-FFF2-40B4-BE49-F238E27FC236}">
                <a16:creationId xmlns:a16="http://schemas.microsoft.com/office/drawing/2014/main" id="{1B43A9A8-81AB-5F44-BFDF-28D2FC294254}"/>
              </a:ext>
            </a:extLst>
          </p:cNvPr>
          <p:cNvSpPr txBox="1"/>
          <p:nvPr/>
        </p:nvSpPr>
        <p:spPr>
          <a:xfrm>
            <a:off x="2086805" y="4981489"/>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Political Engagement at EU and National Level</a:t>
            </a:r>
            <a:endParaRPr lang="en-GB" sz="1400" dirty="0"/>
          </a:p>
        </p:txBody>
      </p:sp>
      <p:sp>
        <p:nvSpPr>
          <p:cNvPr id="32" name="Elipse 31">
            <a:extLst>
              <a:ext uri="{FF2B5EF4-FFF2-40B4-BE49-F238E27FC236}">
                <a16:creationId xmlns:a16="http://schemas.microsoft.com/office/drawing/2014/main" id="{595CB70E-621D-3841-BF7C-798FED6E5620}"/>
              </a:ext>
            </a:extLst>
          </p:cNvPr>
          <p:cNvSpPr/>
          <p:nvPr/>
        </p:nvSpPr>
        <p:spPr>
          <a:xfrm>
            <a:off x="8235015" y="4303965"/>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adroTexto 32">
            <a:extLst>
              <a:ext uri="{FF2B5EF4-FFF2-40B4-BE49-F238E27FC236}">
                <a16:creationId xmlns:a16="http://schemas.microsoft.com/office/drawing/2014/main" id="{585C9FB2-981A-4746-968F-3EE1654A53E2}"/>
              </a:ext>
            </a:extLst>
          </p:cNvPr>
          <p:cNvSpPr txBox="1"/>
          <p:nvPr/>
        </p:nvSpPr>
        <p:spPr>
          <a:xfrm>
            <a:off x="8561255" y="4855581"/>
            <a:ext cx="1434323" cy="1169551"/>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Translation of Digital Health &amp; ICD-11 Position Papers and materials</a:t>
            </a:r>
            <a:endParaRPr lang="en-GB" sz="1400" dirty="0"/>
          </a:p>
        </p:txBody>
      </p:sp>
      <p:sp>
        <p:nvSpPr>
          <p:cNvPr id="35" name="Elipse 34">
            <a:extLst>
              <a:ext uri="{FF2B5EF4-FFF2-40B4-BE49-F238E27FC236}">
                <a16:creationId xmlns:a16="http://schemas.microsoft.com/office/drawing/2014/main" id="{C2F26BA9-9C3B-2446-8797-36F31F27DF01}"/>
              </a:ext>
            </a:extLst>
          </p:cNvPr>
          <p:cNvSpPr/>
          <p:nvPr/>
        </p:nvSpPr>
        <p:spPr>
          <a:xfrm>
            <a:off x="4997790" y="4385515"/>
            <a:ext cx="2086805" cy="2137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uadroTexto 35">
            <a:extLst>
              <a:ext uri="{FF2B5EF4-FFF2-40B4-BE49-F238E27FC236}">
                <a16:creationId xmlns:a16="http://schemas.microsoft.com/office/drawing/2014/main" id="{1617FCC2-2B23-8441-8396-1A974D0F2164}"/>
              </a:ext>
            </a:extLst>
          </p:cNvPr>
          <p:cNvSpPr txBox="1"/>
          <p:nvPr/>
        </p:nvSpPr>
        <p:spPr>
          <a:xfrm>
            <a:off x="5330793" y="4981489"/>
            <a:ext cx="1434323" cy="954107"/>
          </a:xfrm>
          <a:prstGeom prst="rect">
            <a:avLst/>
          </a:prstGeom>
          <a:noFill/>
        </p:spPr>
        <p:txBody>
          <a:bodyPr wrap="square">
            <a:spAutoFit/>
          </a:bodyPr>
          <a:lstStyle/>
          <a:p>
            <a:pPr algn="ctr"/>
            <a:r>
              <a:rPr lang="en-GB" sz="1400" dirty="0">
                <a:solidFill>
                  <a:schemeClr val="accent1">
                    <a:lumMod val="75000"/>
                  </a:schemeClr>
                </a:solidFill>
                <a:latin typeface="Arial" panose="020B0604020202020204" pitchFamily="34" charset="0"/>
                <a:cs typeface="Arial" panose="020B0604020202020204" pitchFamily="34" charset="0"/>
              </a:rPr>
              <a:t>ICD-11 Letter to the Editor on the European Journal of Pain</a:t>
            </a:r>
            <a:endParaRPr lang="en-GB" sz="1400" dirty="0"/>
          </a:p>
        </p:txBody>
      </p:sp>
    </p:spTree>
    <p:extLst>
      <p:ext uri="{BB962C8B-B14F-4D97-AF65-F5344CB8AC3E}">
        <p14:creationId xmlns:p14="http://schemas.microsoft.com/office/powerpoint/2010/main" val="4574578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8"/>
          </a:xfrm>
          <a:prstGeom prst="rect">
            <a:avLst/>
          </a:prstGeom>
        </p:spPr>
      </p:pic>
      <p:sp>
        <p:nvSpPr>
          <p:cNvPr id="3" name="object 3"/>
          <p:cNvSpPr txBox="1">
            <a:spLocks noGrp="1"/>
          </p:cNvSpPr>
          <p:nvPr>
            <p:ph type="title"/>
          </p:nvPr>
        </p:nvSpPr>
        <p:spPr>
          <a:xfrm>
            <a:off x="2349498" y="345177"/>
            <a:ext cx="9357995" cy="1183640"/>
          </a:xfrm>
          <a:prstGeom prst="rect">
            <a:avLst/>
          </a:prstGeom>
        </p:spPr>
        <p:txBody>
          <a:bodyPr vert="horz" wrap="square" lIns="0" tIns="81280" rIns="0" bIns="0" rtlCol="0">
            <a:spAutoFit/>
          </a:bodyPr>
          <a:lstStyle/>
          <a:p>
            <a:pPr marL="12700" marR="5080">
              <a:lnSpc>
                <a:spcPts val="4320"/>
              </a:lnSpc>
              <a:spcBef>
                <a:spcPts val="640"/>
              </a:spcBef>
            </a:pPr>
            <a:r>
              <a:rPr spc="-45" dirty="0">
                <a:solidFill>
                  <a:srgbClr val="002060"/>
                </a:solidFill>
                <a:latin typeface="Calibri Light"/>
                <a:cs typeface="Calibri Light"/>
              </a:rPr>
              <a:t>Promoting</a:t>
            </a:r>
            <a:r>
              <a:rPr spc="-100" dirty="0">
                <a:solidFill>
                  <a:srgbClr val="002060"/>
                </a:solidFill>
                <a:latin typeface="Calibri Light"/>
                <a:cs typeface="Calibri Light"/>
              </a:rPr>
              <a:t> </a:t>
            </a:r>
            <a:r>
              <a:rPr spc="-5" dirty="0">
                <a:solidFill>
                  <a:srgbClr val="002060"/>
                </a:solidFill>
                <a:latin typeface="Calibri Light"/>
                <a:cs typeface="Calibri Light"/>
              </a:rPr>
              <a:t>a</a:t>
            </a:r>
            <a:r>
              <a:rPr spc="-45" dirty="0">
                <a:solidFill>
                  <a:srgbClr val="002060"/>
                </a:solidFill>
                <a:latin typeface="Calibri Light"/>
                <a:cs typeface="Calibri Light"/>
              </a:rPr>
              <a:t> </a:t>
            </a:r>
            <a:r>
              <a:rPr spc="-20" dirty="0">
                <a:solidFill>
                  <a:srgbClr val="002060"/>
                </a:solidFill>
                <a:latin typeface="Calibri Light"/>
                <a:cs typeface="Calibri Light"/>
              </a:rPr>
              <a:t>vision</a:t>
            </a:r>
            <a:r>
              <a:rPr spc="-95" dirty="0">
                <a:solidFill>
                  <a:srgbClr val="002060"/>
                </a:solidFill>
                <a:latin typeface="Calibri Light"/>
                <a:cs typeface="Calibri Light"/>
              </a:rPr>
              <a:t> </a:t>
            </a:r>
            <a:r>
              <a:rPr spc="-15" dirty="0">
                <a:solidFill>
                  <a:srgbClr val="002060"/>
                </a:solidFill>
                <a:latin typeface="Calibri Light"/>
                <a:cs typeface="Calibri Light"/>
              </a:rPr>
              <a:t>of</a:t>
            </a:r>
            <a:r>
              <a:rPr spc="-70" dirty="0">
                <a:solidFill>
                  <a:srgbClr val="002060"/>
                </a:solidFill>
                <a:latin typeface="Calibri Light"/>
                <a:cs typeface="Calibri Light"/>
              </a:rPr>
              <a:t> </a:t>
            </a:r>
            <a:r>
              <a:rPr spc="-35" dirty="0">
                <a:solidFill>
                  <a:srgbClr val="002060"/>
                </a:solidFill>
                <a:latin typeface="Calibri Light"/>
                <a:cs typeface="Calibri Light"/>
              </a:rPr>
              <a:t>what</a:t>
            </a:r>
            <a:r>
              <a:rPr spc="-75" dirty="0">
                <a:solidFill>
                  <a:srgbClr val="002060"/>
                </a:solidFill>
                <a:latin typeface="Calibri Light"/>
                <a:cs typeface="Calibri Light"/>
              </a:rPr>
              <a:t> </a:t>
            </a:r>
            <a:r>
              <a:rPr spc="-45" dirty="0">
                <a:solidFill>
                  <a:srgbClr val="002060"/>
                </a:solidFill>
                <a:latin typeface="Calibri Light"/>
                <a:cs typeface="Calibri Light"/>
              </a:rPr>
              <a:t>Europe</a:t>
            </a:r>
            <a:r>
              <a:rPr spc="-90" dirty="0">
                <a:solidFill>
                  <a:srgbClr val="002060"/>
                </a:solidFill>
                <a:latin typeface="Calibri Light"/>
                <a:cs typeface="Calibri Light"/>
              </a:rPr>
              <a:t> </a:t>
            </a:r>
            <a:r>
              <a:rPr spc="-35" dirty="0">
                <a:solidFill>
                  <a:srgbClr val="002060"/>
                </a:solidFill>
                <a:latin typeface="Calibri Light"/>
                <a:cs typeface="Calibri Light"/>
              </a:rPr>
              <a:t>can</a:t>
            </a:r>
            <a:r>
              <a:rPr spc="-85" dirty="0">
                <a:solidFill>
                  <a:srgbClr val="002060"/>
                </a:solidFill>
                <a:latin typeface="Calibri Light"/>
                <a:cs typeface="Calibri Light"/>
              </a:rPr>
              <a:t> </a:t>
            </a:r>
            <a:r>
              <a:rPr spc="-35" dirty="0">
                <a:solidFill>
                  <a:srgbClr val="002060"/>
                </a:solidFill>
                <a:latin typeface="Calibri Light"/>
                <a:cs typeface="Calibri Light"/>
              </a:rPr>
              <a:t>achieve </a:t>
            </a:r>
            <a:r>
              <a:rPr spc="-890" dirty="0">
                <a:solidFill>
                  <a:srgbClr val="002060"/>
                </a:solidFill>
                <a:latin typeface="Calibri Light"/>
                <a:cs typeface="Calibri Light"/>
              </a:rPr>
              <a:t> </a:t>
            </a:r>
            <a:r>
              <a:rPr spc="-15" dirty="0">
                <a:solidFill>
                  <a:srgbClr val="002060"/>
                </a:solidFill>
                <a:latin typeface="Calibri Light"/>
                <a:cs typeface="Calibri Light"/>
              </a:rPr>
              <a:t>on</a:t>
            </a:r>
            <a:r>
              <a:rPr spc="-75" dirty="0">
                <a:solidFill>
                  <a:srgbClr val="002060"/>
                </a:solidFill>
                <a:latin typeface="Calibri Light"/>
                <a:cs typeface="Calibri Light"/>
              </a:rPr>
              <a:t> </a:t>
            </a:r>
            <a:r>
              <a:rPr spc="-35" dirty="0">
                <a:solidFill>
                  <a:srgbClr val="002060"/>
                </a:solidFill>
                <a:latin typeface="Calibri Light"/>
                <a:cs typeface="Calibri Light"/>
              </a:rPr>
              <a:t>cancer</a:t>
            </a:r>
            <a:r>
              <a:rPr spc="-90" dirty="0">
                <a:solidFill>
                  <a:srgbClr val="002060"/>
                </a:solidFill>
                <a:latin typeface="Calibri Light"/>
                <a:cs typeface="Calibri Light"/>
              </a:rPr>
              <a:t> </a:t>
            </a:r>
            <a:r>
              <a:rPr spc="-40" dirty="0">
                <a:solidFill>
                  <a:srgbClr val="002060"/>
                </a:solidFill>
                <a:latin typeface="Calibri Light"/>
                <a:cs typeface="Calibri Light"/>
              </a:rPr>
              <a:t>together:</a:t>
            </a:r>
            <a:r>
              <a:rPr spc="-80" dirty="0">
                <a:solidFill>
                  <a:srgbClr val="002060"/>
                </a:solidFill>
                <a:latin typeface="Calibri Light"/>
                <a:cs typeface="Calibri Light"/>
              </a:rPr>
              <a:t> </a:t>
            </a:r>
            <a:r>
              <a:rPr spc="-5" dirty="0">
                <a:solidFill>
                  <a:srgbClr val="002060"/>
                </a:solidFill>
                <a:latin typeface="Calibri Light"/>
                <a:cs typeface="Calibri Light"/>
              </a:rPr>
              <a:t>a</a:t>
            </a:r>
            <a:r>
              <a:rPr spc="-50" dirty="0">
                <a:solidFill>
                  <a:srgbClr val="002060"/>
                </a:solidFill>
                <a:latin typeface="Calibri Light"/>
                <a:cs typeface="Calibri Light"/>
              </a:rPr>
              <a:t> </a:t>
            </a:r>
            <a:r>
              <a:rPr spc="-30" dirty="0">
                <a:solidFill>
                  <a:srgbClr val="002060"/>
                </a:solidFill>
                <a:latin typeface="Calibri Light"/>
                <a:cs typeface="Calibri Light"/>
              </a:rPr>
              <a:t>journey</a:t>
            </a:r>
            <a:r>
              <a:rPr spc="-90" dirty="0">
                <a:solidFill>
                  <a:srgbClr val="002060"/>
                </a:solidFill>
                <a:latin typeface="Calibri Light"/>
                <a:cs typeface="Calibri Light"/>
              </a:rPr>
              <a:t> </a:t>
            </a:r>
            <a:r>
              <a:rPr spc="-30" dirty="0">
                <a:solidFill>
                  <a:srgbClr val="002060"/>
                </a:solidFill>
                <a:latin typeface="Calibri Light"/>
                <a:cs typeface="Calibri Light"/>
              </a:rPr>
              <a:t>to</a:t>
            </a:r>
            <a:r>
              <a:rPr spc="-70" dirty="0">
                <a:solidFill>
                  <a:srgbClr val="002060"/>
                </a:solidFill>
                <a:latin typeface="Calibri Light"/>
                <a:cs typeface="Calibri Light"/>
              </a:rPr>
              <a:t> </a:t>
            </a:r>
            <a:r>
              <a:rPr spc="-35" dirty="0">
                <a:solidFill>
                  <a:srgbClr val="002060"/>
                </a:solidFill>
                <a:latin typeface="Calibri Light"/>
                <a:cs typeface="Calibri Light"/>
              </a:rPr>
              <a:t>realisation</a:t>
            </a:r>
          </a:p>
        </p:txBody>
      </p:sp>
      <p:sp>
        <p:nvSpPr>
          <p:cNvPr id="4" name="object 4"/>
          <p:cNvSpPr txBox="1"/>
          <p:nvPr/>
        </p:nvSpPr>
        <p:spPr>
          <a:xfrm>
            <a:off x="11170411" y="6425628"/>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8</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5" name="object 5"/>
          <p:cNvPicPr/>
          <p:nvPr/>
        </p:nvPicPr>
        <p:blipFill>
          <a:blip r:embed="rId4" cstate="print"/>
          <a:stretch>
            <a:fillRect/>
          </a:stretch>
        </p:blipFill>
        <p:spPr>
          <a:xfrm>
            <a:off x="224027" y="2244852"/>
            <a:ext cx="6007607" cy="4175759"/>
          </a:xfrm>
          <a:prstGeom prst="rect">
            <a:avLst/>
          </a:prstGeom>
        </p:spPr>
      </p:pic>
      <p:pic>
        <p:nvPicPr>
          <p:cNvPr id="6" name="object 6"/>
          <p:cNvPicPr/>
          <p:nvPr/>
        </p:nvPicPr>
        <p:blipFill>
          <a:blip r:embed="rId5" cstate="print"/>
          <a:stretch>
            <a:fillRect/>
          </a:stretch>
        </p:blipFill>
        <p:spPr>
          <a:xfrm>
            <a:off x="6560819" y="2282952"/>
            <a:ext cx="5187695" cy="4098035"/>
          </a:xfrm>
          <a:prstGeom prst="rect">
            <a:avLst/>
          </a:prstGeom>
        </p:spPr>
      </p:pic>
    </p:spTree>
    <p:extLst>
      <p:ext uri="{BB962C8B-B14F-4D97-AF65-F5344CB8AC3E}">
        <p14:creationId xmlns:p14="http://schemas.microsoft.com/office/powerpoint/2010/main" val="7840511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8"/>
          </a:xfrm>
          <a:prstGeom prst="rect">
            <a:avLst/>
          </a:prstGeom>
        </p:spPr>
      </p:pic>
      <p:sp>
        <p:nvSpPr>
          <p:cNvPr id="3" name="object 3"/>
          <p:cNvSpPr txBox="1">
            <a:spLocks noGrp="1"/>
          </p:cNvSpPr>
          <p:nvPr>
            <p:ph type="title"/>
          </p:nvPr>
        </p:nvSpPr>
        <p:spPr>
          <a:xfrm>
            <a:off x="2349498" y="345177"/>
            <a:ext cx="9303385" cy="1183640"/>
          </a:xfrm>
          <a:prstGeom prst="rect">
            <a:avLst/>
          </a:prstGeom>
        </p:spPr>
        <p:txBody>
          <a:bodyPr vert="horz" wrap="square" lIns="0" tIns="81280" rIns="0" bIns="0" rtlCol="0">
            <a:spAutoFit/>
          </a:bodyPr>
          <a:lstStyle/>
          <a:p>
            <a:pPr marL="12700" marR="5080">
              <a:lnSpc>
                <a:spcPts val="4320"/>
              </a:lnSpc>
              <a:spcBef>
                <a:spcPts val="640"/>
              </a:spcBef>
            </a:pPr>
            <a:r>
              <a:rPr spc="-30" dirty="0">
                <a:solidFill>
                  <a:srgbClr val="002060"/>
                </a:solidFill>
                <a:latin typeface="Calibri Light"/>
                <a:cs typeface="Calibri Light"/>
              </a:rPr>
              <a:t>2019:</a:t>
            </a:r>
            <a:r>
              <a:rPr spc="-65" dirty="0">
                <a:solidFill>
                  <a:srgbClr val="002060"/>
                </a:solidFill>
                <a:latin typeface="Calibri Light"/>
                <a:cs typeface="Calibri Light"/>
              </a:rPr>
              <a:t> </a:t>
            </a:r>
            <a:r>
              <a:rPr spc="-45" dirty="0">
                <a:solidFill>
                  <a:srgbClr val="002060"/>
                </a:solidFill>
                <a:latin typeface="Calibri Light"/>
                <a:cs typeface="Calibri Light"/>
              </a:rPr>
              <a:t>Commitment</a:t>
            </a:r>
            <a:r>
              <a:rPr spc="-90" dirty="0">
                <a:solidFill>
                  <a:srgbClr val="002060"/>
                </a:solidFill>
                <a:latin typeface="Calibri Light"/>
                <a:cs typeface="Calibri Light"/>
              </a:rPr>
              <a:t> </a:t>
            </a:r>
            <a:r>
              <a:rPr spc="-30" dirty="0">
                <a:solidFill>
                  <a:srgbClr val="002060"/>
                </a:solidFill>
                <a:latin typeface="Calibri Light"/>
                <a:cs typeface="Calibri Light"/>
              </a:rPr>
              <a:t>to</a:t>
            </a:r>
            <a:r>
              <a:rPr spc="-65" dirty="0">
                <a:solidFill>
                  <a:srgbClr val="002060"/>
                </a:solidFill>
                <a:latin typeface="Calibri Light"/>
                <a:cs typeface="Calibri Light"/>
              </a:rPr>
              <a:t> </a:t>
            </a:r>
            <a:r>
              <a:rPr spc="-30" dirty="0">
                <a:solidFill>
                  <a:srgbClr val="002060"/>
                </a:solidFill>
                <a:latin typeface="Calibri Light"/>
                <a:cs typeface="Calibri Light"/>
              </a:rPr>
              <a:t>that</a:t>
            </a:r>
            <a:r>
              <a:rPr spc="-90" dirty="0">
                <a:solidFill>
                  <a:srgbClr val="002060"/>
                </a:solidFill>
                <a:latin typeface="Calibri Light"/>
                <a:cs typeface="Calibri Light"/>
              </a:rPr>
              <a:t> </a:t>
            </a:r>
            <a:r>
              <a:rPr spc="-20" dirty="0">
                <a:solidFill>
                  <a:srgbClr val="002060"/>
                </a:solidFill>
                <a:latin typeface="Calibri Light"/>
                <a:cs typeface="Calibri Light"/>
              </a:rPr>
              <a:t>vision</a:t>
            </a:r>
            <a:r>
              <a:rPr spc="-105" dirty="0">
                <a:solidFill>
                  <a:srgbClr val="002060"/>
                </a:solidFill>
                <a:latin typeface="Calibri Light"/>
                <a:cs typeface="Calibri Light"/>
              </a:rPr>
              <a:t> </a:t>
            </a:r>
            <a:r>
              <a:rPr spc="-35" dirty="0">
                <a:solidFill>
                  <a:srgbClr val="002060"/>
                </a:solidFill>
                <a:latin typeface="Calibri Light"/>
                <a:cs typeface="Calibri Light"/>
              </a:rPr>
              <a:t>from</a:t>
            </a:r>
            <a:r>
              <a:rPr spc="-125" dirty="0">
                <a:solidFill>
                  <a:srgbClr val="002060"/>
                </a:solidFill>
                <a:latin typeface="Calibri Light"/>
                <a:cs typeface="Calibri Light"/>
              </a:rPr>
              <a:t> </a:t>
            </a:r>
            <a:r>
              <a:rPr spc="-20" dirty="0">
                <a:solidFill>
                  <a:srgbClr val="002060"/>
                </a:solidFill>
                <a:latin typeface="Calibri Light"/>
                <a:cs typeface="Calibri Light"/>
              </a:rPr>
              <a:t>the</a:t>
            </a:r>
            <a:r>
              <a:rPr spc="-75" dirty="0">
                <a:solidFill>
                  <a:srgbClr val="002060"/>
                </a:solidFill>
                <a:latin typeface="Calibri Light"/>
                <a:cs typeface="Calibri Light"/>
              </a:rPr>
              <a:t> </a:t>
            </a:r>
            <a:r>
              <a:rPr spc="-30" dirty="0">
                <a:solidFill>
                  <a:srgbClr val="002060"/>
                </a:solidFill>
                <a:latin typeface="Calibri Light"/>
                <a:cs typeface="Calibri Light"/>
              </a:rPr>
              <a:t>top </a:t>
            </a:r>
            <a:r>
              <a:rPr spc="-890" dirty="0">
                <a:solidFill>
                  <a:srgbClr val="002060"/>
                </a:solidFill>
                <a:latin typeface="Calibri Light"/>
                <a:cs typeface="Calibri Light"/>
              </a:rPr>
              <a:t> </a:t>
            </a:r>
            <a:r>
              <a:rPr spc="-15" dirty="0">
                <a:solidFill>
                  <a:srgbClr val="002060"/>
                </a:solidFill>
                <a:latin typeface="Calibri Light"/>
                <a:cs typeface="Calibri Light"/>
              </a:rPr>
              <a:t>of</a:t>
            </a:r>
            <a:r>
              <a:rPr spc="-55" dirty="0">
                <a:solidFill>
                  <a:srgbClr val="002060"/>
                </a:solidFill>
                <a:latin typeface="Calibri Light"/>
                <a:cs typeface="Calibri Light"/>
              </a:rPr>
              <a:t> </a:t>
            </a:r>
            <a:r>
              <a:rPr spc="-20" dirty="0">
                <a:solidFill>
                  <a:srgbClr val="002060"/>
                </a:solidFill>
                <a:latin typeface="Calibri Light"/>
                <a:cs typeface="Calibri Light"/>
              </a:rPr>
              <a:t>the</a:t>
            </a:r>
            <a:r>
              <a:rPr spc="-90" dirty="0">
                <a:solidFill>
                  <a:srgbClr val="002060"/>
                </a:solidFill>
                <a:latin typeface="Calibri Light"/>
                <a:cs typeface="Calibri Light"/>
              </a:rPr>
              <a:t> </a:t>
            </a:r>
            <a:r>
              <a:rPr spc="-15" dirty="0">
                <a:solidFill>
                  <a:srgbClr val="002060"/>
                </a:solidFill>
                <a:latin typeface="Calibri Light"/>
                <a:cs typeface="Calibri Light"/>
              </a:rPr>
              <a:t>EU</a:t>
            </a:r>
          </a:p>
        </p:txBody>
      </p:sp>
      <p:sp>
        <p:nvSpPr>
          <p:cNvPr id="4" name="object 4"/>
          <p:cNvSpPr txBox="1"/>
          <p:nvPr/>
        </p:nvSpPr>
        <p:spPr>
          <a:xfrm>
            <a:off x="11170411" y="6425628"/>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5" name="object 5"/>
          <p:cNvPicPr/>
          <p:nvPr/>
        </p:nvPicPr>
        <p:blipFill>
          <a:blip r:embed="rId4" cstate="print"/>
          <a:stretch>
            <a:fillRect/>
          </a:stretch>
        </p:blipFill>
        <p:spPr>
          <a:xfrm>
            <a:off x="441959" y="2617025"/>
            <a:ext cx="5196839" cy="2910225"/>
          </a:xfrm>
          <a:prstGeom prst="rect">
            <a:avLst/>
          </a:prstGeom>
        </p:spPr>
      </p:pic>
      <p:pic>
        <p:nvPicPr>
          <p:cNvPr id="6" name="object 6"/>
          <p:cNvPicPr/>
          <p:nvPr/>
        </p:nvPicPr>
        <p:blipFill>
          <a:blip r:embed="rId5" cstate="print"/>
          <a:stretch>
            <a:fillRect/>
          </a:stretch>
        </p:blipFill>
        <p:spPr>
          <a:xfrm>
            <a:off x="6096000" y="2375255"/>
            <a:ext cx="5928486" cy="3334763"/>
          </a:xfrm>
          <a:prstGeom prst="rect">
            <a:avLst/>
          </a:prstGeom>
        </p:spPr>
      </p:pic>
    </p:spTree>
    <p:extLst>
      <p:ext uri="{BB962C8B-B14F-4D97-AF65-F5344CB8AC3E}">
        <p14:creationId xmlns:p14="http://schemas.microsoft.com/office/powerpoint/2010/main" val="8258120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8"/>
          </a:xfrm>
          <a:prstGeom prst="rect">
            <a:avLst/>
          </a:prstGeom>
        </p:spPr>
      </p:pic>
      <p:sp>
        <p:nvSpPr>
          <p:cNvPr id="3" name="object 3"/>
          <p:cNvSpPr txBox="1">
            <a:spLocks noGrp="1"/>
          </p:cNvSpPr>
          <p:nvPr>
            <p:ph type="title"/>
          </p:nvPr>
        </p:nvSpPr>
        <p:spPr>
          <a:xfrm>
            <a:off x="2288539" y="496646"/>
            <a:ext cx="7898130" cy="635000"/>
          </a:xfrm>
          <a:prstGeom prst="rect">
            <a:avLst/>
          </a:prstGeom>
        </p:spPr>
        <p:txBody>
          <a:bodyPr vert="horz" wrap="square" lIns="0" tIns="12065" rIns="0" bIns="0" rtlCol="0">
            <a:spAutoFit/>
          </a:bodyPr>
          <a:lstStyle/>
          <a:p>
            <a:pPr marL="12700">
              <a:lnSpc>
                <a:spcPct val="100000"/>
              </a:lnSpc>
              <a:spcBef>
                <a:spcPts val="95"/>
              </a:spcBef>
            </a:pPr>
            <a:r>
              <a:rPr spc="-30" dirty="0">
                <a:solidFill>
                  <a:srgbClr val="002060"/>
                </a:solidFill>
                <a:latin typeface="Calibri Light"/>
                <a:cs typeface="Calibri Light"/>
              </a:rPr>
              <a:t>Speaking</a:t>
            </a:r>
            <a:r>
              <a:rPr spc="-105" dirty="0">
                <a:solidFill>
                  <a:srgbClr val="002060"/>
                </a:solidFill>
                <a:latin typeface="Calibri Light"/>
                <a:cs typeface="Calibri Light"/>
              </a:rPr>
              <a:t> </a:t>
            </a:r>
            <a:r>
              <a:rPr spc="-15" dirty="0">
                <a:solidFill>
                  <a:srgbClr val="002060"/>
                </a:solidFill>
                <a:latin typeface="Calibri Light"/>
                <a:cs typeface="Calibri Light"/>
              </a:rPr>
              <a:t>as</a:t>
            </a:r>
            <a:r>
              <a:rPr spc="-60" dirty="0">
                <a:solidFill>
                  <a:srgbClr val="002060"/>
                </a:solidFill>
                <a:latin typeface="Calibri Light"/>
                <a:cs typeface="Calibri Light"/>
              </a:rPr>
              <a:t> </a:t>
            </a:r>
            <a:r>
              <a:rPr spc="-20" dirty="0">
                <a:solidFill>
                  <a:srgbClr val="002060"/>
                </a:solidFill>
                <a:latin typeface="Calibri Light"/>
                <a:cs typeface="Calibri Light"/>
              </a:rPr>
              <a:t>one</a:t>
            </a:r>
            <a:r>
              <a:rPr spc="-95" dirty="0">
                <a:solidFill>
                  <a:srgbClr val="002060"/>
                </a:solidFill>
                <a:latin typeface="Calibri Light"/>
                <a:cs typeface="Calibri Light"/>
              </a:rPr>
              <a:t> </a:t>
            </a:r>
            <a:r>
              <a:rPr spc="-30" dirty="0">
                <a:solidFill>
                  <a:srgbClr val="002060"/>
                </a:solidFill>
                <a:latin typeface="Calibri Light"/>
                <a:cs typeface="Calibri Light"/>
              </a:rPr>
              <a:t>to</a:t>
            </a:r>
            <a:r>
              <a:rPr spc="-75" dirty="0">
                <a:solidFill>
                  <a:srgbClr val="002060"/>
                </a:solidFill>
                <a:latin typeface="Calibri Light"/>
                <a:cs typeface="Calibri Light"/>
              </a:rPr>
              <a:t> </a:t>
            </a:r>
            <a:r>
              <a:rPr spc="-20" dirty="0">
                <a:solidFill>
                  <a:srgbClr val="002060"/>
                </a:solidFill>
                <a:latin typeface="Calibri Light"/>
                <a:cs typeface="Calibri Light"/>
              </a:rPr>
              <a:t>the</a:t>
            </a:r>
            <a:r>
              <a:rPr spc="-95" dirty="0">
                <a:solidFill>
                  <a:srgbClr val="002060"/>
                </a:solidFill>
                <a:latin typeface="Calibri Light"/>
                <a:cs typeface="Calibri Light"/>
              </a:rPr>
              <a:t> </a:t>
            </a:r>
            <a:r>
              <a:rPr spc="-40" dirty="0">
                <a:solidFill>
                  <a:srgbClr val="002060"/>
                </a:solidFill>
                <a:latin typeface="Calibri Light"/>
                <a:cs typeface="Calibri Light"/>
              </a:rPr>
              <a:t>European</a:t>
            </a:r>
            <a:r>
              <a:rPr spc="-100" dirty="0">
                <a:solidFill>
                  <a:srgbClr val="002060"/>
                </a:solidFill>
                <a:latin typeface="Calibri Light"/>
                <a:cs typeface="Calibri Light"/>
              </a:rPr>
              <a:t> </a:t>
            </a:r>
            <a:r>
              <a:rPr spc="-35" dirty="0">
                <a:solidFill>
                  <a:srgbClr val="002060"/>
                </a:solidFill>
                <a:latin typeface="Calibri Light"/>
                <a:cs typeface="Calibri Light"/>
              </a:rPr>
              <a:t>Union</a:t>
            </a:r>
          </a:p>
        </p:txBody>
      </p:sp>
      <p:sp>
        <p:nvSpPr>
          <p:cNvPr id="4" name="object 4"/>
          <p:cNvSpPr txBox="1"/>
          <p:nvPr/>
        </p:nvSpPr>
        <p:spPr>
          <a:xfrm>
            <a:off x="11092688"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10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5" name="object 5"/>
          <p:cNvPicPr/>
          <p:nvPr/>
        </p:nvPicPr>
        <p:blipFill>
          <a:blip r:embed="rId4" cstate="print"/>
          <a:stretch>
            <a:fillRect/>
          </a:stretch>
        </p:blipFill>
        <p:spPr>
          <a:xfrm>
            <a:off x="4433315" y="1866900"/>
            <a:ext cx="3473195" cy="4852415"/>
          </a:xfrm>
          <a:prstGeom prst="rect">
            <a:avLst/>
          </a:prstGeom>
        </p:spPr>
      </p:pic>
      <p:pic>
        <p:nvPicPr>
          <p:cNvPr id="6" name="object 6"/>
          <p:cNvPicPr/>
          <p:nvPr/>
        </p:nvPicPr>
        <p:blipFill>
          <a:blip r:embed="rId5" cstate="print"/>
          <a:stretch>
            <a:fillRect/>
          </a:stretch>
        </p:blipFill>
        <p:spPr>
          <a:xfrm>
            <a:off x="594360" y="1805940"/>
            <a:ext cx="3593591" cy="4975859"/>
          </a:xfrm>
          <a:prstGeom prst="rect">
            <a:avLst/>
          </a:prstGeom>
        </p:spPr>
      </p:pic>
      <p:pic>
        <p:nvPicPr>
          <p:cNvPr id="7" name="object 7"/>
          <p:cNvPicPr/>
          <p:nvPr/>
        </p:nvPicPr>
        <p:blipFill>
          <a:blip r:embed="rId6" cstate="print"/>
          <a:stretch>
            <a:fillRect/>
          </a:stretch>
        </p:blipFill>
        <p:spPr>
          <a:xfrm>
            <a:off x="8153400" y="1743455"/>
            <a:ext cx="3557015" cy="4975859"/>
          </a:xfrm>
          <a:prstGeom prst="rect">
            <a:avLst/>
          </a:prstGeom>
        </p:spPr>
      </p:pic>
    </p:spTree>
    <p:extLst>
      <p:ext uri="{BB962C8B-B14F-4D97-AF65-F5344CB8AC3E}">
        <p14:creationId xmlns:p14="http://schemas.microsoft.com/office/powerpoint/2010/main" val="16566355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752657" y="1655673"/>
            <a:ext cx="1799999" cy="1799998"/>
          </a:xfrm>
          <a:prstGeom prst="rect">
            <a:avLst/>
          </a:prstGeom>
        </p:spPr>
      </p:pic>
      <p:sp>
        <p:nvSpPr>
          <p:cNvPr id="3" name="object 3"/>
          <p:cNvSpPr txBox="1">
            <a:spLocks noGrp="1"/>
          </p:cNvSpPr>
          <p:nvPr>
            <p:ph type="title"/>
          </p:nvPr>
        </p:nvSpPr>
        <p:spPr>
          <a:xfrm>
            <a:off x="2334922" y="274923"/>
            <a:ext cx="5245735" cy="635000"/>
          </a:xfrm>
          <a:prstGeom prst="rect">
            <a:avLst/>
          </a:prstGeom>
        </p:spPr>
        <p:txBody>
          <a:bodyPr vert="horz" wrap="square" lIns="0" tIns="12065" rIns="0" bIns="0" rtlCol="0">
            <a:spAutoFit/>
          </a:bodyPr>
          <a:lstStyle/>
          <a:p>
            <a:pPr marL="12700">
              <a:lnSpc>
                <a:spcPct val="100000"/>
              </a:lnSpc>
              <a:spcBef>
                <a:spcPts val="95"/>
              </a:spcBef>
            </a:pPr>
            <a:r>
              <a:rPr spc="-35" dirty="0">
                <a:solidFill>
                  <a:srgbClr val="002060"/>
                </a:solidFill>
                <a:latin typeface="Calibri Light"/>
                <a:cs typeface="Calibri Light"/>
              </a:rPr>
              <a:t>Free</a:t>
            </a:r>
            <a:r>
              <a:rPr spc="-105" dirty="0">
                <a:solidFill>
                  <a:srgbClr val="002060"/>
                </a:solidFill>
                <a:latin typeface="Calibri Light"/>
                <a:cs typeface="Calibri Light"/>
              </a:rPr>
              <a:t> </a:t>
            </a:r>
            <a:r>
              <a:rPr spc="-40" dirty="0">
                <a:solidFill>
                  <a:srgbClr val="002060"/>
                </a:solidFill>
                <a:latin typeface="Calibri Light"/>
                <a:cs typeface="Calibri Light"/>
              </a:rPr>
              <a:t>From</a:t>
            </a:r>
            <a:r>
              <a:rPr spc="-125" dirty="0">
                <a:solidFill>
                  <a:srgbClr val="002060"/>
                </a:solidFill>
                <a:latin typeface="Calibri Light"/>
                <a:cs typeface="Calibri Light"/>
              </a:rPr>
              <a:t> </a:t>
            </a:r>
            <a:r>
              <a:rPr spc="-35" dirty="0">
                <a:solidFill>
                  <a:srgbClr val="002060"/>
                </a:solidFill>
                <a:latin typeface="Calibri Light"/>
                <a:cs typeface="Calibri Light"/>
              </a:rPr>
              <a:t>Cancer’s</a:t>
            </a:r>
            <a:r>
              <a:rPr spc="-90" dirty="0">
                <a:solidFill>
                  <a:srgbClr val="002060"/>
                </a:solidFill>
                <a:latin typeface="Calibri Light"/>
                <a:cs typeface="Calibri Light"/>
              </a:rPr>
              <a:t> </a:t>
            </a:r>
            <a:r>
              <a:rPr spc="-5" dirty="0">
                <a:solidFill>
                  <a:srgbClr val="002060"/>
                </a:solidFill>
                <a:latin typeface="Calibri Light"/>
                <a:cs typeface="Calibri Light"/>
              </a:rPr>
              <a:t>7</a:t>
            </a:r>
            <a:r>
              <a:rPr spc="-80" dirty="0">
                <a:solidFill>
                  <a:srgbClr val="002060"/>
                </a:solidFill>
                <a:latin typeface="Calibri Light"/>
                <a:cs typeface="Calibri Light"/>
              </a:rPr>
              <a:t> </a:t>
            </a:r>
            <a:r>
              <a:rPr spc="-35" dirty="0">
                <a:solidFill>
                  <a:srgbClr val="002060"/>
                </a:solidFill>
                <a:latin typeface="Calibri Light"/>
                <a:cs typeface="Calibri Light"/>
              </a:rPr>
              <a:t>Asks</a:t>
            </a:r>
          </a:p>
        </p:txBody>
      </p:sp>
      <p:sp>
        <p:nvSpPr>
          <p:cNvPr id="4" name="object 4"/>
          <p:cNvSpPr txBox="1"/>
          <p:nvPr/>
        </p:nvSpPr>
        <p:spPr>
          <a:xfrm>
            <a:off x="11092688"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11</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5" name="object 5"/>
          <p:cNvPicPr/>
          <p:nvPr/>
        </p:nvPicPr>
        <p:blipFill>
          <a:blip r:embed="rId4" cstate="print"/>
          <a:stretch>
            <a:fillRect/>
          </a:stretch>
        </p:blipFill>
        <p:spPr>
          <a:xfrm>
            <a:off x="3693319" y="1648393"/>
            <a:ext cx="1799999" cy="1799999"/>
          </a:xfrm>
          <a:prstGeom prst="rect">
            <a:avLst/>
          </a:prstGeom>
        </p:spPr>
      </p:pic>
      <p:pic>
        <p:nvPicPr>
          <p:cNvPr id="6" name="object 6"/>
          <p:cNvPicPr/>
          <p:nvPr/>
        </p:nvPicPr>
        <p:blipFill>
          <a:blip r:embed="rId5" cstate="print"/>
          <a:stretch>
            <a:fillRect/>
          </a:stretch>
        </p:blipFill>
        <p:spPr>
          <a:xfrm>
            <a:off x="7150480" y="1551124"/>
            <a:ext cx="991999" cy="1767999"/>
          </a:xfrm>
          <a:prstGeom prst="rect">
            <a:avLst/>
          </a:prstGeom>
        </p:spPr>
      </p:pic>
      <p:pic>
        <p:nvPicPr>
          <p:cNvPr id="7" name="object 7"/>
          <p:cNvPicPr/>
          <p:nvPr/>
        </p:nvPicPr>
        <p:blipFill>
          <a:blip r:embed="rId6" cstate="print"/>
          <a:stretch>
            <a:fillRect/>
          </a:stretch>
        </p:blipFill>
        <p:spPr>
          <a:xfrm>
            <a:off x="9811487" y="1514420"/>
            <a:ext cx="1215388" cy="1863231"/>
          </a:xfrm>
          <a:prstGeom prst="rect">
            <a:avLst/>
          </a:prstGeom>
        </p:spPr>
      </p:pic>
      <p:pic>
        <p:nvPicPr>
          <p:cNvPr id="8" name="object 8"/>
          <p:cNvPicPr/>
          <p:nvPr/>
        </p:nvPicPr>
        <p:blipFill>
          <a:blip r:embed="rId7" cstate="print"/>
          <a:stretch>
            <a:fillRect/>
          </a:stretch>
        </p:blipFill>
        <p:spPr>
          <a:xfrm>
            <a:off x="1955743" y="4337483"/>
            <a:ext cx="1966055" cy="1798927"/>
          </a:xfrm>
          <a:prstGeom prst="rect">
            <a:avLst/>
          </a:prstGeom>
        </p:spPr>
      </p:pic>
      <p:pic>
        <p:nvPicPr>
          <p:cNvPr id="9" name="object 9"/>
          <p:cNvPicPr/>
          <p:nvPr/>
        </p:nvPicPr>
        <p:blipFill>
          <a:blip r:embed="rId8" cstate="print"/>
          <a:stretch>
            <a:fillRect/>
          </a:stretch>
        </p:blipFill>
        <p:spPr>
          <a:xfrm>
            <a:off x="5394439" y="4336719"/>
            <a:ext cx="1739320" cy="1799987"/>
          </a:xfrm>
          <a:prstGeom prst="rect">
            <a:avLst/>
          </a:prstGeom>
        </p:spPr>
      </p:pic>
      <p:pic>
        <p:nvPicPr>
          <p:cNvPr id="10" name="object 10"/>
          <p:cNvPicPr/>
          <p:nvPr/>
        </p:nvPicPr>
        <p:blipFill>
          <a:blip r:embed="rId9" cstate="print"/>
          <a:stretch>
            <a:fillRect/>
          </a:stretch>
        </p:blipFill>
        <p:spPr>
          <a:xfrm>
            <a:off x="8182199" y="4268962"/>
            <a:ext cx="1799999" cy="1799999"/>
          </a:xfrm>
          <a:prstGeom prst="rect">
            <a:avLst/>
          </a:prstGeom>
        </p:spPr>
      </p:pic>
      <p:sp>
        <p:nvSpPr>
          <p:cNvPr id="11" name="object 11"/>
          <p:cNvSpPr txBox="1"/>
          <p:nvPr/>
        </p:nvSpPr>
        <p:spPr>
          <a:xfrm>
            <a:off x="617186" y="3450156"/>
            <a:ext cx="2194560" cy="635635"/>
          </a:xfrm>
          <a:prstGeom prst="rect">
            <a:avLst/>
          </a:prstGeom>
        </p:spPr>
        <p:txBody>
          <a:bodyPr vert="horz" wrap="square" lIns="0" tIns="13335" rIns="0" bIns="0" rtlCol="0">
            <a:spAutoFit/>
          </a:bodyPr>
          <a:lstStyle/>
          <a:p>
            <a:pPr marL="713105" marR="5080" lvl="0" indent="-70104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165" normalizeH="0" baseline="0" noProof="0" dirty="0">
                <a:ln>
                  <a:noFill/>
                </a:ln>
                <a:solidFill>
                  <a:srgbClr val="002060"/>
                </a:solidFill>
                <a:effectLst/>
                <a:uLnTx/>
                <a:uFillTx/>
                <a:latin typeface="Calibri Light"/>
                <a:ea typeface="+mn-ea"/>
                <a:cs typeface="Calibri Light"/>
              </a:rPr>
              <a:t>T</a:t>
            </a:r>
            <a:r>
              <a:rPr kumimoji="0" sz="2000" b="0" i="0" u="none" strike="noStrike" kern="1200" cap="none" spc="-10" normalizeH="0" baseline="0" noProof="0" dirty="0">
                <a:ln>
                  <a:noFill/>
                </a:ln>
                <a:solidFill>
                  <a:srgbClr val="002060"/>
                </a:solidFill>
                <a:effectLst/>
                <a:uLnTx/>
                <a:uFillTx/>
                <a:latin typeface="Calibri Light"/>
                <a:ea typeface="+mn-ea"/>
                <a:cs typeface="Calibri Light"/>
              </a:rPr>
              <a:t>a</a:t>
            </a:r>
            <a:r>
              <a:rPr kumimoji="0" sz="2000" b="0" i="0" u="none" strike="noStrike" kern="1200" cap="none" spc="-80" normalizeH="0" baseline="0" noProof="0" dirty="0">
                <a:ln>
                  <a:noFill/>
                </a:ln>
                <a:solidFill>
                  <a:srgbClr val="002060"/>
                </a:solidFill>
                <a:effectLst/>
                <a:uLnTx/>
                <a:uFillTx/>
                <a:latin typeface="Calibri Light"/>
                <a:ea typeface="+mn-ea"/>
                <a:cs typeface="Calibri Light"/>
              </a:rPr>
              <a:t>k</a:t>
            </a:r>
            <a:r>
              <a:rPr kumimoji="0" sz="2000" b="0" i="0" u="none" strike="noStrike" kern="1200" cap="none" spc="0" normalizeH="0" baseline="0" noProof="0" dirty="0">
                <a:ln>
                  <a:noFill/>
                </a:ln>
                <a:solidFill>
                  <a:srgbClr val="002060"/>
                </a:solidFill>
                <a:effectLst/>
                <a:uLnTx/>
                <a:uFillTx/>
                <a:latin typeface="Calibri Light"/>
                <a:ea typeface="+mn-ea"/>
                <a:cs typeface="Calibri Light"/>
              </a:rPr>
              <a:t>e</a:t>
            </a:r>
            <a:r>
              <a:rPr kumimoji="0" sz="2000" b="0" i="0" u="none" strike="noStrike" kern="1200" cap="none" spc="-50"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10" normalizeH="0" baseline="0" noProof="0" dirty="0">
                <a:ln>
                  <a:noFill/>
                </a:ln>
                <a:solidFill>
                  <a:srgbClr val="002060"/>
                </a:solidFill>
                <a:effectLst/>
                <a:uLnTx/>
                <a:uFillTx/>
                <a:latin typeface="Calibri Light"/>
                <a:ea typeface="+mn-ea"/>
                <a:cs typeface="Calibri Light"/>
              </a:rPr>
              <a:t>a</a:t>
            </a:r>
            <a:r>
              <a:rPr kumimoji="0" sz="2000" b="0" i="0" u="none" strike="noStrike" kern="1200" cap="none" spc="0" normalizeH="0" baseline="0" noProof="0" dirty="0">
                <a:ln>
                  <a:noFill/>
                </a:ln>
                <a:solidFill>
                  <a:srgbClr val="002060"/>
                </a:solidFill>
                <a:effectLst/>
                <a:uLnTx/>
                <a:uFillTx/>
                <a:latin typeface="Calibri Light"/>
                <a:ea typeface="+mn-ea"/>
                <a:cs typeface="Calibri Light"/>
              </a:rPr>
              <a:t>ct</a:t>
            </a:r>
            <a:r>
              <a:rPr kumimoji="0" sz="2000" b="0" i="0" u="none" strike="noStrike" kern="1200" cap="none" spc="-15" normalizeH="0" baseline="0" noProof="0" dirty="0">
                <a:ln>
                  <a:noFill/>
                </a:ln>
                <a:solidFill>
                  <a:srgbClr val="002060"/>
                </a:solidFill>
                <a:effectLst/>
                <a:uLnTx/>
                <a:uFillTx/>
                <a:latin typeface="Calibri Light"/>
                <a:ea typeface="+mn-ea"/>
                <a:cs typeface="Calibri Light"/>
              </a:rPr>
              <a:t>io</a:t>
            </a:r>
            <a:r>
              <a:rPr kumimoji="0" sz="2000" b="0" i="0" u="none" strike="noStrike" kern="1200" cap="none" spc="0" normalizeH="0" baseline="0" noProof="0" dirty="0">
                <a:ln>
                  <a:noFill/>
                </a:ln>
                <a:solidFill>
                  <a:srgbClr val="002060"/>
                </a:solidFill>
                <a:effectLst/>
                <a:uLnTx/>
                <a:uFillTx/>
                <a:latin typeface="Calibri Light"/>
                <a:ea typeface="+mn-ea"/>
                <a:cs typeface="Calibri Light"/>
              </a:rPr>
              <a:t>n</a:t>
            </a:r>
            <a:r>
              <a:rPr kumimoji="0" sz="2000" b="0" i="0" u="none" strike="noStrike" kern="1200" cap="none" spc="-60"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5" normalizeH="0" baseline="0" noProof="0" dirty="0">
                <a:ln>
                  <a:noFill/>
                </a:ln>
                <a:solidFill>
                  <a:srgbClr val="002060"/>
                </a:solidFill>
                <a:effectLst/>
                <a:uLnTx/>
                <a:uFillTx/>
                <a:latin typeface="Calibri Light"/>
                <a:ea typeface="+mn-ea"/>
                <a:cs typeface="Calibri Light"/>
              </a:rPr>
              <a:t>o</a:t>
            </a:r>
            <a:r>
              <a:rPr kumimoji="0" sz="2000" b="0" i="0" u="none" strike="noStrike" kern="1200" cap="none" spc="0" normalizeH="0" baseline="0" noProof="0" dirty="0">
                <a:ln>
                  <a:noFill/>
                </a:ln>
                <a:solidFill>
                  <a:srgbClr val="002060"/>
                </a:solidFill>
                <a:effectLst/>
                <a:uLnTx/>
                <a:uFillTx/>
                <a:latin typeface="Calibri Light"/>
                <a:ea typeface="+mn-ea"/>
                <a:cs typeface="Calibri Light"/>
              </a:rPr>
              <a:t>n</a:t>
            </a:r>
            <a:r>
              <a:rPr kumimoji="0" sz="2000" b="0" i="0" u="none" strike="noStrike" kern="1200" cap="none" spc="-45"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25" normalizeH="0" baseline="0" noProof="0" dirty="0">
                <a:ln>
                  <a:noFill/>
                </a:ln>
                <a:solidFill>
                  <a:srgbClr val="002060"/>
                </a:solidFill>
                <a:effectLst/>
                <a:uLnTx/>
                <a:uFillTx/>
                <a:latin typeface="Calibri Light"/>
                <a:ea typeface="+mn-ea"/>
                <a:cs typeface="Calibri Light"/>
              </a:rPr>
              <a:t>c</a:t>
            </a:r>
            <a:r>
              <a:rPr kumimoji="0" sz="2000" b="0" i="0" u="none" strike="noStrike" kern="1200" cap="none" spc="-10" normalizeH="0" baseline="0" noProof="0" dirty="0">
                <a:ln>
                  <a:noFill/>
                </a:ln>
                <a:solidFill>
                  <a:srgbClr val="002060"/>
                </a:solidFill>
                <a:effectLst/>
                <a:uLnTx/>
                <a:uFillTx/>
                <a:latin typeface="Calibri Light"/>
                <a:ea typeface="+mn-ea"/>
                <a:cs typeface="Calibri Light"/>
              </a:rPr>
              <a:t>an</a:t>
            </a:r>
            <a:r>
              <a:rPr kumimoji="0" sz="2000" b="0" i="0" u="none" strike="noStrike" kern="1200" cap="none" spc="-5" normalizeH="0" baseline="0" noProof="0" dirty="0">
                <a:ln>
                  <a:noFill/>
                </a:ln>
                <a:solidFill>
                  <a:srgbClr val="002060"/>
                </a:solidFill>
                <a:effectLst/>
                <a:uLnTx/>
                <a:uFillTx/>
                <a:latin typeface="Calibri Light"/>
                <a:ea typeface="+mn-ea"/>
                <a:cs typeface="Calibri Light"/>
              </a:rPr>
              <a:t>c</a:t>
            </a:r>
            <a:r>
              <a:rPr kumimoji="0" sz="2000" b="0" i="0" u="none" strike="noStrike" kern="1200" cap="none" spc="-20" normalizeH="0" baseline="0" noProof="0" dirty="0">
                <a:ln>
                  <a:noFill/>
                </a:ln>
                <a:solidFill>
                  <a:srgbClr val="002060"/>
                </a:solidFill>
                <a:effectLst/>
                <a:uLnTx/>
                <a:uFillTx/>
                <a:latin typeface="Calibri Light"/>
                <a:ea typeface="+mn-ea"/>
                <a:cs typeface="Calibri Light"/>
              </a:rPr>
              <a:t>er  </a:t>
            </a:r>
            <a:r>
              <a:rPr kumimoji="0" sz="2000" b="0" i="0" u="none" strike="noStrike" kern="1200" cap="none" spc="-15" normalizeH="0" baseline="0" noProof="0" dirty="0">
                <a:ln>
                  <a:noFill/>
                </a:ln>
                <a:solidFill>
                  <a:srgbClr val="002060"/>
                </a:solidFill>
                <a:effectLst/>
                <a:uLnTx/>
                <a:uFillTx/>
                <a:latin typeface="Calibri Light"/>
                <a:ea typeface="+mn-ea"/>
                <a:cs typeface="Calibri Light"/>
              </a:rPr>
              <a:t>distress</a:t>
            </a:r>
            <a:endParaRPr kumimoji="0" sz="20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12" name="object 12"/>
          <p:cNvSpPr txBox="1"/>
          <p:nvPr/>
        </p:nvSpPr>
        <p:spPr>
          <a:xfrm>
            <a:off x="3475949" y="3447787"/>
            <a:ext cx="2598420" cy="635635"/>
          </a:xfrm>
          <a:prstGeom prst="rect">
            <a:avLst/>
          </a:prstGeom>
        </p:spPr>
        <p:txBody>
          <a:bodyPr vert="horz" wrap="square" lIns="0" tIns="13335" rIns="0" bIns="0" rtlCol="0">
            <a:spAutoFit/>
          </a:bodyPr>
          <a:lstStyle/>
          <a:p>
            <a:pPr marL="12700" marR="5080" lvl="0" indent="95885"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20" normalizeH="0" baseline="0" noProof="0" dirty="0">
                <a:ln>
                  <a:noFill/>
                </a:ln>
                <a:solidFill>
                  <a:srgbClr val="002060"/>
                </a:solidFill>
                <a:effectLst/>
                <a:uLnTx/>
                <a:uFillTx/>
                <a:latin typeface="Calibri Light"/>
                <a:ea typeface="+mn-ea"/>
                <a:cs typeface="Calibri Light"/>
              </a:rPr>
              <a:t>Elevate management </a:t>
            </a:r>
            <a:r>
              <a:rPr kumimoji="0" sz="2000" b="0" i="0" u="none" strike="noStrike" kern="1200" cap="none" spc="-5" normalizeH="0" baseline="0" noProof="0" dirty="0">
                <a:ln>
                  <a:noFill/>
                </a:ln>
                <a:solidFill>
                  <a:srgbClr val="002060"/>
                </a:solidFill>
                <a:effectLst/>
                <a:uLnTx/>
                <a:uFillTx/>
                <a:latin typeface="Calibri Light"/>
                <a:ea typeface="+mn-ea"/>
                <a:cs typeface="Calibri Light"/>
              </a:rPr>
              <a:t>of </a:t>
            </a:r>
            <a:r>
              <a:rPr kumimoji="0" sz="2000" b="0" i="0" u="none" strike="noStrike" kern="1200" cap="none" spc="0"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5" normalizeH="0" baseline="0" noProof="0" dirty="0">
                <a:ln>
                  <a:noFill/>
                </a:ln>
                <a:solidFill>
                  <a:srgbClr val="002060"/>
                </a:solidFill>
                <a:effectLst/>
                <a:uLnTx/>
                <a:uFillTx/>
                <a:latin typeface="Calibri Light"/>
                <a:ea typeface="+mn-ea"/>
                <a:cs typeface="Calibri Light"/>
              </a:rPr>
              <a:t>pain</a:t>
            </a:r>
            <a:r>
              <a:rPr kumimoji="0" sz="2000" b="0" i="0" u="none" strike="noStrike" kern="1200" cap="none" spc="-60"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5" normalizeH="0" baseline="0" noProof="0" dirty="0">
                <a:ln>
                  <a:noFill/>
                </a:ln>
                <a:solidFill>
                  <a:srgbClr val="002060"/>
                </a:solidFill>
                <a:effectLst/>
                <a:uLnTx/>
                <a:uFillTx/>
                <a:latin typeface="Calibri Light"/>
                <a:ea typeface="+mn-ea"/>
                <a:cs typeface="Calibri Light"/>
              </a:rPr>
              <a:t>and</a:t>
            </a:r>
            <a:r>
              <a:rPr kumimoji="0" sz="2000" b="0" i="0" u="none" strike="noStrike" kern="1200" cap="none" spc="-55"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10" normalizeH="0" baseline="0" noProof="0" dirty="0">
                <a:ln>
                  <a:noFill/>
                </a:ln>
                <a:solidFill>
                  <a:srgbClr val="002060"/>
                </a:solidFill>
                <a:effectLst/>
                <a:uLnTx/>
                <a:uFillTx/>
                <a:latin typeface="Calibri Light"/>
                <a:ea typeface="+mn-ea"/>
                <a:cs typeface="Calibri Light"/>
              </a:rPr>
              <a:t>other</a:t>
            </a:r>
            <a:r>
              <a:rPr kumimoji="0" sz="2000" b="0" i="0" u="none" strike="noStrike" kern="1200" cap="none" spc="-65"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25" normalizeH="0" baseline="0" noProof="0" dirty="0">
                <a:ln>
                  <a:noFill/>
                </a:ln>
                <a:solidFill>
                  <a:srgbClr val="002060"/>
                </a:solidFill>
                <a:effectLst/>
                <a:uLnTx/>
                <a:uFillTx/>
                <a:latin typeface="Calibri Light"/>
                <a:ea typeface="+mn-ea"/>
                <a:cs typeface="Calibri Light"/>
              </a:rPr>
              <a:t>symptoms</a:t>
            </a:r>
            <a:endParaRPr kumimoji="0" sz="20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13" name="object 13"/>
          <p:cNvSpPr txBox="1"/>
          <p:nvPr/>
        </p:nvSpPr>
        <p:spPr>
          <a:xfrm>
            <a:off x="6322116" y="3447787"/>
            <a:ext cx="2706370" cy="635635"/>
          </a:xfrm>
          <a:prstGeom prst="rect">
            <a:avLst/>
          </a:prstGeom>
        </p:spPr>
        <p:txBody>
          <a:bodyPr vert="horz" wrap="square" lIns="0" tIns="13335" rIns="0" bIns="0" rtlCol="0">
            <a:spAutoFit/>
          </a:bodyPr>
          <a:lstStyle/>
          <a:p>
            <a:pPr marL="12700" marR="5080" lvl="0" indent="240665"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15" normalizeH="0" baseline="0" noProof="0" dirty="0">
                <a:ln>
                  <a:noFill/>
                </a:ln>
                <a:solidFill>
                  <a:srgbClr val="002060"/>
                </a:solidFill>
                <a:effectLst/>
                <a:uLnTx/>
                <a:uFillTx/>
                <a:latin typeface="Calibri Light"/>
                <a:ea typeface="+mn-ea"/>
                <a:cs typeface="Calibri Light"/>
              </a:rPr>
              <a:t>Recognise Sexuality </a:t>
            </a:r>
            <a:r>
              <a:rPr kumimoji="0" sz="2000" b="0" i="0" u="none" strike="noStrike" kern="1200" cap="none" spc="0" normalizeH="0" baseline="0" noProof="0" dirty="0">
                <a:ln>
                  <a:noFill/>
                </a:ln>
                <a:solidFill>
                  <a:srgbClr val="002060"/>
                </a:solidFill>
                <a:effectLst/>
                <a:uLnTx/>
                <a:uFillTx/>
                <a:latin typeface="Calibri Light"/>
                <a:ea typeface="+mn-ea"/>
                <a:cs typeface="Calibri Light"/>
              </a:rPr>
              <a:t>in </a:t>
            </a:r>
            <a:r>
              <a:rPr kumimoji="0" sz="2000" b="0" i="0" u="none" strike="noStrike" kern="1200" cap="none" spc="5"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10" normalizeH="0" baseline="0" noProof="0" dirty="0">
                <a:ln>
                  <a:noFill/>
                </a:ln>
                <a:solidFill>
                  <a:srgbClr val="002060"/>
                </a:solidFill>
                <a:effectLst/>
                <a:uLnTx/>
                <a:uFillTx/>
                <a:latin typeface="Calibri Light"/>
                <a:ea typeface="+mn-ea"/>
                <a:cs typeface="Calibri Light"/>
              </a:rPr>
              <a:t>Health</a:t>
            </a:r>
            <a:r>
              <a:rPr kumimoji="0" sz="2000" b="0" i="0" u="none" strike="noStrike" kern="1200" cap="none" spc="-75"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25" normalizeH="0" baseline="0" noProof="0" dirty="0">
                <a:ln>
                  <a:noFill/>
                </a:ln>
                <a:solidFill>
                  <a:srgbClr val="002060"/>
                </a:solidFill>
                <a:effectLst/>
                <a:uLnTx/>
                <a:uFillTx/>
                <a:latin typeface="Calibri Light"/>
                <a:ea typeface="+mn-ea"/>
                <a:cs typeface="Calibri Light"/>
              </a:rPr>
              <a:t>System</a:t>
            </a:r>
            <a:r>
              <a:rPr kumimoji="0" sz="2000" b="0" i="0" u="none" strike="noStrike" kern="1200" cap="none" spc="-85"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20" normalizeH="0" baseline="0" noProof="0" dirty="0">
                <a:ln>
                  <a:noFill/>
                </a:ln>
                <a:solidFill>
                  <a:srgbClr val="002060"/>
                </a:solidFill>
                <a:effectLst/>
                <a:uLnTx/>
                <a:uFillTx/>
                <a:latin typeface="Calibri Light"/>
                <a:ea typeface="+mn-ea"/>
                <a:cs typeface="Calibri Light"/>
              </a:rPr>
              <a:t>Approaches</a:t>
            </a:r>
            <a:endParaRPr kumimoji="0" sz="20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14" name="object 14"/>
          <p:cNvSpPr txBox="1"/>
          <p:nvPr/>
        </p:nvSpPr>
        <p:spPr>
          <a:xfrm>
            <a:off x="9248282" y="3445572"/>
            <a:ext cx="2430780" cy="635635"/>
          </a:xfrm>
          <a:prstGeom prst="rect">
            <a:avLst/>
          </a:prstGeom>
        </p:spPr>
        <p:txBody>
          <a:bodyPr vert="horz" wrap="square" lIns="0" tIns="13335" rIns="0" bIns="0" rtlCol="0">
            <a:spAutoFit/>
          </a:bodyPr>
          <a:lstStyle/>
          <a:p>
            <a:pPr marL="718185" marR="5080" lvl="0" indent="-70612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10" normalizeH="0" baseline="0" noProof="0" dirty="0">
                <a:ln>
                  <a:noFill/>
                </a:ln>
                <a:solidFill>
                  <a:srgbClr val="002060"/>
                </a:solidFill>
                <a:effectLst/>
                <a:uLnTx/>
                <a:uFillTx/>
                <a:latin typeface="Calibri Light"/>
                <a:ea typeface="+mn-ea"/>
                <a:cs typeface="Calibri Light"/>
              </a:rPr>
              <a:t>Meet</a:t>
            </a:r>
            <a:r>
              <a:rPr kumimoji="0" sz="2000" b="0" i="0" u="none" strike="noStrike" kern="1200" cap="none" spc="-65"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5" normalizeH="0" baseline="0" noProof="0" dirty="0">
                <a:ln>
                  <a:noFill/>
                </a:ln>
                <a:solidFill>
                  <a:srgbClr val="002060"/>
                </a:solidFill>
                <a:effectLst/>
                <a:uLnTx/>
                <a:uFillTx/>
                <a:latin typeface="Calibri Light"/>
                <a:ea typeface="+mn-ea"/>
                <a:cs typeface="Calibri Light"/>
              </a:rPr>
              <a:t>the</a:t>
            </a:r>
            <a:r>
              <a:rPr kumimoji="0" sz="2000" b="0" i="0" u="none" strike="noStrike" kern="1200" cap="none" spc="-60"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15" normalizeH="0" baseline="0" noProof="0" dirty="0">
                <a:ln>
                  <a:noFill/>
                </a:ln>
                <a:solidFill>
                  <a:srgbClr val="002060"/>
                </a:solidFill>
                <a:effectLst/>
                <a:uLnTx/>
                <a:uFillTx/>
                <a:latin typeface="Calibri Light"/>
                <a:ea typeface="+mn-ea"/>
                <a:cs typeface="Calibri Light"/>
              </a:rPr>
              <a:t>Comorbidities </a:t>
            </a:r>
            <a:r>
              <a:rPr kumimoji="0" sz="2000" b="0" i="0" u="none" strike="noStrike" kern="1200" cap="none" spc="-434" normalizeH="0" baseline="0" noProof="0" dirty="0">
                <a:ln>
                  <a:noFill/>
                </a:ln>
                <a:solidFill>
                  <a:srgbClr val="002060"/>
                </a:solidFill>
                <a:effectLst/>
                <a:uLnTx/>
                <a:uFillTx/>
                <a:latin typeface="Calibri Light"/>
                <a:ea typeface="+mn-ea"/>
                <a:cs typeface="Calibri Light"/>
              </a:rPr>
              <a:t> </a:t>
            </a:r>
            <a:r>
              <a:rPr kumimoji="0" sz="2000" b="0" i="0" u="none" strike="noStrike" kern="1200" cap="none" spc="-15" normalizeH="0" baseline="0" noProof="0" dirty="0">
                <a:ln>
                  <a:noFill/>
                </a:ln>
                <a:solidFill>
                  <a:srgbClr val="002060"/>
                </a:solidFill>
                <a:effectLst/>
                <a:uLnTx/>
                <a:uFillTx/>
                <a:latin typeface="Calibri Light"/>
                <a:ea typeface="+mn-ea"/>
                <a:cs typeface="Calibri Light"/>
              </a:rPr>
              <a:t>Challenge</a:t>
            </a:r>
            <a:endParaRPr kumimoji="0" sz="20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15" name="object 15"/>
          <p:cNvSpPr txBox="1"/>
          <p:nvPr/>
        </p:nvSpPr>
        <p:spPr>
          <a:xfrm>
            <a:off x="1635370" y="6155264"/>
            <a:ext cx="2975610" cy="574040"/>
          </a:xfrm>
          <a:prstGeom prst="rect">
            <a:avLst/>
          </a:prstGeom>
        </p:spPr>
        <p:txBody>
          <a:bodyPr vert="horz" wrap="square" lIns="0" tIns="12700" rIns="0" bIns="0" rtlCol="0">
            <a:spAutoFit/>
          </a:bodyPr>
          <a:lstStyle/>
          <a:p>
            <a:pPr marL="382905" marR="5080" lvl="0" indent="-37084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20" normalizeH="0" baseline="0" noProof="0" dirty="0">
                <a:ln>
                  <a:noFill/>
                </a:ln>
                <a:solidFill>
                  <a:srgbClr val="002060"/>
                </a:solidFill>
                <a:effectLst/>
                <a:uLnTx/>
                <a:uFillTx/>
                <a:latin typeface="Calibri Light"/>
                <a:ea typeface="+mn-ea"/>
                <a:cs typeface="Calibri Light"/>
              </a:rPr>
              <a:t>Empower</a:t>
            </a:r>
            <a:r>
              <a:rPr kumimoji="0" sz="1800" b="0" i="0" u="none" strike="noStrike" kern="1200" cap="none" spc="-6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20" normalizeH="0" baseline="0" noProof="0" dirty="0">
                <a:ln>
                  <a:noFill/>
                </a:ln>
                <a:solidFill>
                  <a:srgbClr val="002060"/>
                </a:solidFill>
                <a:effectLst/>
                <a:uLnTx/>
                <a:uFillTx/>
                <a:latin typeface="Calibri Light"/>
                <a:ea typeface="+mn-ea"/>
                <a:cs typeface="Calibri Light"/>
              </a:rPr>
              <a:t>patients</a:t>
            </a:r>
            <a:r>
              <a:rPr kumimoji="0" sz="1800" b="0" i="0" u="none" strike="noStrike" kern="1200" cap="none" spc="-65"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5" normalizeH="0" baseline="0" noProof="0" dirty="0">
                <a:ln>
                  <a:noFill/>
                </a:ln>
                <a:solidFill>
                  <a:srgbClr val="002060"/>
                </a:solidFill>
                <a:effectLst/>
                <a:uLnTx/>
                <a:uFillTx/>
                <a:latin typeface="Calibri Light"/>
                <a:ea typeface="+mn-ea"/>
                <a:cs typeface="Calibri Light"/>
              </a:rPr>
              <a:t>and</a:t>
            </a:r>
            <a:r>
              <a:rPr kumimoji="0" sz="1800" b="0" i="0" u="none" strike="noStrike" kern="1200" cap="none" spc="-75"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15" normalizeH="0" baseline="0" noProof="0" dirty="0">
                <a:ln>
                  <a:noFill/>
                </a:ln>
                <a:solidFill>
                  <a:srgbClr val="002060"/>
                </a:solidFill>
                <a:effectLst/>
                <a:uLnTx/>
                <a:uFillTx/>
                <a:latin typeface="Calibri Light"/>
                <a:ea typeface="+mn-ea"/>
                <a:cs typeface="Calibri Light"/>
              </a:rPr>
              <a:t>survivors: </a:t>
            </a:r>
            <a:r>
              <a:rPr kumimoji="0" sz="1800" b="0" i="0" u="none" strike="noStrike" kern="1200" cap="none" spc="-39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20" normalizeH="0" baseline="0" noProof="0" dirty="0">
                <a:ln>
                  <a:noFill/>
                </a:ln>
                <a:solidFill>
                  <a:srgbClr val="002060"/>
                </a:solidFill>
                <a:effectLst/>
                <a:uLnTx/>
                <a:uFillTx/>
                <a:latin typeface="Calibri Light"/>
                <a:ea typeface="+mn-ea"/>
                <a:cs typeface="Calibri Light"/>
              </a:rPr>
              <a:t>Education</a:t>
            </a:r>
            <a:r>
              <a:rPr kumimoji="0" sz="1800" b="0" i="0" u="none" strike="noStrike" kern="1200" cap="none" spc="-7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0" normalizeH="0" baseline="0" noProof="0" dirty="0">
                <a:ln>
                  <a:noFill/>
                </a:ln>
                <a:solidFill>
                  <a:srgbClr val="002060"/>
                </a:solidFill>
                <a:effectLst/>
                <a:uLnTx/>
                <a:uFillTx/>
                <a:latin typeface="Calibri Light"/>
                <a:ea typeface="+mn-ea"/>
                <a:cs typeface="Calibri Light"/>
              </a:rPr>
              <a:t>&amp;</a:t>
            </a:r>
            <a:r>
              <a:rPr kumimoji="0" sz="1800" b="0" i="0" u="none" strike="noStrike" kern="1200" cap="none" spc="-4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20" normalizeH="0" baseline="0" noProof="0" dirty="0">
                <a:ln>
                  <a:noFill/>
                </a:ln>
                <a:solidFill>
                  <a:srgbClr val="002060"/>
                </a:solidFill>
                <a:effectLst/>
                <a:uLnTx/>
                <a:uFillTx/>
                <a:latin typeface="Calibri Light"/>
                <a:ea typeface="+mn-ea"/>
                <a:cs typeface="Calibri Light"/>
              </a:rPr>
              <a:t>Information</a:t>
            </a:r>
            <a:endParaRPr kumimoji="0" sz="18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16" name="object 16"/>
          <p:cNvSpPr txBox="1"/>
          <p:nvPr/>
        </p:nvSpPr>
        <p:spPr>
          <a:xfrm>
            <a:off x="4908486" y="6166958"/>
            <a:ext cx="2377440" cy="574040"/>
          </a:xfrm>
          <a:prstGeom prst="rect">
            <a:avLst/>
          </a:prstGeom>
        </p:spPr>
        <p:txBody>
          <a:bodyPr vert="horz" wrap="square" lIns="0" tIns="12700" rIns="0" bIns="0" rtlCol="0">
            <a:spAutoFit/>
          </a:bodyPr>
          <a:lstStyle/>
          <a:p>
            <a:pPr marL="329565" marR="5080" lvl="0" indent="-31750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002060"/>
                </a:solidFill>
                <a:effectLst/>
                <a:uLnTx/>
                <a:uFillTx/>
                <a:latin typeface="Calibri Light"/>
                <a:ea typeface="+mn-ea"/>
                <a:cs typeface="Calibri Light"/>
              </a:rPr>
              <a:t>The</a:t>
            </a:r>
            <a:r>
              <a:rPr kumimoji="0" sz="1800" b="0" i="0" u="none" strike="noStrike" kern="1200" cap="none" spc="-8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15" normalizeH="0" baseline="0" noProof="0" dirty="0">
                <a:ln>
                  <a:noFill/>
                </a:ln>
                <a:solidFill>
                  <a:srgbClr val="002060"/>
                </a:solidFill>
                <a:effectLst/>
                <a:uLnTx/>
                <a:uFillTx/>
                <a:latin typeface="Calibri Light"/>
                <a:ea typeface="+mn-ea"/>
                <a:cs typeface="Calibri Light"/>
              </a:rPr>
              <a:t>Right</a:t>
            </a:r>
            <a:r>
              <a:rPr kumimoji="0" sz="1800" b="0" i="0" u="none" strike="noStrike" kern="1200" cap="none" spc="-75"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5" normalizeH="0" baseline="0" noProof="0" dirty="0">
                <a:ln>
                  <a:noFill/>
                </a:ln>
                <a:solidFill>
                  <a:srgbClr val="002060"/>
                </a:solidFill>
                <a:effectLst/>
                <a:uLnTx/>
                <a:uFillTx/>
                <a:latin typeface="Calibri Light"/>
                <a:ea typeface="+mn-ea"/>
                <a:cs typeface="Calibri Light"/>
              </a:rPr>
              <a:t>to</a:t>
            </a:r>
            <a:r>
              <a:rPr kumimoji="0" sz="1800" b="0" i="0" u="none" strike="noStrike" kern="1200" cap="none" spc="-65"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25" normalizeH="0" baseline="0" noProof="0" dirty="0">
                <a:ln>
                  <a:noFill/>
                </a:ln>
                <a:solidFill>
                  <a:srgbClr val="002060"/>
                </a:solidFill>
                <a:effectLst/>
                <a:uLnTx/>
                <a:uFillTx/>
                <a:latin typeface="Calibri Light"/>
                <a:ea typeface="+mn-ea"/>
                <a:cs typeface="Calibri Light"/>
              </a:rPr>
              <a:t>Reintegration </a:t>
            </a:r>
            <a:r>
              <a:rPr kumimoji="0" sz="1800" b="0" i="0" u="none" strike="noStrike" kern="1200" cap="none" spc="-39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15" normalizeH="0" baseline="0" noProof="0" dirty="0">
                <a:ln>
                  <a:noFill/>
                </a:ln>
                <a:solidFill>
                  <a:srgbClr val="002060"/>
                </a:solidFill>
                <a:effectLst/>
                <a:uLnTx/>
                <a:uFillTx/>
                <a:latin typeface="Calibri Light"/>
                <a:ea typeface="+mn-ea"/>
                <a:cs typeface="Calibri Light"/>
              </a:rPr>
              <a:t>into</a:t>
            </a:r>
            <a:r>
              <a:rPr kumimoji="0" sz="1800" b="0" i="0" u="none" strike="noStrike" kern="1200" cap="none" spc="-65"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5" normalizeH="0" baseline="0" noProof="0" dirty="0">
                <a:ln>
                  <a:noFill/>
                </a:ln>
                <a:solidFill>
                  <a:srgbClr val="002060"/>
                </a:solidFill>
                <a:effectLst/>
                <a:uLnTx/>
                <a:uFillTx/>
                <a:latin typeface="Calibri Light"/>
                <a:ea typeface="+mn-ea"/>
                <a:cs typeface="Calibri Light"/>
              </a:rPr>
              <a:t>the</a:t>
            </a:r>
            <a:r>
              <a:rPr kumimoji="0" sz="1800" b="0" i="0" u="none" strike="noStrike" kern="1200" cap="none" spc="-7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25" normalizeH="0" baseline="0" noProof="0" dirty="0">
                <a:ln>
                  <a:noFill/>
                </a:ln>
                <a:solidFill>
                  <a:srgbClr val="002060"/>
                </a:solidFill>
                <a:effectLst/>
                <a:uLnTx/>
                <a:uFillTx/>
                <a:latin typeface="Calibri Light"/>
                <a:ea typeface="+mn-ea"/>
                <a:cs typeface="Calibri Light"/>
              </a:rPr>
              <a:t>Workplace</a:t>
            </a:r>
            <a:endParaRPr kumimoji="0" sz="1800" b="0" i="0" u="none" strike="noStrike" kern="1200" cap="none" spc="0" normalizeH="0" baseline="0" noProof="0">
              <a:ln>
                <a:noFill/>
              </a:ln>
              <a:solidFill>
                <a:prstClr val="black"/>
              </a:solidFill>
              <a:effectLst/>
              <a:uLnTx/>
              <a:uFillTx/>
              <a:latin typeface="Calibri Light"/>
              <a:ea typeface="+mn-ea"/>
              <a:cs typeface="Calibri Light"/>
            </a:endParaRPr>
          </a:p>
        </p:txBody>
      </p:sp>
      <p:sp>
        <p:nvSpPr>
          <p:cNvPr id="17" name="object 17"/>
          <p:cNvSpPr txBox="1"/>
          <p:nvPr/>
        </p:nvSpPr>
        <p:spPr>
          <a:xfrm>
            <a:off x="7742156" y="6155264"/>
            <a:ext cx="251333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srgbClr val="002060"/>
                </a:solidFill>
                <a:effectLst/>
                <a:uLnTx/>
                <a:uFillTx/>
                <a:latin typeface="Calibri Light"/>
                <a:ea typeface="+mn-ea"/>
                <a:cs typeface="Calibri Light"/>
              </a:rPr>
              <a:t>The</a:t>
            </a:r>
            <a:r>
              <a:rPr kumimoji="0" sz="1800" b="0" i="0" u="none" strike="noStrike" kern="1200" cap="none" spc="-8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15" normalizeH="0" baseline="0" noProof="0" dirty="0">
                <a:ln>
                  <a:noFill/>
                </a:ln>
                <a:solidFill>
                  <a:srgbClr val="002060"/>
                </a:solidFill>
                <a:effectLst/>
                <a:uLnTx/>
                <a:uFillTx/>
                <a:latin typeface="Calibri Light"/>
                <a:ea typeface="+mn-ea"/>
                <a:cs typeface="Calibri Light"/>
              </a:rPr>
              <a:t>“Right</a:t>
            </a:r>
            <a:r>
              <a:rPr kumimoji="0" sz="1800" b="0" i="0" u="none" strike="noStrike" kern="1200" cap="none" spc="-7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5" normalizeH="0" baseline="0" noProof="0" dirty="0">
                <a:ln>
                  <a:noFill/>
                </a:ln>
                <a:solidFill>
                  <a:srgbClr val="002060"/>
                </a:solidFill>
                <a:effectLst/>
                <a:uLnTx/>
                <a:uFillTx/>
                <a:latin typeface="Calibri Light"/>
                <a:ea typeface="+mn-ea"/>
                <a:cs typeface="Calibri Light"/>
              </a:rPr>
              <a:t>to</a:t>
            </a:r>
            <a:r>
              <a:rPr kumimoji="0" sz="1800" b="0" i="0" u="none" strike="noStrike" kern="1200" cap="none" spc="-75"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5" normalizeH="0" baseline="0" noProof="0" dirty="0">
                <a:ln>
                  <a:noFill/>
                </a:ln>
                <a:solidFill>
                  <a:srgbClr val="002060"/>
                </a:solidFill>
                <a:effectLst/>
                <a:uLnTx/>
                <a:uFillTx/>
                <a:latin typeface="Calibri Light"/>
                <a:ea typeface="+mn-ea"/>
                <a:cs typeface="Calibri Light"/>
              </a:rPr>
              <a:t>Be</a:t>
            </a:r>
            <a:r>
              <a:rPr kumimoji="0" sz="1800" b="0" i="0" u="none" strike="noStrike" kern="1200" cap="none" spc="-40" normalizeH="0" baseline="0" noProof="0" dirty="0">
                <a:ln>
                  <a:noFill/>
                </a:ln>
                <a:solidFill>
                  <a:srgbClr val="002060"/>
                </a:solidFill>
                <a:effectLst/>
                <a:uLnTx/>
                <a:uFillTx/>
                <a:latin typeface="Calibri Light"/>
                <a:ea typeface="+mn-ea"/>
                <a:cs typeface="Calibri Light"/>
              </a:rPr>
              <a:t> </a:t>
            </a:r>
            <a:r>
              <a:rPr kumimoji="0" sz="1800" b="0" i="0" u="none" strike="noStrike" kern="1200" cap="none" spc="-25" normalizeH="0" baseline="0" noProof="0" dirty="0">
                <a:ln>
                  <a:noFill/>
                </a:ln>
                <a:solidFill>
                  <a:srgbClr val="002060"/>
                </a:solidFill>
                <a:effectLst/>
                <a:uLnTx/>
                <a:uFillTx/>
                <a:latin typeface="Calibri Light"/>
                <a:ea typeface="+mn-ea"/>
                <a:cs typeface="Calibri Light"/>
              </a:rPr>
              <a:t>Forgotten”</a:t>
            </a:r>
            <a:endParaRPr kumimoji="0" sz="1800" b="0" i="0" u="none" strike="noStrike" kern="1200" cap="none" spc="0" normalizeH="0" baseline="0" noProof="0">
              <a:ln>
                <a:noFill/>
              </a:ln>
              <a:solidFill>
                <a:prstClr val="black"/>
              </a:solidFill>
              <a:effectLst/>
              <a:uLnTx/>
              <a:uFillTx/>
              <a:latin typeface="Calibri Light"/>
              <a:ea typeface="+mn-ea"/>
              <a:cs typeface="Calibri Light"/>
            </a:endParaRPr>
          </a:p>
        </p:txBody>
      </p:sp>
    </p:spTree>
    <p:extLst>
      <p:ext uri="{BB962C8B-B14F-4D97-AF65-F5344CB8AC3E}">
        <p14:creationId xmlns:p14="http://schemas.microsoft.com/office/powerpoint/2010/main" val="11100692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8539" y="493598"/>
            <a:ext cx="8530590" cy="635000"/>
          </a:xfrm>
          <a:prstGeom prst="rect">
            <a:avLst/>
          </a:prstGeom>
        </p:spPr>
        <p:txBody>
          <a:bodyPr vert="horz" wrap="square" lIns="0" tIns="12065" rIns="0" bIns="0" rtlCol="0">
            <a:spAutoFit/>
          </a:bodyPr>
          <a:lstStyle/>
          <a:p>
            <a:pPr marL="12700">
              <a:lnSpc>
                <a:spcPct val="100000"/>
              </a:lnSpc>
              <a:spcBef>
                <a:spcPts val="95"/>
              </a:spcBef>
            </a:pPr>
            <a:r>
              <a:rPr b="1" spc="-225" dirty="0">
                <a:solidFill>
                  <a:srgbClr val="002060"/>
                </a:solidFill>
                <a:latin typeface="Trebuchet MS"/>
                <a:cs typeface="Trebuchet MS"/>
              </a:rPr>
              <a:t>F</a:t>
            </a:r>
            <a:r>
              <a:rPr b="1" spc="-85" dirty="0">
                <a:solidFill>
                  <a:srgbClr val="002060"/>
                </a:solidFill>
                <a:latin typeface="Trebuchet MS"/>
                <a:cs typeface="Trebuchet MS"/>
              </a:rPr>
              <a:t>e</a:t>
            </a:r>
            <a:r>
              <a:rPr b="1" spc="10" dirty="0">
                <a:solidFill>
                  <a:srgbClr val="002060"/>
                </a:solidFill>
                <a:latin typeface="Trebuchet MS"/>
                <a:cs typeface="Trebuchet MS"/>
              </a:rPr>
              <a:t>b</a:t>
            </a:r>
            <a:r>
              <a:rPr b="1" spc="-235" dirty="0">
                <a:solidFill>
                  <a:srgbClr val="002060"/>
                </a:solidFill>
                <a:latin typeface="Trebuchet MS"/>
                <a:cs typeface="Trebuchet MS"/>
              </a:rPr>
              <a:t>r</a:t>
            </a:r>
            <a:r>
              <a:rPr b="1" spc="-40" dirty="0">
                <a:solidFill>
                  <a:srgbClr val="002060"/>
                </a:solidFill>
                <a:latin typeface="Trebuchet MS"/>
                <a:cs typeface="Trebuchet MS"/>
              </a:rPr>
              <a:t>u</a:t>
            </a:r>
            <a:r>
              <a:rPr b="1" spc="70" dirty="0">
                <a:solidFill>
                  <a:srgbClr val="002060"/>
                </a:solidFill>
                <a:latin typeface="Trebuchet MS"/>
                <a:cs typeface="Trebuchet MS"/>
              </a:rPr>
              <a:t>a</a:t>
            </a:r>
            <a:r>
              <a:rPr b="1" spc="-175" dirty="0">
                <a:solidFill>
                  <a:srgbClr val="002060"/>
                </a:solidFill>
                <a:latin typeface="Trebuchet MS"/>
                <a:cs typeface="Trebuchet MS"/>
              </a:rPr>
              <a:t>r</a:t>
            </a:r>
            <a:r>
              <a:rPr b="1" spc="-165" dirty="0">
                <a:solidFill>
                  <a:srgbClr val="002060"/>
                </a:solidFill>
                <a:latin typeface="Trebuchet MS"/>
                <a:cs typeface="Trebuchet MS"/>
              </a:rPr>
              <a:t>y</a:t>
            </a:r>
            <a:r>
              <a:rPr b="1" spc="-370" dirty="0">
                <a:solidFill>
                  <a:srgbClr val="002060"/>
                </a:solidFill>
                <a:latin typeface="Trebuchet MS"/>
                <a:cs typeface="Trebuchet MS"/>
              </a:rPr>
              <a:t> </a:t>
            </a:r>
            <a:r>
              <a:rPr b="1" spc="-210" dirty="0">
                <a:solidFill>
                  <a:srgbClr val="002060"/>
                </a:solidFill>
                <a:latin typeface="Trebuchet MS"/>
                <a:cs typeface="Trebuchet MS"/>
              </a:rPr>
              <a:t>2021</a:t>
            </a:r>
            <a:r>
              <a:rPr b="1" spc="-275" dirty="0">
                <a:solidFill>
                  <a:srgbClr val="002060"/>
                </a:solidFill>
                <a:latin typeface="Trebuchet MS"/>
                <a:cs typeface="Trebuchet MS"/>
              </a:rPr>
              <a:t>:</a:t>
            </a:r>
            <a:r>
              <a:rPr b="1" spc="-390" dirty="0">
                <a:solidFill>
                  <a:srgbClr val="002060"/>
                </a:solidFill>
                <a:latin typeface="Trebuchet MS"/>
                <a:cs typeface="Trebuchet MS"/>
              </a:rPr>
              <a:t> </a:t>
            </a:r>
            <a:r>
              <a:rPr b="1" spc="-100" dirty="0">
                <a:solidFill>
                  <a:srgbClr val="002060"/>
                </a:solidFill>
                <a:latin typeface="Trebuchet MS"/>
                <a:cs typeface="Trebuchet MS"/>
              </a:rPr>
              <a:t>t</a:t>
            </a:r>
            <a:r>
              <a:rPr b="1" spc="-135" dirty="0">
                <a:solidFill>
                  <a:srgbClr val="002060"/>
                </a:solidFill>
                <a:latin typeface="Trebuchet MS"/>
                <a:cs typeface="Trebuchet MS"/>
              </a:rPr>
              <a:t>h</a:t>
            </a:r>
            <a:r>
              <a:rPr b="1" spc="-80" dirty="0">
                <a:solidFill>
                  <a:srgbClr val="002060"/>
                </a:solidFill>
                <a:latin typeface="Trebuchet MS"/>
                <a:cs typeface="Trebuchet MS"/>
              </a:rPr>
              <a:t>e</a:t>
            </a:r>
            <a:r>
              <a:rPr b="1" spc="-385" dirty="0">
                <a:solidFill>
                  <a:srgbClr val="002060"/>
                </a:solidFill>
                <a:latin typeface="Trebuchet MS"/>
                <a:cs typeface="Trebuchet MS"/>
              </a:rPr>
              <a:t> </a:t>
            </a:r>
            <a:r>
              <a:rPr b="1" spc="70" dirty="0">
                <a:solidFill>
                  <a:srgbClr val="002060"/>
                </a:solidFill>
                <a:latin typeface="Trebuchet MS"/>
                <a:cs typeface="Trebuchet MS"/>
              </a:rPr>
              <a:t>P</a:t>
            </a:r>
            <a:r>
              <a:rPr b="1" spc="5" dirty="0">
                <a:solidFill>
                  <a:srgbClr val="002060"/>
                </a:solidFill>
                <a:latin typeface="Trebuchet MS"/>
                <a:cs typeface="Trebuchet MS"/>
              </a:rPr>
              <a:t>l</a:t>
            </a:r>
            <a:r>
              <a:rPr b="1" spc="70" dirty="0">
                <a:solidFill>
                  <a:srgbClr val="002060"/>
                </a:solidFill>
                <a:latin typeface="Trebuchet MS"/>
                <a:cs typeface="Trebuchet MS"/>
              </a:rPr>
              <a:t>a</a:t>
            </a:r>
            <a:r>
              <a:rPr b="1" spc="-120" dirty="0">
                <a:solidFill>
                  <a:srgbClr val="002060"/>
                </a:solidFill>
                <a:latin typeface="Trebuchet MS"/>
                <a:cs typeface="Trebuchet MS"/>
              </a:rPr>
              <a:t>n</a:t>
            </a:r>
            <a:r>
              <a:rPr b="1" spc="-500" dirty="0">
                <a:solidFill>
                  <a:srgbClr val="002060"/>
                </a:solidFill>
                <a:latin typeface="Trebuchet MS"/>
                <a:cs typeface="Trebuchet MS"/>
              </a:rPr>
              <a:t>’</a:t>
            </a:r>
            <a:r>
              <a:rPr b="1" spc="335" dirty="0">
                <a:solidFill>
                  <a:srgbClr val="002060"/>
                </a:solidFill>
                <a:latin typeface="Trebuchet MS"/>
                <a:cs typeface="Trebuchet MS"/>
              </a:rPr>
              <a:t>s</a:t>
            </a:r>
            <a:r>
              <a:rPr b="1" spc="-390" dirty="0">
                <a:solidFill>
                  <a:srgbClr val="002060"/>
                </a:solidFill>
                <a:latin typeface="Trebuchet MS"/>
                <a:cs typeface="Trebuchet MS"/>
              </a:rPr>
              <a:t> </a:t>
            </a:r>
            <a:r>
              <a:rPr b="1" spc="5" dirty="0">
                <a:solidFill>
                  <a:srgbClr val="002060"/>
                </a:solidFill>
                <a:latin typeface="Trebuchet MS"/>
                <a:cs typeface="Trebuchet MS"/>
              </a:rPr>
              <a:t>p</a:t>
            </a:r>
            <a:r>
              <a:rPr b="1" spc="-40" dirty="0">
                <a:solidFill>
                  <a:srgbClr val="002060"/>
                </a:solidFill>
                <a:latin typeface="Trebuchet MS"/>
                <a:cs typeface="Trebuchet MS"/>
              </a:rPr>
              <a:t>u</a:t>
            </a:r>
            <a:r>
              <a:rPr b="1" spc="10" dirty="0">
                <a:solidFill>
                  <a:srgbClr val="002060"/>
                </a:solidFill>
                <a:latin typeface="Trebuchet MS"/>
                <a:cs typeface="Trebuchet MS"/>
              </a:rPr>
              <a:t>b</a:t>
            </a:r>
            <a:r>
              <a:rPr b="1" spc="5" dirty="0">
                <a:solidFill>
                  <a:srgbClr val="002060"/>
                </a:solidFill>
                <a:latin typeface="Trebuchet MS"/>
                <a:cs typeface="Trebuchet MS"/>
              </a:rPr>
              <a:t>l</a:t>
            </a:r>
            <a:r>
              <a:rPr b="1" dirty="0">
                <a:solidFill>
                  <a:srgbClr val="002060"/>
                </a:solidFill>
                <a:latin typeface="Trebuchet MS"/>
                <a:cs typeface="Trebuchet MS"/>
              </a:rPr>
              <a:t>i</a:t>
            </a:r>
            <a:r>
              <a:rPr b="1" spc="-20" dirty="0">
                <a:solidFill>
                  <a:srgbClr val="002060"/>
                </a:solidFill>
                <a:latin typeface="Trebuchet MS"/>
                <a:cs typeface="Trebuchet MS"/>
              </a:rPr>
              <a:t>c</a:t>
            </a:r>
            <a:r>
              <a:rPr b="1" spc="45" dirty="0">
                <a:solidFill>
                  <a:srgbClr val="002060"/>
                </a:solidFill>
                <a:latin typeface="Trebuchet MS"/>
                <a:cs typeface="Trebuchet MS"/>
              </a:rPr>
              <a:t>a</a:t>
            </a:r>
            <a:r>
              <a:rPr b="1" spc="-85" dirty="0">
                <a:solidFill>
                  <a:srgbClr val="002060"/>
                </a:solidFill>
                <a:latin typeface="Trebuchet MS"/>
                <a:cs typeface="Trebuchet MS"/>
              </a:rPr>
              <a:t>ti</a:t>
            </a:r>
            <a:r>
              <a:rPr b="1" spc="-120" dirty="0">
                <a:solidFill>
                  <a:srgbClr val="002060"/>
                </a:solidFill>
                <a:latin typeface="Trebuchet MS"/>
                <a:cs typeface="Trebuchet MS"/>
              </a:rPr>
              <a:t>o</a:t>
            </a:r>
            <a:r>
              <a:rPr b="1" spc="-50" dirty="0">
                <a:solidFill>
                  <a:srgbClr val="002060"/>
                </a:solidFill>
                <a:latin typeface="Trebuchet MS"/>
                <a:cs typeface="Trebuchet MS"/>
              </a:rPr>
              <a:t>n</a:t>
            </a:r>
          </a:p>
        </p:txBody>
      </p:sp>
      <p:pic>
        <p:nvPicPr>
          <p:cNvPr id="3" name="object 3"/>
          <p:cNvPicPr/>
          <p:nvPr/>
        </p:nvPicPr>
        <p:blipFill>
          <a:blip r:embed="rId3" cstate="print"/>
          <a:stretch>
            <a:fillRect/>
          </a:stretch>
        </p:blipFill>
        <p:spPr>
          <a:xfrm>
            <a:off x="7568183" y="1815083"/>
            <a:ext cx="4011167" cy="4968239"/>
          </a:xfrm>
          <a:prstGeom prst="rect">
            <a:avLst/>
          </a:prstGeom>
        </p:spPr>
      </p:pic>
      <p:sp>
        <p:nvSpPr>
          <p:cNvPr id="4" name="object 4"/>
          <p:cNvSpPr txBox="1"/>
          <p:nvPr/>
        </p:nvSpPr>
        <p:spPr>
          <a:xfrm>
            <a:off x="202030" y="2253748"/>
            <a:ext cx="7244715" cy="3317240"/>
          </a:xfrm>
          <a:prstGeom prst="rect">
            <a:avLst/>
          </a:prstGeom>
        </p:spPr>
        <p:txBody>
          <a:bodyPr vert="horz" wrap="square" lIns="0" tIns="12700" rIns="0" bIns="0" rtlCol="0">
            <a:spAutoFit/>
          </a:bodyPr>
          <a:lstStyle/>
          <a:p>
            <a:pPr marL="354965" marR="5080" lvl="0" indent="-342900" algn="l" defTabSz="914400" rtl="0" eaLnBrk="1" fontAlgn="auto" latinLnBrk="0" hangingPunct="1">
              <a:lnSpc>
                <a:spcPct val="100000"/>
              </a:lnSpc>
              <a:spcBef>
                <a:spcPts val="100"/>
              </a:spcBef>
              <a:spcAft>
                <a:spcPts val="0"/>
              </a:spcAft>
              <a:buClrTx/>
              <a:buSzTx/>
              <a:buFont typeface="Arial MT"/>
              <a:buChar char="•"/>
              <a:tabLst>
                <a:tab pos="354965" algn="l"/>
                <a:tab pos="355600" algn="l"/>
              </a:tabLst>
              <a:defRPr/>
            </a:pPr>
            <a:r>
              <a:rPr kumimoji="0" sz="2400" b="0" i="0" u="none" strike="noStrike" kern="1200" cap="none" spc="-114" normalizeH="0" baseline="0" noProof="0" dirty="0">
                <a:ln>
                  <a:noFill/>
                </a:ln>
                <a:solidFill>
                  <a:prstClr val="black"/>
                </a:solidFill>
                <a:effectLst/>
                <a:uLnTx/>
                <a:uFillTx/>
                <a:latin typeface="Trebuchet MS"/>
                <a:ea typeface="+mn-ea"/>
                <a:cs typeface="Trebuchet MS"/>
              </a:rPr>
              <a:t>Jointly</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 normalizeH="0" baseline="0" noProof="0" dirty="0">
                <a:ln>
                  <a:noFill/>
                </a:ln>
                <a:solidFill>
                  <a:prstClr val="black"/>
                </a:solidFill>
                <a:effectLst/>
                <a:uLnTx/>
                <a:uFillTx/>
                <a:latin typeface="Trebuchet MS"/>
                <a:ea typeface="+mn-ea"/>
                <a:cs typeface="Trebuchet MS"/>
              </a:rPr>
              <a:t>launched</a:t>
            </a:r>
            <a:r>
              <a:rPr kumimoji="0" sz="2400" b="0" i="0" u="none" strike="noStrike" kern="1200" cap="none" spc="-210" normalizeH="0" baseline="0" noProof="0" dirty="0">
                <a:ln>
                  <a:noFill/>
                </a:ln>
                <a:solidFill>
                  <a:prstClr val="black"/>
                </a:solidFill>
                <a:effectLst/>
                <a:uLnTx/>
                <a:uFillTx/>
                <a:latin typeface="Trebuchet MS"/>
                <a:ea typeface="+mn-ea"/>
                <a:cs typeface="Trebuchet MS"/>
              </a:rPr>
              <a:t> </a:t>
            </a:r>
            <a:r>
              <a:rPr kumimoji="0" sz="2400" b="0" i="0" u="none" strike="noStrike" kern="1200" cap="none" spc="-60" normalizeH="0" baseline="0" noProof="0" dirty="0">
                <a:ln>
                  <a:noFill/>
                </a:ln>
                <a:solidFill>
                  <a:prstClr val="black"/>
                </a:solidFill>
                <a:effectLst/>
                <a:uLnTx/>
                <a:uFillTx/>
                <a:latin typeface="Trebuchet MS"/>
                <a:ea typeface="+mn-ea"/>
                <a:cs typeface="Trebuchet MS"/>
              </a:rPr>
              <a:t>by</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5" normalizeH="0" baseline="0" noProof="0" dirty="0">
                <a:ln>
                  <a:noFill/>
                </a:ln>
                <a:solidFill>
                  <a:prstClr val="black"/>
                </a:solidFill>
                <a:effectLst/>
                <a:uLnTx/>
                <a:uFillTx/>
                <a:latin typeface="Trebuchet MS"/>
                <a:ea typeface="+mn-ea"/>
                <a:cs typeface="Trebuchet MS"/>
              </a:rPr>
              <a:t>European</a:t>
            </a:r>
            <a:r>
              <a:rPr kumimoji="0" sz="2400" b="0" i="0" u="none" strike="noStrike" kern="1200" cap="none" spc="-21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5" normalizeH="0" baseline="0" noProof="0" dirty="0">
                <a:ln>
                  <a:noFill/>
                </a:ln>
                <a:solidFill>
                  <a:prstClr val="black"/>
                </a:solidFill>
                <a:effectLst/>
                <a:uLnTx/>
                <a:uFillTx/>
                <a:latin typeface="Trebuchet MS"/>
                <a:ea typeface="+mn-ea"/>
                <a:cs typeface="Trebuchet MS"/>
              </a:rPr>
              <a:t>Commission</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40" normalizeH="0" baseline="0" noProof="0" dirty="0">
                <a:ln>
                  <a:noFill/>
                </a:ln>
                <a:solidFill>
                  <a:prstClr val="black"/>
                </a:solidFill>
                <a:effectLst/>
                <a:uLnTx/>
                <a:uFillTx/>
                <a:latin typeface="Trebuchet MS"/>
                <a:ea typeface="+mn-ea"/>
                <a:cs typeface="Trebuchet MS"/>
              </a:rPr>
              <a:t>President </a:t>
            </a:r>
            <a:r>
              <a:rPr kumimoji="0" sz="2400" b="0" i="0" u="none" strike="noStrike" kern="1200" cap="none" spc="-710" normalizeH="0" baseline="0" noProof="0" dirty="0">
                <a:ln>
                  <a:noFill/>
                </a:ln>
                <a:solidFill>
                  <a:prstClr val="black"/>
                </a:solidFill>
                <a:effectLst/>
                <a:uLnTx/>
                <a:uFillTx/>
                <a:latin typeface="Trebuchet MS"/>
                <a:ea typeface="+mn-ea"/>
                <a:cs typeface="Trebuchet MS"/>
              </a:rPr>
              <a:t> </a:t>
            </a:r>
            <a:r>
              <a:rPr kumimoji="0" sz="2400" b="0" i="0" u="none" strike="noStrike" kern="1200" cap="none" spc="-40" normalizeH="0" baseline="0" noProof="0" dirty="0">
                <a:ln>
                  <a:noFill/>
                </a:ln>
                <a:solidFill>
                  <a:prstClr val="black"/>
                </a:solidFill>
                <a:effectLst/>
                <a:uLnTx/>
                <a:uFillTx/>
                <a:latin typeface="Trebuchet MS"/>
                <a:ea typeface="+mn-ea"/>
                <a:cs typeface="Trebuchet MS"/>
              </a:rPr>
              <a:t>U</a:t>
            </a:r>
            <a:r>
              <a:rPr kumimoji="0" sz="2400" b="0" i="0" u="none" strike="noStrike" kern="1200" cap="none" spc="-45" normalizeH="0" baseline="0" noProof="0" dirty="0">
                <a:ln>
                  <a:noFill/>
                </a:ln>
                <a:solidFill>
                  <a:prstClr val="black"/>
                </a:solidFill>
                <a:effectLst/>
                <a:uLnTx/>
                <a:uFillTx/>
                <a:latin typeface="Trebuchet MS"/>
                <a:ea typeface="+mn-ea"/>
                <a:cs typeface="Trebuchet MS"/>
              </a:rPr>
              <a:t>r</a:t>
            </a:r>
            <a:r>
              <a:rPr kumimoji="0" sz="2400" b="0" i="0" u="none" strike="noStrike" kern="1200" cap="none" spc="90" normalizeH="0" baseline="0" noProof="0" dirty="0">
                <a:ln>
                  <a:noFill/>
                </a:ln>
                <a:solidFill>
                  <a:prstClr val="black"/>
                </a:solidFill>
                <a:effectLst/>
                <a:uLnTx/>
                <a:uFillTx/>
                <a:latin typeface="Trebuchet MS"/>
                <a:ea typeface="+mn-ea"/>
                <a:cs typeface="Trebuchet MS"/>
              </a:rPr>
              <a:t>s</a:t>
            </a:r>
            <a:r>
              <a:rPr kumimoji="0" sz="2400" b="0" i="0" u="none" strike="noStrike" kern="1200" cap="none" spc="125" normalizeH="0" baseline="0" noProof="0" dirty="0">
                <a:ln>
                  <a:noFill/>
                </a:ln>
                <a:solidFill>
                  <a:prstClr val="black"/>
                </a:solidFill>
                <a:effectLst/>
                <a:uLnTx/>
                <a:uFillTx/>
                <a:latin typeface="Trebuchet MS"/>
                <a:ea typeface="+mn-ea"/>
                <a:cs typeface="Trebuchet MS"/>
              </a:rPr>
              <a:t>u</a:t>
            </a:r>
            <a:r>
              <a:rPr kumimoji="0" sz="2400" b="0" i="0" u="none" strike="noStrike" kern="1200" cap="none" spc="-90" normalizeH="0" baseline="0" noProof="0" dirty="0">
                <a:ln>
                  <a:noFill/>
                </a:ln>
                <a:solidFill>
                  <a:prstClr val="black"/>
                </a:solidFill>
                <a:effectLst/>
                <a:uLnTx/>
                <a:uFillTx/>
                <a:latin typeface="Trebuchet MS"/>
                <a:ea typeface="+mn-ea"/>
                <a:cs typeface="Trebuchet MS"/>
              </a:rPr>
              <a:t>l</a:t>
            </a:r>
            <a:r>
              <a:rPr kumimoji="0" sz="2400" b="0" i="0" u="none" strike="noStrike" kern="1200" cap="none" spc="10" normalizeH="0" baseline="0" noProof="0" dirty="0">
                <a:ln>
                  <a:noFill/>
                </a:ln>
                <a:solidFill>
                  <a:prstClr val="black"/>
                </a:solidFill>
                <a:effectLst/>
                <a:uLnTx/>
                <a:uFillTx/>
                <a:latin typeface="Trebuchet MS"/>
                <a:ea typeface="+mn-ea"/>
                <a:cs typeface="Trebuchet MS"/>
              </a:rPr>
              <a:t>a</a:t>
            </a:r>
            <a:r>
              <a:rPr kumimoji="0" sz="2400" b="0" i="0" u="none" strike="noStrike" kern="1200" cap="none" spc="-25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25" normalizeH="0" baseline="0" noProof="0" dirty="0">
                <a:ln>
                  <a:noFill/>
                </a:ln>
                <a:solidFill>
                  <a:prstClr val="black"/>
                </a:solidFill>
                <a:effectLst/>
                <a:uLnTx/>
                <a:uFillTx/>
                <a:latin typeface="Trebuchet MS"/>
                <a:ea typeface="+mn-ea"/>
                <a:cs typeface="Trebuchet MS"/>
              </a:rPr>
              <a:t>v</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10" normalizeH="0" baseline="0" noProof="0" dirty="0">
                <a:ln>
                  <a:noFill/>
                </a:ln>
                <a:solidFill>
                  <a:prstClr val="black"/>
                </a:solidFill>
                <a:effectLst/>
                <a:uLnTx/>
                <a:uFillTx/>
                <a:latin typeface="Trebuchet MS"/>
                <a:ea typeface="+mn-ea"/>
                <a:cs typeface="Trebuchet MS"/>
              </a:rPr>
              <a:t>n</a:t>
            </a:r>
            <a:r>
              <a:rPr kumimoji="0" sz="2400" b="0" i="0" u="none" strike="noStrike" kern="1200" cap="none" spc="-215" normalizeH="0" baseline="0" noProof="0" dirty="0">
                <a:ln>
                  <a:noFill/>
                </a:ln>
                <a:solidFill>
                  <a:prstClr val="black"/>
                </a:solidFill>
                <a:effectLst/>
                <a:uLnTx/>
                <a:uFillTx/>
                <a:latin typeface="Trebuchet MS"/>
                <a:ea typeface="+mn-ea"/>
                <a:cs typeface="Trebuchet MS"/>
              </a:rPr>
              <a:t> </a:t>
            </a:r>
            <a:r>
              <a:rPr kumimoji="0" sz="2400" b="0" i="0" u="none" strike="noStrike" kern="1200" cap="none" spc="-25" normalizeH="0" baseline="0" noProof="0" dirty="0">
                <a:ln>
                  <a:noFill/>
                </a:ln>
                <a:solidFill>
                  <a:prstClr val="black"/>
                </a:solidFill>
                <a:effectLst/>
                <a:uLnTx/>
                <a:uFillTx/>
                <a:latin typeface="Trebuchet MS"/>
                <a:ea typeface="+mn-ea"/>
                <a:cs typeface="Trebuchet MS"/>
              </a:rPr>
              <a:t>de</a:t>
            </a:r>
            <a:r>
              <a:rPr kumimoji="0" sz="2400" b="0" i="0" u="none" strike="noStrike" kern="1200" cap="none" spc="-135" normalizeH="0" baseline="0" noProof="0" dirty="0">
                <a:ln>
                  <a:noFill/>
                </a:ln>
                <a:solidFill>
                  <a:prstClr val="black"/>
                </a:solidFill>
                <a:effectLst/>
                <a:uLnTx/>
                <a:uFillTx/>
                <a:latin typeface="Trebuchet MS"/>
                <a:ea typeface="+mn-ea"/>
                <a:cs typeface="Trebuchet MS"/>
              </a:rPr>
              <a:t>r</a:t>
            </a:r>
            <a:r>
              <a:rPr kumimoji="0" sz="2400" b="0"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0" i="0" u="none" strike="noStrike" kern="1200" cap="none" spc="-20" normalizeH="0" baseline="0" noProof="0" dirty="0">
                <a:ln>
                  <a:noFill/>
                </a:ln>
                <a:solidFill>
                  <a:prstClr val="black"/>
                </a:solidFill>
                <a:effectLst/>
                <a:uLnTx/>
                <a:uFillTx/>
                <a:latin typeface="Trebuchet MS"/>
                <a:ea typeface="+mn-ea"/>
                <a:cs typeface="Trebuchet MS"/>
              </a:rPr>
              <a:t>L</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30" normalizeH="0" baseline="0" noProof="0" dirty="0">
                <a:ln>
                  <a:noFill/>
                </a:ln>
                <a:solidFill>
                  <a:prstClr val="black"/>
                </a:solidFill>
                <a:effectLst/>
                <a:uLnTx/>
                <a:uFillTx/>
                <a:latin typeface="Trebuchet MS"/>
                <a:ea typeface="+mn-ea"/>
                <a:cs typeface="Trebuchet MS"/>
              </a:rPr>
              <a:t>y</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0" normalizeH="0" baseline="0" noProof="0" dirty="0">
                <a:ln>
                  <a:noFill/>
                </a:ln>
                <a:solidFill>
                  <a:prstClr val="black"/>
                </a:solidFill>
                <a:effectLst/>
                <a:uLnTx/>
                <a:uFillTx/>
                <a:latin typeface="Trebuchet MS"/>
                <a:ea typeface="+mn-ea"/>
                <a:cs typeface="Trebuchet MS"/>
              </a:rPr>
              <a:t>n</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 normalizeH="0" baseline="0" noProof="0" dirty="0">
                <a:ln>
                  <a:noFill/>
                </a:ln>
                <a:solidFill>
                  <a:prstClr val="black"/>
                </a:solidFill>
                <a:effectLst/>
                <a:uLnTx/>
                <a:uFillTx/>
                <a:latin typeface="Trebuchet MS"/>
                <a:ea typeface="+mn-ea"/>
                <a:cs typeface="Trebuchet MS"/>
              </a:rPr>
              <a:t>an</a:t>
            </a:r>
            <a:r>
              <a:rPr kumimoji="0" sz="2400" b="0" i="0" u="none" strike="noStrike" kern="1200" cap="none" spc="10" normalizeH="0" baseline="0" noProof="0" dirty="0">
                <a:ln>
                  <a:noFill/>
                </a:ln>
                <a:solidFill>
                  <a:prstClr val="black"/>
                </a:solidFill>
                <a:effectLst/>
                <a:uLnTx/>
                <a:uFillTx/>
                <a:latin typeface="Trebuchet MS"/>
                <a:ea typeface="+mn-ea"/>
                <a:cs typeface="Trebuchet MS"/>
              </a:rPr>
              <a:t>d</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70" normalizeH="0" baseline="0" noProof="0" dirty="0">
                <a:ln>
                  <a:noFill/>
                </a:ln>
                <a:solidFill>
                  <a:prstClr val="black"/>
                </a:solidFill>
                <a:effectLst/>
                <a:uLnTx/>
                <a:uFillTx/>
                <a:latin typeface="Trebuchet MS"/>
                <a:ea typeface="+mn-ea"/>
                <a:cs typeface="Trebuchet MS"/>
              </a:rPr>
              <a:t>U</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215" normalizeH="0" baseline="0" noProof="0" dirty="0">
                <a:ln>
                  <a:noFill/>
                </a:ln>
                <a:solidFill>
                  <a:prstClr val="black"/>
                </a:solidFill>
                <a:effectLst/>
                <a:uLnTx/>
                <a:uFillTx/>
                <a:latin typeface="Trebuchet MS"/>
                <a:ea typeface="+mn-ea"/>
                <a:cs typeface="Trebuchet MS"/>
              </a:rPr>
              <a:t>C</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55" normalizeH="0" baseline="0" noProof="0" dirty="0">
                <a:ln>
                  <a:noFill/>
                </a:ln>
                <a:solidFill>
                  <a:prstClr val="black"/>
                </a:solidFill>
                <a:effectLst/>
                <a:uLnTx/>
                <a:uFillTx/>
                <a:latin typeface="Trebuchet MS"/>
                <a:ea typeface="+mn-ea"/>
                <a:cs typeface="Trebuchet MS"/>
              </a:rPr>
              <a:t>mm</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95" normalizeH="0" baseline="0" noProof="0" dirty="0">
                <a:ln>
                  <a:noFill/>
                </a:ln>
                <a:solidFill>
                  <a:prstClr val="black"/>
                </a:solidFill>
                <a:effectLst/>
                <a:uLnTx/>
                <a:uFillTx/>
                <a:latin typeface="Trebuchet MS"/>
                <a:ea typeface="+mn-ea"/>
                <a:cs typeface="Trebuchet MS"/>
              </a:rPr>
              <a:t>ss</a:t>
            </a:r>
            <a:r>
              <a:rPr kumimoji="0" sz="2400" b="0" i="0" u="none" strike="noStrike" kern="1200" cap="none" spc="70" normalizeH="0" baseline="0" noProof="0" dirty="0">
                <a:ln>
                  <a:noFill/>
                </a:ln>
                <a:solidFill>
                  <a:prstClr val="black"/>
                </a:solidFill>
                <a:effectLst/>
                <a:uLnTx/>
                <a:uFillTx/>
                <a:latin typeface="Trebuchet MS"/>
                <a:ea typeface="+mn-ea"/>
                <a:cs typeface="Trebuchet MS"/>
              </a:rPr>
              <a:t>i</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25" normalizeH="0" baseline="0" noProof="0" dirty="0">
                <a:ln>
                  <a:noFill/>
                </a:ln>
                <a:solidFill>
                  <a:prstClr val="black"/>
                </a:solidFill>
                <a:effectLst/>
                <a:uLnTx/>
                <a:uFillTx/>
                <a:latin typeface="Trebuchet MS"/>
                <a:ea typeface="+mn-ea"/>
                <a:cs typeface="Trebuchet MS"/>
              </a:rPr>
              <a:t>n</a:t>
            </a:r>
            <a:r>
              <a:rPr kumimoji="0" sz="2400" b="0" i="0" u="none" strike="noStrike" kern="1200" cap="none" spc="-3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35" normalizeH="0" baseline="0" noProof="0" dirty="0">
                <a:ln>
                  <a:noFill/>
                </a:ln>
                <a:solidFill>
                  <a:prstClr val="black"/>
                </a:solidFill>
                <a:effectLst/>
                <a:uLnTx/>
                <a:uFillTx/>
                <a:latin typeface="Trebuchet MS"/>
                <a:ea typeface="+mn-ea"/>
                <a:cs typeface="Trebuchet MS"/>
              </a:rPr>
              <a:t>r</a:t>
            </a:r>
            <a:r>
              <a:rPr kumimoji="0" sz="2400" b="0" i="0" u="none" strike="noStrike" kern="1200" cap="none" spc="-220" normalizeH="0" baseline="0" noProof="0" dirty="0">
                <a:ln>
                  <a:noFill/>
                </a:ln>
                <a:solidFill>
                  <a:prstClr val="black"/>
                </a:solidFill>
                <a:effectLst/>
                <a:uLnTx/>
                <a:uFillTx/>
                <a:latin typeface="Trebuchet MS"/>
                <a:ea typeface="+mn-ea"/>
                <a:cs typeface="Trebuchet MS"/>
              </a:rPr>
              <a:t> </a:t>
            </a:r>
            <a:r>
              <a:rPr kumimoji="0" sz="2400" b="0" i="0" u="none" strike="noStrike" kern="1200" cap="none" spc="-204" normalizeH="0" baseline="0" noProof="0" dirty="0">
                <a:ln>
                  <a:noFill/>
                </a:ln>
                <a:solidFill>
                  <a:prstClr val="black"/>
                </a:solidFill>
                <a:effectLst/>
                <a:uLnTx/>
                <a:uFillTx/>
                <a:latin typeface="Trebuchet MS"/>
                <a:ea typeface="+mn-ea"/>
                <a:cs typeface="Trebuchet MS"/>
              </a:rPr>
              <a:t>f</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r  </a:t>
            </a:r>
            <a:r>
              <a:rPr kumimoji="0" sz="2400" b="0" i="0" u="none" strike="noStrike" kern="1200" cap="none" spc="120" normalizeH="0" baseline="0" noProof="0" dirty="0">
                <a:ln>
                  <a:noFill/>
                </a:ln>
                <a:solidFill>
                  <a:prstClr val="black"/>
                </a:solidFill>
                <a:effectLst/>
                <a:uLnTx/>
                <a:uFillTx/>
                <a:latin typeface="Trebuchet MS"/>
                <a:ea typeface="+mn-ea"/>
                <a:cs typeface="Trebuchet MS"/>
              </a:rPr>
              <a:t>H</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40" normalizeH="0" baseline="0" noProof="0" dirty="0">
                <a:ln>
                  <a:noFill/>
                </a:ln>
                <a:solidFill>
                  <a:prstClr val="black"/>
                </a:solidFill>
                <a:effectLst/>
                <a:uLnTx/>
                <a:uFillTx/>
                <a:latin typeface="Trebuchet MS"/>
                <a:ea typeface="+mn-ea"/>
                <a:cs typeface="Trebuchet MS"/>
              </a:rPr>
              <a:t>al</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10" normalizeH="0" baseline="0" noProof="0" dirty="0">
                <a:ln>
                  <a:noFill/>
                </a:ln>
                <a:solidFill>
                  <a:prstClr val="black"/>
                </a:solidFill>
                <a:effectLst/>
                <a:uLnTx/>
                <a:uFillTx/>
                <a:latin typeface="Trebuchet MS"/>
                <a:ea typeface="+mn-ea"/>
                <a:cs typeface="Trebuchet MS"/>
              </a:rPr>
              <a:t>h</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 normalizeH="0" baseline="0" noProof="0" dirty="0">
                <a:ln>
                  <a:noFill/>
                </a:ln>
                <a:solidFill>
                  <a:prstClr val="black"/>
                </a:solidFill>
                <a:effectLst/>
                <a:uLnTx/>
                <a:uFillTx/>
                <a:latin typeface="Trebuchet MS"/>
                <a:ea typeface="+mn-ea"/>
                <a:cs typeface="Trebuchet MS"/>
              </a:rPr>
              <a:t>an</a:t>
            </a:r>
            <a:r>
              <a:rPr kumimoji="0" sz="2400" b="0" i="0" u="none" strike="noStrike" kern="1200" cap="none" spc="10" normalizeH="0" baseline="0" noProof="0" dirty="0">
                <a:ln>
                  <a:noFill/>
                </a:ln>
                <a:solidFill>
                  <a:prstClr val="black"/>
                </a:solidFill>
                <a:effectLst/>
                <a:uLnTx/>
                <a:uFillTx/>
                <a:latin typeface="Trebuchet MS"/>
                <a:ea typeface="+mn-ea"/>
                <a:cs typeface="Trebuchet MS"/>
              </a:rPr>
              <a:t>d</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40" normalizeH="0" baseline="0" noProof="0" dirty="0">
                <a:ln>
                  <a:noFill/>
                </a:ln>
                <a:solidFill>
                  <a:prstClr val="black"/>
                </a:solidFill>
                <a:effectLst/>
                <a:uLnTx/>
                <a:uFillTx/>
                <a:latin typeface="Trebuchet MS"/>
                <a:ea typeface="+mn-ea"/>
                <a:cs typeface="Trebuchet MS"/>
              </a:rPr>
              <a:t>F</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oo</a:t>
            </a:r>
            <a:r>
              <a:rPr kumimoji="0" sz="2400" b="0" i="0" u="none" strike="noStrike" kern="1200" cap="none" spc="5" normalizeH="0" baseline="0" noProof="0" dirty="0">
                <a:ln>
                  <a:noFill/>
                </a:ln>
                <a:solidFill>
                  <a:prstClr val="black"/>
                </a:solidFill>
                <a:effectLst/>
                <a:uLnTx/>
                <a:uFillTx/>
                <a:latin typeface="Trebuchet MS"/>
                <a:ea typeface="+mn-ea"/>
                <a:cs typeface="Trebuchet MS"/>
              </a:rPr>
              <a:t>d</a:t>
            </a:r>
            <a:r>
              <a:rPr kumimoji="0" sz="2400" b="0" i="0" u="none" strike="noStrike" kern="1200" cap="none" spc="-220" normalizeH="0" baseline="0" noProof="0" dirty="0">
                <a:ln>
                  <a:noFill/>
                </a:ln>
                <a:solidFill>
                  <a:prstClr val="black"/>
                </a:solidFill>
                <a:effectLst/>
                <a:uLnTx/>
                <a:uFillTx/>
                <a:latin typeface="Trebuchet MS"/>
                <a:ea typeface="+mn-ea"/>
                <a:cs typeface="Trebuchet MS"/>
              </a:rPr>
              <a:t> </a:t>
            </a:r>
            <a:r>
              <a:rPr kumimoji="0" sz="2400" b="0" i="0" u="none" strike="noStrike" kern="1200" cap="none" spc="10" normalizeH="0" baseline="0" noProof="0" dirty="0">
                <a:ln>
                  <a:noFill/>
                </a:ln>
                <a:solidFill>
                  <a:prstClr val="black"/>
                </a:solidFill>
                <a:effectLst/>
                <a:uLnTx/>
                <a:uFillTx/>
                <a:latin typeface="Trebuchet MS"/>
                <a:ea typeface="+mn-ea"/>
                <a:cs typeface="Trebuchet MS"/>
              </a:rPr>
              <a:t>Sa</a:t>
            </a:r>
            <a:r>
              <a:rPr kumimoji="0" sz="2400" b="0" i="0" u="none" strike="noStrike" kern="1200" cap="none" spc="-30" normalizeH="0" baseline="0" noProof="0" dirty="0">
                <a:ln>
                  <a:noFill/>
                </a:ln>
                <a:solidFill>
                  <a:prstClr val="black"/>
                </a:solidFill>
                <a:effectLst/>
                <a:uLnTx/>
                <a:uFillTx/>
                <a:latin typeface="Trebuchet MS"/>
                <a:ea typeface="+mn-ea"/>
                <a:cs typeface="Trebuchet MS"/>
              </a:rPr>
              <a:t>f</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100" normalizeH="0" baseline="0" noProof="0" dirty="0">
                <a:ln>
                  <a:noFill/>
                </a:ln>
                <a:solidFill>
                  <a:prstClr val="black"/>
                </a:solidFill>
                <a:effectLst/>
                <a:uLnTx/>
                <a:uFillTx/>
                <a:latin typeface="Trebuchet MS"/>
                <a:ea typeface="+mn-ea"/>
                <a:cs typeface="Trebuchet MS"/>
              </a:rPr>
              <a:t>y</a:t>
            </a:r>
            <a:r>
              <a:rPr kumimoji="0" sz="2400" b="0" i="0" u="none" strike="noStrike" kern="1200" cap="none" spc="-215" normalizeH="0" baseline="0" noProof="0" dirty="0">
                <a:ln>
                  <a:noFill/>
                </a:ln>
                <a:solidFill>
                  <a:prstClr val="black"/>
                </a:solidFill>
                <a:effectLst/>
                <a:uLnTx/>
                <a:uFillTx/>
                <a:latin typeface="Trebuchet MS"/>
                <a:ea typeface="+mn-ea"/>
                <a:cs typeface="Trebuchet MS"/>
              </a:rPr>
              <a:t> </a:t>
            </a:r>
            <a:r>
              <a:rPr kumimoji="0" sz="2400" b="0" i="0" u="none" strike="noStrike" kern="1200" cap="none" spc="10" normalizeH="0" baseline="0" noProof="0" dirty="0">
                <a:ln>
                  <a:noFill/>
                </a:ln>
                <a:solidFill>
                  <a:prstClr val="black"/>
                </a:solidFill>
                <a:effectLst/>
                <a:uLnTx/>
                <a:uFillTx/>
                <a:latin typeface="Trebuchet MS"/>
                <a:ea typeface="+mn-ea"/>
                <a:cs typeface="Trebuchet MS"/>
              </a:rPr>
              <a:t>S</a:t>
            </a:r>
            <a:r>
              <a:rPr kumimoji="0" sz="2400" b="0" i="0" u="none" strike="noStrike" kern="1200" cap="none" spc="0" normalizeH="0" baseline="0" noProof="0" dirty="0">
                <a:ln>
                  <a:noFill/>
                </a:ln>
                <a:solidFill>
                  <a:prstClr val="black"/>
                </a:solidFill>
                <a:effectLst/>
                <a:uLnTx/>
                <a:uFillTx/>
                <a:latin typeface="Trebuchet MS"/>
                <a:ea typeface="+mn-ea"/>
                <a:cs typeface="Trebuchet MS"/>
              </a:rPr>
              <a:t>t</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90" normalizeH="0" baseline="0" noProof="0" dirty="0">
                <a:ln>
                  <a:noFill/>
                </a:ln>
                <a:solidFill>
                  <a:prstClr val="black"/>
                </a:solidFill>
                <a:effectLst/>
                <a:uLnTx/>
                <a:uFillTx/>
                <a:latin typeface="Trebuchet MS"/>
                <a:ea typeface="+mn-ea"/>
                <a:cs typeface="Trebuchet MS"/>
              </a:rPr>
              <a:t>ll</a:t>
            </a:r>
            <a:r>
              <a:rPr kumimoji="0" sz="2400" b="0" i="0" u="none" strike="noStrike" kern="1200" cap="none" spc="10" normalizeH="0" baseline="0" noProof="0" dirty="0">
                <a:ln>
                  <a:noFill/>
                </a:ln>
                <a:solidFill>
                  <a:prstClr val="black"/>
                </a:solidFill>
                <a:effectLst/>
                <a:uLnTx/>
                <a:uFillTx/>
                <a:latin typeface="Trebuchet MS"/>
                <a:ea typeface="+mn-ea"/>
                <a:cs typeface="Trebuchet MS"/>
              </a:rPr>
              <a:t>a</a:t>
            </a:r>
            <a:r>
              <a:rPr kumimoji="0" sz="2400" b="0" i="0" u="none" strike="noStrike" kern="1200" cap="none" spc="-235" normalizeH="0" baseline="0" noProof="0" dirty="0">
                <a:ln>
                  <a:noFill/>
                </a:ln>
                <a:solidFill>
                  <a:prstClr val="black"/>
                </a:solidFill>
                <a:effectLst/>
                <a:uLnTx/>
                <a:uFillTx/>
                <a:latin typeface="Trebuchet MS"/>
                <a:ea typeface="+mn-ea"/>
                <a:cs typeface="Trebuchet MS"/>
              </a:rPr>
              <a:t> </a:t>
            </a:r>
            <a:r>
              <a:rPr kumimoji="0" sz="2400" b="0" i="0" u="none" strike="noStrike" kern="1200" cap="none" spc="-45" normalizeH="0" baseline="0" noProof="0" dirty="0">
                <a:ln>
                  <a:noFill/>
                </a:ln>
                <a:solidFill>
                  <a:prstClr val="black"/>
                </a:solidFill>
                <a:effectLst/>
                <a:uLnTx/>
                <a:uFillTx/>
                <a:latin typeface="Trebuchet MS"/>
                <a:ea typeface="+mn-ea"/>
                <a:cs typeface="Trebuchet MS"/>
              </a:rPr>
              <a:t>K</a:t>
            </a:r>
            <a:r>
              <a:rPr kumimoji="0" sz="2400" b="0" i="0" u="none" strike="noStrike" kern="1200" cap="none" spc="-140" normalizeH="0" baseline="0" noProof="0" dirty="0">
                <a:ln>
                  <a:noFill/>
                </a:ln>
                <a:solidFill>
                  <a:prstClr val="black"/>
                </a:solidFill>
                <a:effectLst/>
                <a:uLnTx/>
                <a:uFillTx/>
                <a:latin typeface="Trebuchet MS"/>
                <a:ea typeface="+mn-ea"/>
                <a:cs typeface="Trebuchet MS"/>
              </a:rPr>
              <a:t>y</a:t>
            </a:r>
            <a:r>
              <a:rPr kumimoji="0" sz="2400" b="0" i="0" u="none" strike="noStrike" kern="1200" cap="none" spc="-105" normalizeH="0" baseline="0" noProof="0" dirty="0">
                <a:ln>
                  <a:noFill/>
                </a:ln>
                <a:solidFill>
                  <a:prstClr val="black"/>
                </a:solidFill>
                <a:effectLst/>
                <a:uLnTx/>
                <a:uFillTx/>
                <a:latin typeface="Trebuchet MS"/>
                <a:ea typeface="+mn-ea"/>
                <a:cs typeface="Trebuchet MS"/>
              </a:rPr>
              <a:t>r</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5" normalizeH="0" baseline="0" noProof="0" dirty="0">
                <a:ln>
                  <a:noFill/>
                </a:ln>
                <a:solidFill>
                  <a:prstClr val="black"/>
                </a:solidFill>
                <a:effectLst/>
                <a:uLnTx/>
                <a:uFillTx/>
                <a:latin typeface="Trebuchet MS"/>
                <a:ea typeface="+mn-ea"/>
                <a:cs typeface="Trebuchet MS"/>
              </a:rPr>
              <a:t>a</a:t>
            </a:r>
            <a:r>
              <a:rPr kumimoji="0" sz="2400" b="0" i="0" u="none" strike="noStrike" kern="1200" cap="none" spc="-105" normalizeH="0" baseline="0" noProof="0" dirty="0">
                <a:ln>
                  <a:noFill/>
                </a:ln>
                <a:solidFill>
                  <a:prstClr val="black"/>
                </a:solidFill>
                <a:effectLst/>
                <a:uLnTx/>
                <a:uFillTx/>
                <a:latin typeface="Trebuchet MS"/>
                <a:ea typeface="+mn-ea"/>
                <a:cs typeface="Trebuchet MS"/>
              </a:rPr>
              <a:t>k</a:t>
            </a:r>
            <a:r>
              <a:rPr kumimoji="0" sz="2400" b="0" i="0" u="none" strike="noStrike" kern="1200" cap="none" spc="-60" normalizeH="0" baseline="0" noProof="0" dirty="0">
                <a:ln>
                  <a:noFill/>
                </a:ln>
                <a:solidFill>
                  <a:prstClr val="black"/>
                </a:solidFill>
                <a:effectLst/>
                <a:uLnTx/>
                <a:uFillTx/>
                <a:latin typeface="Trebuchet MS"/>
                <a:ea typeface="+mn-ea"/>
                <a:cs typeface="Trebuchet MS"/>
              </a:rPr>
              <a:t>i</a:t>
            </a:r>
            <a:r>
              <a:rPr kumimoji="0" sz="2400" b="0" i="0" u="none" strike="noStrike" kern="1200" cap="none" spc="0" normalizeH="0" baseline="0" noProof="0" dirty="0">
                <a:ln>
                  <a:noFill/>
                </a:ln>
                <a:solidFill>
                  <a:prstClr val="black"/>
                </a:solidFill>
                <a:effectLst/>
                <a:uLnTx/>
                <a:uFillTx/>
                <a:latin typeface="Trebuchet MS"/>
                <a:ea typeface="+mn-ea"/>
                <a:cs typeface="Trebuchet MS"/>
              </a:rPr>
              <a:t>d</a:t>
            </a:r>
            <a:r>
              <a:rPr kumimoji="0" sz="2400" b="0" i="0" u="none" strike="noStrike" kern="1200" cap="none" spc="80" normalizeH="0" baseline="0" noProof="0" dirty="0">
                <a:ln>
                  <a:noFill/>
                </a:ln>
                <a:solidFill>
                  <a:prstClr val="black"/>
                </a:solidFill>
                <a:effectLst/>
                <a:uLnTx/>
                <a:uFillTx/>
                <a:latin typeface="Trebuchet MS"/>
                <a:ea typeface="+mn-ea"/>
                <a:cs typeface="Trebuchet MS"/>
              </a:rPr>
              <a:t>e</a:t>
            </a:r>
            <a:r>
              <a:rPr kumimoji="0" sz="2400" b="0" i="0" u="none" strike="noStrike" kern="1200" cap="none" spc="20" normalizeH="0" baseline="0" noProof="0" dirty="0">
                <a:ln>
                  <a:noFill/>
                </a:ln>
                <a:solidFill>
                  <a:prstClr val="black"/>
                </a:solidFill>
                <a:effectLst/>
                <a:uLnTx/>
                <a:uFillTx/>
                <a:latin typeface="Trebuchet MS"/>
                <a:ea typeface="+mn-ea"/>
                <a:cs typeface="Trebuchet MS"/>
              </a:rPr>
              <a:t>s</a:t>
            </a:r>
            <a:r>
              <a:rPr kumimoji="0" sz="2400" b="0" i="0" u="none" strike="noStrike" kern="1200" cap="none" spc="-200" normalizeH="0" baseline="0" noProof="0" dirty="0">
                <a:ln>
                  <a:noFill/>
                </a:ln>
                <a:solidFill>
                  <a:prstClr val="black"/>
                </a:solidFill>
                <a:effectLst/>
                <a:uLnTx/>
                <a:uFillTx/>
                <a:latin typeface="Trebuchet MS"/>
                <a:ea typeface="+mn-ea"/>
                <a:cs typeface="Trebuchet MS"/>
              </a:rPr>
              <a:t>.</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35"/>
              </a:spcBef>
              <a:spcAft>
                <a:spcPts val="0"/>
              </a:spcAft>
              <a:buClrTx/>
              <a:buSzTx/>
              <a:buFont typeface="Arial MT"/>
              <a:buChar char="•"/>
              <a:tabLst/>
              <a:defRPr/>
            </a:pPr>
            <a:endParaRPr kumimoji="0" sz="2450" b="0" i="0" u="none" strike="noStrike" kern="1200" cap="none" spc="0" normalizeH="0" baseline="0" noProof="0">
              <a:ln>
                <a:noFill/>
              </a:ln>
              <a:solidFill>
                <a:prstClr val="black"/>
              </a:solidFill>
              <a:effectLst/>
              <a:uLnTx/>
              <a:uFillTx/>
              <a:latin typeface="Trebuchet MS"/>
              <a:ea typeface="+mn-ea"/>
              <a:cs typeface="Trebuchet MS"/>
            </a:endParaRPr>
          </a:p>
          <a:p>
            <a:pPr marL="354965" marR="90805" lvl="0" indent="-342900" algn="l" defTabSz="914400" rtl="0" eaLnBrk="1" fontAlgn="auto" latinLnBrk="0" hangingPunct="1">
              <a:lnSpc>
                <a:spcPct val="100000"/>
              </a:lnSpc>
              <a:spcBef>
                <a:spcPts val="0"/>
              </a:spcBef>
              <a:spcAft>
                <a:spcPts val="0"/>
              </a:spcAft>
              <a:buClrTx/>
              <a:buSzTx/>
              <a:buFont typeface="Arial MT"/>
              <a:buChar char="•"/>
              <a:tabLst>
                <a:tab pos="354965" algn="l"/>
                <a:tab pos="355600" algn="l"/>
              </a:tabLst>
              <a:defRPr/>
            </a:pPr>
            <a:r>
              <a:rPr kumimoji="0" sz="2400" b="0" i="0" u="none" strike="noStrike" kern="1200" cap="none" spc="-200" normalizeH="0" baseline="0" noProof="0" dirty="0">
                <a:ln>
                  <a:noFill/>
                </a:ln>
                <a:solidFill>
                  <a:prstClr val="black"/>
                </a:solidFill>
                <a:effectLst/>
                <a:uLnTx/>
                <a:uFillTx/>
                <a:latin typeface="Trebuchet MS"/>
                <a:ea typeface="+mn-ea"/>
                <a:cs typeface="Trebuchet MS"/>
              </a:rPr>
              <a:t>To </a:t>
            </a:r>
            <a:r>
              <a:rPr kumimoji="0" sz="2400" b="0" i="0" u="none" strike="noStrike" kern="1200" cap="none" spc="-25" normalizeH="0" baseline="0" noProof="0" dirty="0">
                <a:ln>
                  <a:noFill/>
                </a:ln>
                <a:solidFill>
                  <a:prstClr val="black"/>
                </a:solidFill>
                <a:effectLst/>
                <a:uLnTx/>
                <a:uFillTx/>
                <a:latin typeface="Trebuchet MS"/>
                <a:ea typeface="+mn-ea"/>
                <a:cs typeface="Trebuchet MS"/>
              </a:rPr>
              <a:t>be </a:t>
            </a:r>
            <a:r>
              <a:rPr kumimoji="0" sz="2400" b="0" i="0" u="none" strike="noStrike" kern="1200" cap="none" spc="-40" normalizeH="0" baseline="0" noProof="0" dirty="0">
                <a:ln>
                  <a:noFill/>
                </a:ln>
                <a:solidFill>
                  <a:prstClr val="black"/>
                </a:solidFill>
                <a:effectLst/>
                <a:uLnTx/>
                <a:uFillTx/>
                <a:latin typeface="Trebuchet MS"/>
                <a:ea typeface="+mn-ea"/>
                <a:cs typeface="Trebuchet MS"/>
              </a:rPr>
              <a:t>implemented </a:t>
            </a:r>
            <a:r>
              <a:rPr kumimoji="0" sz="2400" b="0" i="0" u="none" strike="noStrike" kern="1200" cap="none" spc="10" normalizeH="0" baseline="0" noProof="0" dirty="0">
                <a:ln>
                  <a:noFill/>
                </a:ln>
                <a:solidFill>
                  <a:prstClr val="black"/>
                </a:solidFill>
                <a:effectLst/>
                <a:uLnTx/>
                <a:uFillTx/>
                <a:latin typeface="Trebuchet MS"/>
                <a:ea typeface="+mn-ea"/>
                <a:cs typeface="Trebuchet MS"/>
              </a:rPr>
              <a:t>using </a:t>
            </a:r>
            <a:r>
              <a:rPr kumimoji="0" sz="2400" b="0" i="0" u="none" strike="noStrike" kern="1200" cap="none" spc="-75" normalizeH="0" baseline="0" noProof="0" dirty="0">
                <a:ln>
                  <a:noFill/>
                </a:ln>
                <a:solidFill>
                  <a:prstClr val="black"/>
                </a:solidFill>
                <a:effectLst/>
                <a:uLnTx/>
                <a:uFillTx/>
                <a:latin typeface="Trebuchet MS"/>
                <a:ea typeface="+mn-ea"/>
                <a:cs typeface="Trebuchet MS"/>
              </a:rPr>
              <a:t>the </a:t>
            </a:r>
            <a:r>
              <a:rPr kumimoji="0" sz="2400" b="0" i="0" u="none" strike="noStrike" kern="1200" cap="none" spc="-35" normalizeH="0" baseline="0" noProof="0" dirty="0">
                <a:ln>
                  <a:noFill/>
                </a:ln>
                <a:solidFill>
                  <a:prstClr val="black"/>
                </a:solidFill>
                <a:effectLst/>
                <a:uLnTx/>
                <a:uFillTx/>
                <a:latin typeface="Trebuchet MS"/>
                <a:ea typeface="+mn-ea"/>
                <a:cs typeface="Trebuchet MS"/>
              </a:rPr>
              <a:t>whole </a:t>
            </a:r>
            <a:r>
              <a:rPr kumimoji="0" sz="2400" b="0" i="0" u="none" strike="noStrike" kern="1200" cap="none" spc="-60" normalizeH="0" baseline="0" noProof="0" dirty="0">
                <a:ln>
                  <a:noFill/>
                </a:ln>
                <a:solidFill>
                  <a:prstClr val="black"/>
                </a:solidFill>
                <a:effectLst/>
                <a:uLnTx/>
                <a:uFillTx/>
                <a:latin typeface="Trebuchet MS"/>
                <a:ea typeface="+mn-ea"/>
                <a:cs typeface="Trebuchet MS"/>
              </a:rPr>
              <a:t>range </a:t>
            </a:r>
            <a:r>
              <a:rPr kumimoji="0" sz="2400" b="0" i="0" u="none" strike="noStrike" kern="1200" cap="none" spc="-70" normalizeH="0" baseline="0" noProof="0" dirty="0">
                <a:ln>
                  <a:noFill/>
                </a:ln>
                <a:solidFill>
                  <a:prstClr val="black"/>
                </a:solidFill>
                <a:effectLst/>
                <a:uLnTx/>
                <a:uFillTx/>
                <a:latin typeface="Trebuchet MS"/>
                <a:ea typeface="+mn-ea"/>
                <a:cs typeface="Trebuchet MS"/>
              </a:rPr>
              <a:t>of </a:t>
            </a:r>
            <a:r>
              <a:rPr kumimoji="0" sz="2400" b="0" i="0" u="none" strike="noStrike" kern="1200" cap="none" spc="-65" normalizeH="0" baseline="0" noProof="0" dirty="0">
                <a:ln>
                  <a:noFill/>
                </a:ln>
                <a:solidFill>
                  <a:prstClr val="black"/>
                </a:solidFill>
                <a:effectLst/>
                <a:uLnTx/>
                <a:uFillTx/>
                <a:latin typeface="Trebuchet MS"/>
                <a:ea typeface="+mn-ea"/>
                <a:cs typeface="Trebuchet MS"/>
              </a:rPr>
              <a:t> </a:t>
            </a:r>
            <a:r>
              <a:rPr kumimoji="0" sz="2400" b="0" i="0" u="none" strike="noStrike" kern="1200" cap="none" spc="215" normalizeH="0" baseline="0" noProof="0" dirty="0">
                <a:ln>
                  <a:noFill/>
                </a:ln>
                <a:solidFill>
                  <a:prstClr val="black"/>
                </a:solidFill>
                <a:effectLst/>
                <a:uLnTx/>
                <a:uFillTx/>
                <a:latin typeface="Trebuchet MS"/>
                <a:ea typeface="+mn-ea"/>
                <a:cs typeface="Trebuchet MS"/>
              </a:rPr>
              <a:t>C</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55" normalizeH="0" baseline="0" noProof="0" dirty="0">
                <a:ln>
                  <a:noFill/>
                </a:ln>
                <a:solidFill>
                  <a:prstClr val="black"/>
                </a:solidFill>
                <a:effectLst/>
                <a:uLnTx/>
                <a:uFillTx/>
                <a:latin typeface="Trebuchet MS"/>
                <a:ea typeface="+mn-ea"/>
                <a:cs typeface="Trebuchet MS"/>
              </a:rPr>
              <a:t>mm</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95" normalizeH="0" baseline="0" noProof="0" dirty="0">
                <a:ln>
                  <a:noFill/>
                </a:ln>
                <a:solidFill>
                  <a:prstClr val="black"/>
                </a:solidFill>
                <a:effectLst/>
                <a:uLnTx/>
                <a:uFillTx/>
                <a:latin typeface="Trebuchet MS"/>
                <a:ea typeface="+mn-ea"/>
                <a:cs typeface="Trebuchet MS"/>
              </a:rPr>
              <a:t>ss</a:t>
            </a:r>
            <a:r>
              <a:rPr kumimoji="0" sz="2400" b="0" i="0" u="none" strike="noStrike" kern="1200" cap="none" spc="70" normalizeH="0" baseline="0" noProof="0" dirty="0">
                <a:ln>
                  <a:noFill/>
                </a:ln>
                <a:solidFill>
                  <a:prstClr val="black"/>
                </a:solidFill>
                <a:effectLst/>
                <a:uLnTx/>
                <a:uFillTx/>
                <a:latin typeface="Trebuchet MS"/>
                <a:ea typeface="+mn-ea"/>
                <a:cs typeface="Trebuchet MS"/>
              </a:rPr>
              <a:t>i</a:t>
            </a:r>
            <a:r>
              <a:rPr kumimoji="0" sz="2400" b="0" i="0" u="none" strike="noStrike" kern="1200" cap="none" spc="30" normalizeH="0" baseline="0" noProof="0" dirty="0">
                <a:ln>
                  <a:noFill/>
                </a:ln>
                <a:solidFill>
                  <a:prstClr val="black"/>
                </a:solidFill>
                <a:effectLst/>
                <a:uLnTx/>
                <a:uFillTx/>
                <a:latin typeface="Trebuchet MS"/>
                <a:ea typeface="+mn-ea"/>
                <a:cs typeface="Trebuchet MS"/>
              </a:rPr>
              <a:t>o</a:t>
            </a:r>
            <a:r>
              <a:rPr kumimoji="0" sz="2400" b="0" i="0" u="none" strike="noStrike" kern="1200" cap="none" spc="10" normalizeH="0" baseline="0" noProof="0" dirty="0">
                <a:ln>
                  <a:noFill/>
                </a:ln>
                <a:solidFill>
                  <a:prstClr val="black"/>
                </a:solidFill>
                <a:effectLst/>
                <a:uLnTx/>
                <a:uFillTx/>
                <a:latin typeface="Trebuchet MS"/>
                <a:ea typeface="+mn-ea"/>
                <a:cs typeface="Trebuchet MS"/>
              </a:rPr>
              <a:t>n</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60" normalizeH="0" baseline="0" noProof="0" dirty="0">
                <a:ln>
                  <a:noFill/>
                </a:ln>
                <a:solidFill>
                  <a:prstClr val="black"/>
                </a:solidFill>
                <a:effectLst/>
                <a:uLnTx/>
                <a:uFillTx/>
                <a:latin typeface="Trebuchet MS"/>
                <a:ea typeface="+mn-ea"/>
                <a:cs typeface="Trebuchet MS"/>
              </a:rPr>
              <a:t>f</a:t>
            </a:r>
            <a:r>
              <a:rPr kumimoji="0" sz="2400" b="0" i="0" u="none" strike="noStrike" kern="1200" cap="none" spc="-85" normalizeH="0" baseline="0" noProof="0" dirty="0">
                <a:ln>
                  <a:noFill/>
                </a:ln>
                <a:solidFill>
                  <a:prstClr val="black"/>
                </a:solidFill>
                <a:effectLst/>
                <a:uLnTx/>
                <a:uFillTx/>
                <a:latin typeface="Trebuchet MS"/>
                <a:ea typeface="+mn-ea"/>
                <a:cs typeface="Trebuchet MS"/>
              </a:rPr>
              <a:t>u</a:t>
            </a:r>
            <a:r>
              <a:rPr kumimoji="0" sz="2400" b="0" i="0" u="none" strike="noStrike" kern="1200" cap="none" spc="-45" normalizeH="0" baseline="0" noProof="0" dirty="0">
                <a:ln>
                  <a:noFill/>
                </a:ln>
                <a:solidFill>
                  <a:prstClr val="black"/>
                </a:solidFill>
                <a:effectLst/>
                <a:uLnTx/>
                <a:uFillTx/>
                <a:latin typeface="Trebuchet MS"/>
                <a:ea typeface="+mn-ea"/>
                <a:cs typeface="Trebuchet MS"/>
              </a:rPr>
              <a:t>nd</a:t>
            </a:r>
            <a:r>
              <a:rPr kumimoji="0" sz="2400" b="0" i="0" u="none" strike="noStrike" kern="1200" cap="none" spc="-20" normalizeH="0" baseline="0" noProof="0" dirty="0">
                <a:ln>
                  <a:noFill/>
                </a:ln>
                <a:solidFill>
                  <a:prstClr val="black"/>
                </a:solidFill>
                <a:effectLst/>
                <a:uLnTx/>
                <a:uFillTx/>
                <a:latin typeface="Trebuchet MS"/>
                <a:ea typeface="+mn-ea"/>
                <a:cs typeface="Trebuchet MS"/>
              </a:rPr>
              <a:t>i</a:t>
            </a:r>
            <a:r>
              <a:rPr kumimoji="0" sz="2400" b="0" i="0" u="none" strike="noStrike" kern="1200" cap="none" spc="-25" normalizeH="0" baseline="0" noProof="0" dirty="0">
                <a:ln>
                  <a:noFill/>
                </a:ln>
                <a:solidFill>
                  <a:prstClr val="black"/>
                </a:solidFill>
                <a:effectLst/>
                <a:uLnTx/>
                <a:uFillTx/>
                <a:latin typeface="Trebuchet MS"/>
                <a:ea typeface="+mn-ea"/>
                <a:cs typeface="Trebuchet MS"/>
              </a:rPr>
              <a:t>n</a:t>
            </a:r>
            <a:r>
              <a:rPr kumimoji="0" sz="2400" b="0" i="0" u="none" strike="noStrike" kern="1200" cap="none" spc="-15" normalizeH="0" baseline="0" noProof="0" dirty="0">
                <a:ln>
                  <a:noFill/>
                </a:ln>
                <a:solidFill>
                  <a:prstClr val="black"/>
                </a:solidFill>
                <a:effectLst/>
                <a:uLnTx/>
                <a:uFillTx/>
                <a:latin typeface="Trebuchet MS"/>
                <a:ea typeface="+mn-ea"/>
                <a:cs typeface="Trebuchet MS"/>
              </a:rPr>
              <a:t>g</a:t>
            </a:r>
            <a:r>
              <a:rPr kumimoji="0" sz="2400" b="0"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0" i="0" u="none" strike="noStrike" kern="1200" cap="none" spc="-114" normalizeH="0" baseline="0" noProof="0" dirty="0">
                <a:ln>
                  <a:noFill/>
                </a:ln>
                <a:solidFill>
                  <a:prstClr val="black"/>
                </a:solidFill>
                <a:effectLst/>
                <a:uLnTx/>
                <a:uFillTx/>
                <a:latin typeface="Trebuchet MS"/>
                <a:ea typeface="+mn-ea"/>
                <a:cs typeface="Trebuchet MS"/>
              </a:rPr>
              <a:t>i</a:t>
            </a:r>
            <a:r>
              <a:rPr kumimoji="0" sz="2400" b="0" i="0" u="none" strike="noStrike" kern="1200" cap="none" spc="110" normalizeH="0" baseline="0" noProof="0" dirty="0">
                <a:ln>
                  <a:noFill/>
                </a:ln>
                <a:solidFill>
                  <a:prstClr val="black"/>
                </a:solidFill>
                <a:effectLst/>
                <a:uLnTx/>
                <a:uFillTx/>
                <a:latin typeface="Trebuchet MS"/>
                <a:ea typeface="+mn-ea"/>
                <a:cs typeface="Trebuchet MS"/>
              </a:rPr>
              <a:t>n</a:t>
            </a:r>
            <a:r>
              <a:rPr kumimoji="0" sz="2400" b="0" i="0" u="none" strike="noStrike" kern="1200" cap="none" spc="70" normalizeH="0" baseline="0" noProof="0" dirty="0">
                <a:ln>
                  <a:noFill/>
                </a:ln>
                <a:solidFill>
                  <a:prstClr val="black"/>
                </a:solidFill>
                <a:effectLst/>
                <a:uLnTx/>
                <a:uFillTx/>
                <a:latin typeface="Trebuchet MS"/>
                <a:ea typeface="+mn-ea"/>
                <a:cs typeface="Trebuchet MS"/>
              </a:rPr>
              <a:t>s</a:t>
            </a:r>
            <a:r>
              <a:rPr kumimoji="0" sz="2400" b="0" i="0" u="none" strike="noStrike" kern="1200" cap="none" spc="-1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135" normalizeH="0" baseline="0" noProof="0" dirty="0">
                <a:ln>
                  <a:noFill/>
                </a:ln>
                <a:solidFill>
                  <a:prstClr val="black"/>
                </a:solidFill>
                <a:effectLst/>
                <a:uLnTx/>
                <a:uFillTx/>
                <a:latin typeface="Trebuchet MS"/>
                <a:ea typeface="+mn-ea"/>
                <a:cs typeface="Trebuchet MS"/>
              </a:rPr>
              <a:t>r</a:t>
            </a:r>
            <a:r>
              <a:rPr kumimoji="0" sz="2400" b="0" i="0" u="none" strike="noStrike" kern="1200" cap="none" spc="25" normalizeH="0" baseline="0" noProof="0" dirty="0">
                <a:ln>
                  <a:noFill/>
                </a:ln>
                <a:solidFill>
                  <a:prstClr val="black"/>
                </a:solidFill>
                <a:effectLst/>
                <a:uLnTx/>
                <a:uFillTx/>
                <a:latin typeface="Trebuchet MS"/>
                <a:ea typeface="+mn-ea"/>
                <a:cs typeface="Trebuchet MS"/>
              </a:rPr>
              <a:t>u</a:t>
            </a:r>
            <a:r>
              <a:rPr kumimoji="0" sz="2400" b="0" i="0" u="none" strike="noStrike" kern="1200" cap="none" spc="55" normalizeH="0" baseline="0" noProof="0" dirty="0">
                <a:ln>
                  <a:noFill/>
                </a:ln>
                <a:solidFill>
                  <a:prstClr val="black"/>
                </a:solidFill>
                <a:effectLst/>
                <a:uLnTx/>
                <a:uFillTx/>
                <a:latin typeface="Trebuchet MS"/>
                <a:ea typeface="+mn-ea"/>
                <a:cs typeface="Trebuchet MS"/>
              </a:rPr>
              <a:t>m</a:t>
            </a:r>
            <a:r>
              <a:rPr kumimoji="0" sz="2400" b="0" i="0" u="none" strike="noStrike" kern="1200" cap="none" spc="-50" normalizeH="0" baseline="0" noProof="0" dirty="0">
                <a:ln>
                  <a:noFill/>
                </a:ln>
                <a:solidFill>
                  <a:prstClr val="black"/>
                </a:solidFill>
                <a:effectLst/>
                <a:uLnTx/>
                <a:uFillTx/>
                <a:latin typeface="Trebuchet MS"/>
                <a:ea typeface="+mn-ea"/>
                <a:cs typeface="Trebuchet MS"/>
              </a:rPr>
              <a:t>e</a:t>
            </a:r>
            <a:r>
              <a:rPr kumimoji="0" sz="2400" b="0" i="0" u="none" strike="noStrike" kern="1200" cap="none" spc="-105" normalizeH="0" baseline="0" noProof="0" dirty="0">
                <a:ln>
                  <a:noFill/>
                </a:ln>
                <a:solidFill>
                  <a:prstClr val="black"/>
                </a:solidFill>
                <a:effectLst/>
                <a:uLnTx/>
                <a:uFillTx/>
                <a:latin typeface="Trebuchet MS"/>
                <a:ea typeface="+mn-ea"/>
                <a:cs typeface="Trebuchet MS"/>
              </a:rPr>
              <a:t>n</a:t>
            </a:r>
            <a:r>
              <a:rPr kumimoji="0" sz="2400" b="0" i="0" u="none" strike="noStrike" kern="1200" cap="none" spc="-80" normalizeH="0" baseline="0" noProof="0" dirty="0">
                <a:ln>
                  <a:noFill/>
                </a:ln>
                <a:solidFill>
                  <a:prstClr val="black"/>
                </a:solidFill>
                <a:effectLst/>
                <a:uLnTx/>
                <a:uFillTx/>
                <a:latin typeface="Trebuchet MS"/>
                <a:ea typeface="+mn-ea"/>
                <a:cs typeface="Trebuchet MS"/>
              </a:rPr>
              <a:t>t</a:t>
            </a:r>
            <a:r>
              <a:rPr kumimoji="0" sz="2400" b="0" i="0" u="none" strike="noStrike" kern="1200" cap="none" spc="150" normalizeH="0" baseline="0" noProof="0" dirty="0">
                <a:ln>
                  <a:noFill/>
                </a:ln>
                <a:solidFill>
                  <a:prstClr val="black"/>
                </a:solidFill>
                <a:effectLst/>
                <a:uLnTx/>
                <a:uFillTx/>
                <a:latin typeface="Trebuchet MS"/>
                <a:ea typeface="+mn-ea"/>
                <a:cs typeface="Trebuchet MS"/>
              </a:rPr>
              <a:t>s</a:t>
            </a:r>
            <a:r>
              <a:rPr kumimoji="0" sz="2400" b="0" i="0" u="none" strike="noStrike" kern="1200" cap="none" spc="-200" normalizeH="0" baseline="0" noProof="0" dirty="0">
                <a:ln>
                  <a:noFill/>
                </a:ln>
                <a:solidFill>
                  <a:prstClr val="black"/>
                </a:solidFill>
                <a:effectLst/>
                <a:uLnTx/>
                <a:uFillTx/>
                <a:latin typeface="Trebuchet MS"/>
                <a:ea typeface="+mn-ea"/>
                <a:cs typeface="Trebuchet MS"/>
              </a:rPr>
              <a:t>,</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1" i="0" u="none" strike="noStrike" kern="1200" cap="none" spc="-60" normalizeH="0" baseline="0" noProof="0" dirty="0">
                <a:ln>
                  <a:noFill/>
                </a:ln>
                <a:solidFill>
                  <a:prstClr val="black"/>
                </a:solidFill>
                <a:effectLst/>
                <a:uLnTx/>
                <a:uFillTx/>
                <a:latin typeface="Trebuchet MS"/>
                <a:ea typeface="+mn-ea"/>
                <a:cs typeface="Trebuchet MS"/>
              </a:rPr>
              <a:t>w</a:t>
            </a:r>
            <a:r>
              <a:rPr kumimoji="0" sz="2400" b="1" i="0" u="none" strike="noStrike" kern="1200" cap="none" spc="-75" normalizeH="0" baseline="0" noProof="0" dirty="0">
                <a:ln>
                  <a:noFill/>
                </a:ln>
                <a:solidFill>
                  <a:prstClr val="black"/>
                </a:solidFill>
                <a:effectLst/>
                <a:uLnTx/>
                <a:uFillTx/>
                <a:latin typeface="Trebuchet MS"/>
                <a:ea typeface="+mn-ea"/>
                <a:cs typeface="Trebuchet MS"/>
              </a:rPr>
              <a:t>i</a:t>
            </a:r>
            <a:r>
              <a:rPr kumimoji="0" sz="2400" b="1" i="0" u="none" strike="noStrike" kern="1200" cap="none" spc="-60" normalizeH="0" baseline="0" noProof="0" dirty="0">
                <a:ln>
                  <a:noFill/>
                </a:ln>
                <a:solidFill>
                  <a:prstClr val="black"/>
                </a:solidFill>
                <a:effectLst/>
                <a:uLnTx/>
                <a:uFillTx/>
                <a:latin typeface="Trebuchet MS"/>
                <a:ea typeface="+mn-ea"/>
                <a:cs typeface="Trebuchet MS"/>
              </a:rPr>
              <a:t>t</a:t>
            </a:r>
            <a:r>
              <a:rPr kumimoji="0" sz="2400" b="1" i="0" u="none" strike="noStrike" kern="1200" cap="none" spc="-80" normalizeH="0" baseline="0" noProof="0" dirty="0">
                <a:ln>
                  <a:noFill/>
                </a:ln>
                <a:solidFill>
                  <a:prstClr val="black"/>
                </a:solidFill>
                <a:effectLst/>
                <a:uLnTx/>
                <a:uFillTx/>
                <a:latin typeface="Trebuchet MS"/>
                <a:ea typeface="+mn-ea"/>
                <a:cs typeface="Trebuchet MS"/>
              </a:rPr>
              <a:t>h</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45" normalizeH="0" baseline="0" noProof="0" dirty="0">
                <a:ln>
                  <a:noFill/>
                </a:ln>
                <a:solidFill>
                  <a:prstClr val="black"/>
                </a:solidFill>
                <a:effectLst/>
                <a:uLnTx/>
                <a:uFillTx/>
                <a:latin typeface="Trebuchet MS"/>
                <a:ea typeface="+mn-ea"/>
                <a:cs typeface="Trebuchet MS"/>
              </a:rPr>
              <a:t>a</a:t>
            </a:r>
            <a:r>
              <a:rPr kumimoji="0" sz="2400" b="1"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1" i="0" u="none" strike="noStrike" kern="1200" cap="none" spc="-114" normalizeH="0" baseline="0" noProof="0" dirty="0">
                <a:ln>
                  <a:noFill/>
                </a:ln>
                <a:solidFill>
                  <a:prstClr val="black"/>
                </a:solidFill>
                <a:effectLst/>
                <a:uLnTx/>
                <a:uFillTx/>
                <a:latin typeface="Trebuchet MS"/>
                <a:ea typeface="+mn-ea"/>
                <a:cs typeface="Trebuchet MS"/>
              </a:rPr>
              <a:t>t</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30" normalizeH="0" baseline="0" noProof="0" dirty="0">
                <a:ln>
                  <a:noFill/>
                </a:ln>
                <a:solidFill>
                  <a:prstClr val="black"/>
                </a:solidFill>
                <a:effectLst/>
                <a:uLnTx/>
                <a:uFillTx/>
                <a:latin typeface="Trebuchet MS"/>
                <a:ea typeface="+mn-ea"/>
                <a:cs typeface="Trebuchet MS"/>
              </a:rPr>
              <a:t>t</a:t>
            </a:r>
            <a:r>
              <a:rPr kumimoji="0" sz="2400" b="1" i="0" u="none" strike="noStrike" kern="1200" cap="none" spc="-45" normalizeH="0" baseline="0" noProof="0" dirty="0">
                <a:ln>
                  <a:noFill/>
                </a:ln>
                <a:solidFill>
                  <a:prstClr val="black"/>
                </a:solidFill>
                <a:effectLst/>
                <a:uLnTx/>
                <a:uFillTx/>
                <a:latin typeface="Trebuchet MS"/>
                <a:ea typeface="+mn-ea"/>
                <a:cs typeface="Trebuchet MS"/>
              </a:rPr>
              <a:t>a</a:t>
            </a:r>
            <a:r>
              <a:rPr kumimoji="0" sz="2400" b="1" i="0" u="none" strike="noStrike" kern="1200" cap="none" spc="0" normalizeH="0" baseline="0" noProof="0" dirty="0">
                <a:ln>
                  <a:noFill/>
                </a:ln>
                <a:solidFill>
                  <a:prstClr val="black"/>
                </a:solidFill>
                <a:effectLst/>
                <a:uLnTx/>
                <a:uFillTx/>
                <a:latin typeface="Trebuchet MS"/>
                <a:ea typeface="+mn-ea"/>
                <a:cs typeface="Trebuchet MS"/>
              </a:rPr>
              <a:t>l</a:t>
            </a:r>
            <a:r>
              <a:rPr kumimoji="0" sz="2400" b="1" i="0" u="none" strike="noStrike" kern="1200" cap="none" spc="-250" normalizeH="0" baseline="0" noProof="0" dirty="0">
                <a:ln>
                  <a:noFill/>
                </a:ln>
                <a:solidFill>
                  <a:prstClr val="black"/>
                </a:solidFill>
                <a:effectLst/>
                <a:uLnTx/>
                <a:uFillTx/>
                <a:latin typeface="Trebuchet MS"/>
                <a:ea typeface="+mn-ea"/>
                <a:cs typeface="Trebuchet MS"/>
              </a:rPr>
              <a:t> </a:t>
            </a:r>
            <a:r>
              <a:rPr kumimoji="0" sz="2400" b="1" i="0" u="none" strike="noStrike" kern="1200" cap="none" spc="15" normalizeH="0" baseline="0" noProof="0" dirty="0">
                <a:ln>
                  <a:noFill/>
                </a:ln>
                <a:solidFill>
                  <a:prstClr val="black"/>
                </a:solidFill>
                <a:effectLst/>
                <a:uLnTx/>
                <a:uFillTx/>
                <a:latin typeface="Trebuchet MS"/>
                <a:ea typeface="+mn-ea"/>
                <a:cs typeface="Trebuchet MS"/>
              </a:rPr>
              <a:t>o</a:t>
            </a:r>
            <a:r>
              <a:rPr kumimoji="0" sz="2400" b="1" i="0" u="none" strike="noStrike" kern="1200" cap="none" spc="-85" normalizeH="0" baseline="0" noProof="0" dirty="0">
                <a:ln>
                  <a:noFill/>
                </a:ln>
                <a:solidFill>
                  <a:prstClr val="black"/>
                </a:solidFill>
                <a:effectLst/>
                <a:uLnTx/>
                <a:uFillTx/>
                <a:latin typeface="Trebuchet MS"/>
                <a:ea typeface="+mn-ea"/>
                <a:cs typeface="Trebuchet MS"/>
              </a:rPr>
              <a:t>f</a:t>
            </a:r>
            <a:r>
              <a:rPr kumimoji="0" sz="2400" b="1" i="0" u="none" strike="noStrike" kern="1200" cap="none" spc="-245" normalizeH="0" baseline="0" noProof="0" dirty="0">
                <a:ln>
                  <a:noFill/>
                </a:ln>
                <a:solidFill>
                  <a:prstClr val="black"/>
                </a:solidFill>
                <a:effectLst/>
                <a:uLnTx/>
                <a:uFillTx/>
                <a:latin typeface="Trebuchet MS"/>
                <a:ea typeface="+mn-ea"/>
                <a:cs typeface="Trebuchet MS"/>
              </a:rPr>
              <a:t> </a:t>
            </a:r>
            <a:r>
              <a:rPr kumimoji="0" sz="2400" b="1" i="0" u="none" strike="noStrike" kern="1200" cap="none" spc="-95" normalizeH="0" baseline="0" noProof="0" dirty="0">
                <a:ln>
                  <a:noFill/>
                </a:ln>
                <a:solidFill>
                  <a:prstClr val="black"/>
                </a:solidFill>
                <a:effectLst/>
                <a:uLnTx/>
                <a:uFillTx/>
                <a:latin typeface="Trebuchet MS"/>
                <a:ea typeface="+mn-ea"/>
                <a:cs typeface="Trebuchet MS"/>
              </a:rPr>
              <a:t>€4  </a:t>
            </a:r>
            <a:r>
              <a:rPr kumimoji="0" sz="2400" b="1" i="0" u="none" strike="noStrike" kern="1200" cap="none" spc="-25" normalizeH="0" baseline="0" noProof="0" dirty="0">
                <a:ln>
                  <a:noFill/>
                </a:ln>
                <a:solidFill>
                  <a:prstClr val="black"/>
                </a:solidFill>
                <a:effectLst/>
                <a:uLnTx/>
                <a:uFillTx/>
                <a:latin typeface="Trebuchet MS"/>
                <a:ea typeface="+mn-ea"/>
                <a:cs typeface="Trebuchet MS"/>
              </a:rPr>
              <a:t>billion </a:t>
            </a:r>
            <a:r>
              <a:rPr kumimoji="0" sz="2400" b="0" i="0" u="none" strike="noStrike" kern="1200" cap="none" spc="-40" normalizeH="0" baseline="0" noProof="0" dirty="0">
                <a:ln>
                  <a:noFill/>
                </a:ln>
                <a:solidFill>
                  <a:prstClr val="black"/>
                </a:solidFill>
                <a:effectLst/>
                <a:uLnTx/>
                <a:uFillTx/>
                <a:latin typeface="Trebuchet MS"/>
                <a:ea typeface="+mn-ea"/>
                <a:cs typeface="Trebuchet MS"/>
              </a:rPr>
              <a:t>being </a:t>
            </a:r>
            <a:r>
              <a:rPr kumimoji="0" sz="2400" b="0" i="0" u="none" strike="noStrike" kern="1200" cap="none" spc="-45" normalizeH="0" baseline="0" noProof="0" dirty="0">
                <a:ln>
                  <a:noFill/>
                </a:ln>
                <a:solidFill>
                  <a:prstClr val="black"/>
                </a:solidFill>
                <a:effectLst/>
                <a:uLnTx/>
                <a:uFillTx/>
                <a:latin typeface="Trebuchet MS"/>
                <a:ea typeface="+mn-ea"/>
                <a:cs typeface="Trebuchet MS"/>
              </a:rPr>
              <a:t>earmarked </a:t>
            </a:r>
            <a:r>
              <a:rPr kumimoji="0" sz="2400" b="0" i="0" u="none" strike="noStrike" kern="1200" cap="none" spc="-105" normalizeH="0" baseline="0" noProof="0" dirty="0">
                <a:ln>
                  <a:noFill/>
                </a:ln>
                <a:solidFill>
                  <a:prstClr val="black"/>
                </a:solidFill>
                <a:effectLst/>
                <a:uLnTx/>
                <a:uFillTx/>
                <a:latin typeface="Trebuchet MS"/>
                <a:ea typeface="+mn-ea"/>
                <a:cs typeface="Trebuchet MS"/>
              </a:rPr>
              <a:t>for </a:t>
            </a:r>
            <a:r>
              <a:rPr kumimoji="0" sz="2400" b="0" i="0" u="none" strike="noStrike" kern="1200" cap="none" spc="0" normalizeH="0" baseline="0" noProof="0" dirty="0">
                <a:ln>
                  <a:noFill/>
                </a:ln>
                <a:solidFill>
                  <a:prstClr val="black"/>
                </a:solidFill>
                <a:effectLst/>
                <a:uLnTx/>
                <a:uFillTx/>
                <a:latin typeface="Trebuchet MS"/>
                <a:ea typeface="+mn-ea"/>
                <a:cs typeface="Trebuchet MS"/>
              </a:rPr>
              <a:t>actions addressing </a:t>
            </a:r>
            <a:r>
              <a:rPr kumimoji="0" sz="2400" b="0" i="0" u="none" strike="noStrike" kern="1200" cap="none" spc="5" normalizeH="0" baseline="0" noProof="0" dirty="0">
                <a:ln>
                  <a:noFill/>
                </a:ln>
                <a:solidFill>
                  <a:prstClr val="black"/>
                </a:solidFill>
                <a:effectLst/>
                <a:uLnTx/>
                <a:uFillTx/>
                <a:latin typeface="Trebuchet MS"/>
                <a:ea typeface="+mn-ea"/>
                <a:cs typeface="Trebuchet MS"/>
              </a:rPr>
              <a:t> </a:t>
            </a:r>
            <a:r>
              <a:rPr kumimoji="0" sz="2400" b="0" i="0" u="none" strike="noStrike" kern="1200" cap="none" spc="-65" normalizeH="0" baseline="0" noProof="0" dirty="0">
                <a:ln>
                  <a:noFill/>
                </a:ln>
                <a:solidFill>
                  <a:prstClr val="black"/>
                </a:solidFill>
                <a:effectLst/>
                <a:uLnTx/>
                <a:uFillTx/>
                <a:latin typeface="Trebuchet MS"/>
                <a:ea typeface="+mn-ea"/>
                <a:cs typeface="Trebuchet MS"/>
              </a:rPr>
              <a:t>cancer, </a:t>
            </a:r>
            <a:r>
              <a:rPr kumimoji="0" sz="2400" b="0" i="0" u="none" strike="noStrike" kern="1200" cap="none" spc="-30" normalizeH="0" baseline="0" noProof="0" dirty="0">
                <a:ln>
                  <a:noFill/>
                </a:ln>
                <a:solidFill>
                  <a:prstClr val="black"/>
                </a:solidFill>
                <a:effectLst/>
                <a:uLnTx/>
                <a:uFillTx/>
                <a:latin typeface="Trebuchet MS"/>
                <a:ea typeface="+mn-ea"/>
                <a:cs typeface="Trebuchet MS"/>
              </a:rPr>
              <a:t>including </a:t>
            </a:r>
            <a:r>
              <a:rPr kumimoji="0" sz="2400" b="0" i="0" u="none" strike="noStrike" kern="1200" cap="none" spc="-65" normalizeH="0" baseline="0" noProof="0" dirty="0">
                <a:ln>
                  <a:noFill/>
                </a:ln>
                <a:solidFill>
                  <a:prstClr val="black"/>
                </a:solidFill>
                <a:effectLst/>
                <a:uLnTx/>
                <a:uFillTx/>
                <a:latin typeface="Trebuchet MS"/>
                <a:ea typeface="+mn-ea"/>
                <a:cs typeface="Trebuchet MS"/>
              </a:rPr>
              <a:t>from </a:t>
            </a:r>
            <a:r>
              <a:rPr kumimoji="0" sz="2400" b="0" i="0" u="none" strike="noStrike" kern="1200" cap="none" spc="-75" normalizeH="0" baseline="0" noProof="0" dirty="0">
                <a:ln>
                  <a:noFill/>
                </a:ln>
                <a:solidFill>
                  <a:prstClr val="black"/>
                </a:solidFill>
                <a:effectLst/>
                <a:uLnTx/>
                <a:uFillTx/>
                <a:latin typeface="Trebuchet MS"/>
                <a:ea typeface="+mn-ea"/>
                <a:cs typeface="Trebuchet MS"/>
              </a:rPr>
              <a:t>the </a:t>
            </a:r>
            <a:r>
              <a:rPr kumimoji="0" sz="2400" b="0" i="0" u="none" strike="noStrike" kern="1200" cap="none" spc="-5" normalizeH="0" baseline="0" noProof="0" dirty="0">
                <a:ln>
                  <a:noFill/>
                </a:ln>
                <a:solidFill>
                  <a:prstClr val="black"/>
                </a:solidFill>
                <a:effectLst/>
                <a:uLnTx/>
                <a:uFillTx/>
                <a:latin typeface="Trebuchet MS"/>
                <a:ea typeface="+mn-ea"/>
                <a:cs typeface="Trebuchet MS"/>
              </a:rPr>
              <a:t>EU4Health </a:t>
            </a:r>
            <a:r>
              <a:rPr kumimoji="0" sz="2400" b="0" i="0" u="none" strike="noStrike" kern="1200" cap="none" spc="-60" normalizeH="0" baseline="0" noProof="0" dirty="0">
                <a:ln>
                  <a:noFill/>
                </a:ln>
                <a:solidFill>
                  <a:prstClr val="black"/>
                </a:solidFill>
                <a:effectLst/>
                <a:uLnTx/>
                <a:uFillTx/>
                <a:latin typeface="Trebuchet MS"/>
                <a:ea typeface="+mn-ea"/>
                <a:cs typeface="Trebuchet MS"/>
              </a:rPr>
              <a:t>programme, </a:t>
            </a:r>
            <a:r>
              <a:rPr kumimoji="0" sz="2400" b="0" i="0" u="none" strike="noStrike" kern="1200" cap="none" spc="-55" normalizeH="0" baseline="0" noProof="0" dirty="0">
                <a:ln>
                  <a:noFill/>
                </a:ln>
                <a:solidFill>
                  <a:prstClr val="black"/>
                </a:solidFill>
                <a:effectLst/>
                <a:uLnTx/>
                <a:uFillTx/>
                <a:latin typeface="Trebuchet MS"/>
                <a:ea typeface="+mn-ea"/>
                <a:cs typeface="Trebuchet MS"/>
              </a:rPr>
              <a:t> </a:t>
            </a:r>
            <a:r>
              <a:rPr kumimoji="0" sz="2400" b="0" i="0" u="none" strike="noStrike" kern="1200" cap="none" spc="-25" normalizeH="0" baseline="0" noProof="0" dirty="0">
                <a:ln>
                  <a:noFill/>
                </a:ln>
                <a:solidFill>
                  <a:prstClr val="black"/>
                </a:solidFill>
                <a:effectLst/>
                <a:uLnTx/>
                <a:uFillTx/>
                <a:latin typeface="Trebuchet MS"/>
                <a:ea typeface="+mn-ea"/>
                <a:cs typeface="Trebuchet MS"/>
              </a:rPr>
              <a:t>Horizon</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20" normalizeH="0" baseline="0" noProof="0" dirty="0">
                <a:ln>
                  <a:noFill/>
                </a:ln>
                <a:solidFill>
                  <a:prstClr val="black"/>
                </a:solidFill>
                <a:effectLst/>
                <a:uLnTx/>
                <a:uFillTx/>
                <a:latin typeface="Trebuchet MS"/>
                <a:ea typeface="+mn-ea"/>
                <a:cs typeface="Trebuchet MS"/>
              </a:rPr>
              <a:t>Europe</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5" normalizeH="0" baseline="0" noProof="0" dirty="0">
                <a:ln>
                  <a:noFill/>
                </a:ln>
                <a:solidFill>
                  <a:prstClr val="black"/>
                </a:solidFill>
                <a:effectLst/>
                <a:uLnTx/>
                <a:uFillTx/>
                <a:latin typeface="Trebuchet MS"/>
                <a:ea typeface="+mn-ea"/>
                <a:cs typeface="Trebuchet MS"/>
              </a:rPr>
              <a:t>and</a:t>
            </a:r>
            <a:r>
              <a:rPr kumimoji="0" sz="2400" b="0"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0" i="0" u="none" strike="noStrike" kern="1200" cap="none" spc="-75" normalizeH="0" baseline="0" noProof="0" dirty="0">
                <a:ln>
                  <a:noFill/>
                </a:ln>
                <a:solidFill>
                  <a:prstClr val="black"/>
                </a:solidFill>
                <a:effectLst/>
                <a:uLnTx/>
                <a:uFillTx/>
                <a:latin typeface="Trebuchet MS"/>
                <a:ea typeface="+mn-ea"/>
                <a:cs typeface="Trebuchet MS"/>
              </a:rPr>
              <a:t>the</a:t>
            </a:r>
            <a:r>
              <a:rPr kumimoji="0" sz="2400" b="0" i="0" u="none" strike="noStrike" kern="1200" cap="none" spc="-240" normalizeH="0" baseline="0" noProof="0" dirty="0">
                <a:ln>
                  <a:noFill/>
                </a:ln>
                <a:solidFill>
                  <a:prstClr val="black"/>
                </a:solidFill>
                <a:effectLst/>
                <a:uLnTx/>
                <a:uFillTx/>
                <a:latin typeface="Trebuchet MS"/>
                <a:ea typeface="+mn-ea"/>
                <a:cs typeface="Trebuchet MS"/>
              </a:rPr>
              <a:t> </a:t>
            </a:r>
            <a:r>
              <a:rPr kumimoji="0" sz="2400" b="0" i="0" u="none" strike="noStrike" kern="1200" cap="none" spc="-55" normalizeH="0" baseline="0" noProof="0" dirty="0">
                <a:ln>
                  <a:noFill/>
                </a:ln>
                <a:solidFill>
                  <a:prstClr val="black"/>
                </a:solidFill>
                <a:effectLst/>
                <a:uLnTx/>
                <a:uFillTx/>
                <a:latin typeface="Trebuchet MS"/>
                <a:ea typeface="+mn-ea"/>
                <a:cs typeface="Trebuchet MS"/>
              </a:rPr>
              <a:t>Digital</a:t>
            </a:r>
            <a:r>
              <a:rPr kumimoji="0" sz="2400" b="0" i="0" u="none" strike="noStrike" kern="1200" cap="none" spc="-229" normalizeH="0" baseline="0" noProof="0" dirty="0">
                <a:ln>
                  <a:noFill/>
                </a:ln>
                <a:solidFill>
                  <a:prstClr val="black"/>
                </a:solidFill>
                <a:effectLst/>
                <a:uLnTx/>
                <a:uFillTx/>
                <a:latin typeface="Trebuchet MS"/>
                <a:ea typeface="+mn-ea"/>
                <a:cs typeface="Trebuchet MS"/>
              </a:rPr>
              <a:t> </a:t>
            </a:r>
            <a:r>
              <a:rPr kumimoji="0" sz="2400" b="0" i="0" u="none" strike="noStrike" kern="1200" cap="none" spc="-20" normalizeH="0" baseline="0" noProof="0" dirty="0">
                <a:ln>
                  <a:noFill/>
                </a:ln>
                <a:solidFill>
                  <a:prstClr val="black"/>
                </a:solidFill>
                <a:effectLst/>
                <a:uLnTx/>
                <a:uFillTx/>
                <a:latin typeface="Trebuchet MS"/>
                <a:ea typeface="+mn-ea"/>
                <a:cs typeface="Trebuchet MS"/>
              </a:rPr>
              <a:t>Europe</a:t>
            </a:r>
            <a:r>
              <a:rPr kumimoji="0" sz="2400" b="0" i="0" u="none" strike="noStrike" kern="1200" cap="none" spc="-225" normalizeH="0" baseline="0" noProof="0" dirty="0">
                <a:ln>
                  <a:noFill/>
                </a:ln>
                <a:solidFill>
                  <a:prstClr val="black"/>
                </a:solidFill>
                <a:effectLst/>
                <a:uLnTx/>
                <a:uFillTx/>
                <a:latin typeface="Trebuchet MS"/>
                <a:ea typeface="+mn-ea"/>
                <a:cs typeface="Trebuchet MS"/>
              </a:rPr>
              <a:t> </a:t>
            </a:r>
            <a:r>
              <a:rPr kumimoji="0" sz="2400" b="0" i="0" u="none" strike="noStrike" kern="1200" cap="none" spc="-60" normalizeH="0" baseline="0" noProof="0" dirty="0">
                <a:ln>
                  <a:noFill/>
                </a:ln>
                <a:solidFill>
                  <a:prstClr val="black"/>
                </a:solidFill>
                <a:effectLst/>
                <a:uLnTx/>
                <a:uFillTx/>
                <a:latin typeface="Trebuchet MS"/>
                <a:ea typeface="+mn-ea"/>
                <a:cs typeface="Trebuchet MS"/>
              </a:rPr>
              <a:t>programme.</a:t>
            </a:r>
            <a:endParaRPr kumimoji="0" sz="2400" b="0" i="0" u="none" strike="noStrike" kern="1200" cap="none" spc="0" normalizeH="0" baseline="0" noProof="0">
              <a:ln>
                <a:noFill/>
              </a:ln>
              <a:solidFill>
                <a:prstClr val="black"/>
              </a:solidFill>
              <a:effectLst/>
              <a:uLnTx/>
              <a:uFillTx/>
              <a:latin typeface="Trebuchet MS"/>
              <a:ea typeface="+mn-ea"/>
              <a:cs typeface="Trebuchet MS"/>
            </a:endParaRPr>
          </a:p>
        </p:txBody>
      </p:sp>
    </p:spTree>
    <p:extLst>
      <p:ext uri="{BB962C8B-B14F-4D97-AF65-F5344CB8AC3E}">
        <p14:creationId xmlns:p14="http://schemas.microsoft.com/office/powerpoint/2010/main" val="27563831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05832" y="77910"/>
            <a:ext cx="8522970" cy="635000"/>
          </a:xfrm>
          <a:prstGeom prst="rect">
            <a:avLst/>
          </a:prstGeom>
        </p:spPr>
        <p:txBody>
          <a:bodyPr vert="horz" wrap="square" lIns="0" tIns="12065" rIns="0" bIns="0" rtlCol="0">
            <a:spAutoFit/>
          </a:bodyPr>
          <a:lstStyle/>
          <a:p>
            <a:pPr marL="12700">
              <a:lnSpc>
                <a:spcPct val="100000"/>
              </a:lnSpc>
              <a:spcBef>
                <a:spcPts val="95"/>
              </a:spcBef>
            </a:pPr>
            <a:r>
              <a:rPr b="1" spc="-95" dirty="0">
                <a:solidFill>
                  <a:srgbClr val="002060"/>
                </a:solidFill>
                <a:latin typeface="Trebuchet MS"/>
                <a:cs typeface="Trebuchet MS"/>
              </a:rPr>
              <a:t>Ke</a:t>
            </a:r>
            <a:r>
              <a:rPr b="1" spc="-165" dirty="0">
                <a:solidFill>
                  <a:srgbClr val="002060"/>
                </a:solidFill>
                <a:latin typeface="Trebuchet MS"/>
                <a:cs typeface="Trebuchet MS"/>
              </a:rPr>
              <a:t>y</a:t>
            </a:r>
            <a:r>
              <a:rPr b="1" spc="-385" dirty="0">
                <a:solidFill>
                  <a:srgbClr val="002060"/>
                </a:solidFill>
                <a:latin typeface="Trebuchet MS"/>
                <a:cs typeface="Trebuchet MS"/>
              </a:rPr>
              <a:t> </a:t>
            </a:r>
            <a:r>
              <a:rPr b="1" spc="-20" dirty="0">
                <a:solidFill>
                  <a:srgbClr val="002060"/>
                </a:solidFill>
                <a:latin typeface="Trebuchet MS"/>
                <a:cs typeface="Trebuchet MS"/>
              </a:rPr>
              <a:t>g</a:t>
            </a:r>
            <a:r>
              <a:rPr b="1" spc="50" dirty="0">
                <a:solidFill>
                  <a:srgbClr val="002060"/>
                </a:solidFill>
                <a:latin typeface="Trebuchet MS"/>
                <a:cs typeface="Trebuchet MS"/>
              </a:rPr>
              <a:t>oa</a:t>
            </a:r>
            <a:r>
              <a:rPr b="1" spc="170" dirty="0">
                <a:solidFill>
                  <a:srgbClr val="002060"/>
                </a:solidFill>
                <a:latin typeface="Trebuchet MS"/>
                <a:cs typeface="Trebuchet MS"/>
              </a:rPr>
              <a:t>ls</a:t>
            </a:r>
            <a:r>
              <a:rPr b="1" spc="-380" dirty="0">
                <a:solidFill>
                  <a:srgbClr val="002060"/>
                </a:solidFill>
                <a:latin typeface="Trebuchet MS"/>
                <a:cs typeface="Trebuchet MS"/>
              </a:rPr>
              <a:t> </a:t>
            </a:r>
            <a:r>
              <a:rPr b="1" spc="-60" dirty="0">
                <a:solidFill>
                  <a:srgbClr val="002060"/>
                </a:solidFill>
                <a:latin typeface="Trebuchet MS"/>
                <a:cs typeface="Trebuchet MS"/>
              </a:rPr>
              <a:t>of</a:t>
            </a:r>
            <a:r>
              <a:rPr b="1" spc="-415" dirty="0">
                <a:solidFill>
                  <a:srgbClr val="002060"/>
                </a:solidFill>
                <a:latin typeface="Trebuchet MS"/>
                <a:cs typeface="Trebuchet MS"/>
              </a:rPr>
              <a:t> </a:t>
            </a:r>
            <a:r>
              <a:rPr b="1" spc="40" dirty="0">
                <a:solidFill>
                  <a:srgbClr val="002060"/>
                </a:solidFill>
                <a:latin typeface="Trebuchet MS"/>
                <a:cs typeface="Trebuchet MS"/>
              </a:rPr>
              <a:t>E</a:t>
            </a:r>
            <a:r>
              <a:rPr b="1" spc="-40" dirty="0">
                <a:solidFill>
                  <a:srgbClr val="002060"/>
                </a:solidFill>
                <a:latin typeface="Trebuchet MS"/>
                <a:cs typeface="Trebuchet MS"/>
              </a:rPr>
              <a:t>u</a:t>
            </a:r>
            <a:r>
              <a:rPr b="1" spc="-285" dirty="0">
                <a:solidFill>
                  <a:srgbClr val="002060"/>
                </a:solidFill>
                <a:latin typeface="Trebuchet MS"/>
                <a:cs typeface="Trebuchet MS"/>
              </a:rPr>
              <a:t>r</a:t>
            </a:r>
            <a:r>
              <a:rPr b="1" spc="15" dirty="0">
                <a:solidFill>
                  <a:srgbClr val="002060"/>
                </a:solidFill>
                <a:latin typeface="Trebuchet MS"/>
                <a:cs typeface="Trebuchet MS"/>
              </a:rPr>
              <a:t>op</a:t>
            </a:r>
            <a:r>
              <a:rPr b="1" spc="-145" dirty="0">
                <a:solidFill>
                  <a:srgbClr val="002060"/>
                </a:solidFill>
                <a:latin typeface="Trebuchet MS"/>
                <a:cs typeface="Trebuchet MS"/>
              </a:rPr>
              <a:t>e</a:t>
            </a:r>
            <a:r>
              <a:rPr b="1" spc="-500" dirty="0">
                <a:solidFill>
                  <a:srgbClr val="002060"/>
                </a:solidFill>
                <a:latin typeface="Trebuchet MS"/>
                <a:cs typeface="Trebuchet MS"/>
              </a:rPr>
              <a:t>’</a:t>
            </a:r>
            <a:r>
              <a:rPr b="1" spc="335" dirty="0">
                <a:solidFill>
                  <a:srgbClr val="002060"/>
                </a:solidFill>
                <a:latin typeface="Trebuchet MS"/>
                <a:cs typeface="Trebuchet MS"/>
              </a:rPr>
              <a:t>s</a:t>
            </a:r>
            <a:r>
              <a:rPr b="1" spc="-375" dirty="0">
                <a:solidFill>
                  <a:srgbClr val="002060"/>
                </a:solidFill>
                <a:latin typeface="Trebuchet MS"/>
                <a:cs typeface="Trebuchet MS"/>
              </a:rPr>
              <a:t> </a:t>
            </a:r>
            <a:r>
              <a:rPr b="1" spc="85" dirty="0">
                <a:solidFill>
                  <a:srgbClr val="002060"/>
                </a:solidFill>
                <a:latin typeface="Trebuchet MS"/>
                <a:cs typeface="Trebuchet MS"/>
              </a:rPr>
              <a:t>B</a:t>
            </a:r>
            <a:r>
              <a:rPr b="1" spc="-85" dirty="0">
                <a:solidFill>
                  <a:srgbClr val="002060"/>
                </a:solidFill>
                <a:latin typeface="Trebuchet MS"/>
                <a:cs typeface="Trebuchet MS"/>
              </a:rPr>
              <a:t>e</a:t>
            </a:r>
            <a:r>
              <a:rPr b="1" spc="45" dirty="0">
                <a:solidFill>
                  <a:srgbClr val="002060"/>
                </a:solidFill>
                <a:latin typeface="Trebuchet MS"/>
                <a:cs typeface="Trebuchet MS"/>
              </a:rPr>
              <a:t>a</a:t>
            </a:r>
            <a:r>
              <a:rPr b="1" spc="-175" dirty="0">
                <a:solidFill>
                  <a:srgbClr val="002060"/>
                </a:solidFill>
                <a:latin typeface="Trebuchet MS"/>
                <a:cs typeface="Trebuchet MS"/>
              </a:rPr>
              <a:t>t</a:t>
            </a:r>
            <a:r>
              <a:rPr b="1" spc="-130" dirty="0">
                <a:solidFill>
                  <a:srgbClr val="002060"/>
                </a:solidFill>
                <a:latin typeface="Trebuchet MS"/>
                <a:cs typeface="Trebuchet MS"/>
              </a:rPr>
              <a:t>i</a:t>
            </a:r>
            <a:r>
              <a:rPr b="1" spc="-10" dirty="0">
                <a:solidFill>
                  <a:srgbClr val="002060"/>
                </a:solidFill>
                <a:latin typeface="Trebuchet MS"/>
                <a:cs typeface="Trebuchet MS"/>
              </a:rPr>
              <a:t>ng</a:t>
            </a:r>
            <a:r>
              <a:rPr b="1" spc="-360" dirty="0">
                <a:solidFill>
                  <a:srgbClr val="002060"/>
                </a:solidFill>
                <a:latin typeface="Trebuchet MS"/>
                <a:cs typeface="Trebuchet MS"/>
              </a:rPr>
              <a:t> </a:t>
            </a:r>
            <a:r>
              <a:rPr b="1" spc="370" dirty="0">
                <a:solidFill>
                  <a:srgbClr val="002060"/>
                </a:solidFill>
                <a:latin typeface="Trebuchet MS"/>
                <a:cs typeface="Trebuchet MS"/>
              </a:rPr>
              <a:t>C</a:t>
            </a:r>
            <a:r>
              <a:rPr b="1" spc="70" dirty="0">
                <a:solidFill>
                  <a:srgbClr val="002060"/>
                </a:solidFill>
                <a:latin typeface="Trebuchet MS"/>
                <a:cs typeface="Trebuchet MS"/>
              </a:rPr>
              <a:t>a</a:t>
            </a:r>
            <a:r>
              <a:rPr b="1" spc="45" dirty="0">
                <a:solidFill>
                  <a:srgbClr val="002060"/>
                </a:solidFill>
                <a:latin typeface="Trebuchet MS"/>
                <a:cs typeface="Trebuchet MS"/>
              </a:rPr>
              <a:t>nc</a:t>
            </a:r>
            <a:r>
              <a:rPr b="1" spc="-85" dirty="0">
                <a:solidFill>
                  <a:srgbClr val="002060"/>
                </a:solidFill>
                <a:latin typeface="Trebuchet MS"/>
                <a:cs typeface="Trebuchet MS"/>
              </a:rPr>
              <a:t>e</a:t>
            </a:r>
            <a:r>
              <a:rPr b="1" spc="-235" dirty="0">
                <a:solidFill>
                  <a:srgbClr val="002060"/>
                </a:solidFill>
                <a:latin typeface="Trebuchet MS"/>
                <a:cs typeface="Trebuchet MS"/>
              </a:rPr>
              <a:t>r</a:t>
            </a:r>
          </a:p>
        </p:txBody>
      </p:sp>
      <p:sp>
        <p:nvSpPr>
          <p:cNvPr id="3" name="object 3"/>
          <p:cNvSpPr txBox="1"/>
          <p:nvPr/>
        </p:nvSpPr>
        <p:spPr>
          <a:xfrm>
            <a:off x="2305832" y="626509"/>
            <a:ext cx="3049270" cy="6350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4000" b="1" i="0" u="none" strike="noStrike" kern="1200" cap="none" spc="70" normalizeH="0" baseline="0" noProof="0" dirty="0">
                <a:ln>
                  <a:noFill/>
                </a:ln>
                <a:solidFill>
                  <a:srgbClr val="002060"/>
                </a:solidFill>
                <a:effectLst/>
                <a:uLnTx/>
                <a:uFillTx/>
                <a:latin typeface="Trebuchet MS"/>
                <a:ea typeface="+mn-ea"/>
                <a:cs typeface="Trebuchet MS"/>
              </a:rPr>
              <a:t>P</a:t>
            </a:r>
            <a:r>
              <a:rPr kumimoji="0" sz="4000" b="1" i="0" u="none" strike="noStrike" kern="1200" cap="none" spc="35" normalizeH="0" baseline="0" noProof="0" dirty="0">
                <a:ln>
                  <a:noFill/>
                </a:ln>
                <a:solidFill>
                  <a:srgbClr val="002060"/>
                </a:solidFill>
                <a:effectLst/>
                <a:uLnTx/>
                <a:uFillTx/>
                <a:latin typeface="Trebuchet MS"/>
                <a:ea typeface="+mn-ea"/>
                <a:cs typeface="Trebuchet MS"/>
              </a:rPr>
              <a:t>la</a:t>
            </a:r>
            <a:r>
              <a:rPr kumimoji="0" sz="4000" b="1" i="0" u="none" strike="noStrike" kern="1200" cap="none" spc="-50" normalizeH="0" baseline="0" noProof="0" dirty="0">
                <a:ln>
                  <a:noFill/>
                </a:ln>
                <a:solidFill>
                  <a:srgbClr val="002060"/>
                </a:solidFill>
                <a:effectLst/>
                <a:uLnTx/>
                <a:uFillTx/>
                <a:latin typeface="Trebuchet MS"/>
                <a:ea typeface="+mn-ea"/>
                <a:cs typeface="Trebuchet MS"/>
              </a:rPr>
              <a:t>n</a:t>
            </a:r>
            <a:r>
              <a:rPr kumimoji="0" sz="4000" b="1" i="0" u="none" strike="noStrike" kern="1200" cap="none" spc="-390" normalizeH="0" baseline="0" noProof="0" dirty="0">
                <a:ln>
                  <a:noFill/>
                </a:ln>
                <a:solidFill>
                  <a:srgbClr val="002060"/>
                </a:solidFill>
                <a:effectLst/>
                <a:uLnTx/>
                <a:uFillTx/>
                <a:latin typeface="Trebuchet MS"/>
                <a:ea typeface="+mn-ea"/>
                <a:cs typeface="Trebuchet MS"/>
              </a:rPr>
              <a:t> </a:t>
            </a:r>
            <a:r>
              <a:rPr kumimoji="0" sz="4000" b="1" i="0" u="none" strike="noStrike" kern="1200" cap="none" spc="-130" normalizeH="0" baseline="0" noProof="0" dirty="0">
                <a:ln>
                  <a:noFill/>
                </a:ln>
                <a:solidFill>
                  <a:srgbClr val="002060"/>
                </a:solidFill>
                <a:effectLst/>
                <a:uLnTx/>
                <a:uFillTx/>
                <a:latin typeface="Trebuchet MS"/>
                <a:ea typeface="+mn-ea"/>
                <a:cs typeface="Trebuchet MS"/>
              </a:rPr>
              <a:t>i</a:t>
            </a:r>
            <a:r>
              <a:rPr kumimoji="0" sz="4000" b="1" i="0" u="none" strike="noStrike" kern="1200" cap="none" spc="-50" normalizeH="0" baseline="0" noProof="0" dirty="0">
                <a:ln>
                  <a:noFill/>
                </a:ln>
                <a:solidFill>
                  <a:srgbClr val="002060"/>
                </a:solidFill>
                <a:effectLst/>
                <a:uLnTx/>
                <a:uFillTx/>
                <a:latin typeface="Trebuchet MS"/>
                <a:ea typeface="+mn-ea"/>
                <a:cs typeface="Trebuchet MS"/>
              </a:rPr>
              <a:t>n</a:t>
            </a:r>
            <a:r>
              <a:rPr kumimoji="0" sz="4000" b="1" i="0" u="none" strike="noStrike" kern="1200" cap="none" spc="30" normalizeH="0" baseline="0" noProof="0" dirty="0">
                <a:ln>
                  <a:noFill/>
                </a:ln>
                <a:solidFill>
                  <a:srgbClr val="002060"/>
                </a:solidFill>
                <a:effectLst/>
                <a:uLnTx/>
                <a:uFillTx/>
                <a:latin typeface="Trebuchet MS"/>
                <a:ea typeface="+mn-ea"/>
                <a:cs typeface="Trebuchet MS"/>
              </a:rPr>
              <a:t>clud</a:t>
            </a:r>
            <a:r>
              <a:rPr kumimoji="0" sz="4000" b="1" i="0" u="none" strike="noStrike" kern="1200" cap="none" spc="-85" normalizeH="0" baseline="0" noProof="0" dirty="0">
                <a:ln>
                  <a:noFill/>
                </a:ln>
                <a:solidFill>
                  <a:srgbClr val="002060"/>
                </a:solidFill>
                <a:effectLst/>
                <a:uLnTx/>
                <a:uFillTx/>
                <a:latin typeface="Trebuchet MS"/>
                <a:ea typeface="+mn-ea"/>
                <a:cs typeface="Trebuchet MS"/>
              </a:rPr>
              <a:t>e</a:t>
            </a:r>
            <a:r>
              <a:rPr kumimoji="0" sz="4000" b="1" i="0" u="none" strike="noStrike" kern="1200" cap="none" spc="-275" normalizeH="0" baseline="0" noProof="0" dirty="0">
                <a:ln>
                  <a:noFill/>
                </a:ln>
                <a:solidFill>
                  <a:srgbClr val="002060"/>
                </a:solidFill>
                <a:effectLst/>
                <a:uLnTx/>
                <a:uFillTx/>
                <a:latin typeface="Trebuchet MS"/>
                <a:ea typeface="+mn-ea"/>
                <a:cs typeface="Trebuchet MS"/>
              </a:rPr>
              <a:t>:</a:t>
            </a:r>
            <a:endParaRPr kumimoji="0" sz="4000" b="0" i="0" u="none" strike="noStrike" kern="1200" cap="none" spc="0" normalizeH="0" baseline="0" noProof="0">
              <a:ln>
                <a:noFill/>
              </a:ln>
              <a:solidFill>
                <a:prstClr val="black"/>
              </a:solidFill>
              <a:effectLst/>
              <a:uLnTx/>
              <a:uFillTx/>
              <a:latin typeface="Trebuchet MS"/>
              <a:ea typeface="+mn-ea"/>
              <a:cs typeface="Trebuchet MS"/>
            </a:endParaRPr>
          </a:p>
        </p:txBody>
      </p:sp>
      <p:grpSp>
        <p:nvGrpSpPr>
          <p:cNvPr id="4" name="object 4"/>
          <p:cNvGrpSpPr/>
          <p:nvPr/>
        </p:nvGrpSpPr>
        <p:grpSpPr>
          <a:xfrm>
            <a:off x="735580" y="2232713"/>
            <a:ext cx="4417695" cy="4471035"/>
            <a:chOff x="735580" y="2232713"/>
            <a:chExt cx="4417695" cy="4471035"/>
          </a:xfrm>
        </p:grpSpPr>
        <p:pic>
          <p:nvPicPr>
            <p:cNvPr id="5" name="object 5"/>
            <p:cNvPicPr/>
            <p:nvPr/>
          </p:nvPicPr>
          <p:blipFill>
            <a:blip r:embed="rId3" cstate="print"/>
            <a:stretch>
              <a:fillRect/>
            </a:stretch>
          </p:blipFill>
          <p:spPr>
            <a:xfrm>
              <a:off x="735580" y="2695267"/>
              <a:ext cx="4239805" cy="4007967"/>
            </a:xfrm>
            <a:prstGeom prst="rect">
              <a:avLst/>
            </a:prstGeom>
          </p:spPr>
        </p:pic>
        <p:sp>
          <p:nvSpPr>
            <p:cNvPr id="6" name="object 6"/>
            <p:cNvSpPr/>
            <p:nvPr/>
          </p:nvSpPr>
          <p:spPr>
            <a:xfrm>
              <a:off x="901710" y="2641894"/>
              <a:ext cx="3049905" cy="4000500"/>
            </a:xfrm>
            <a:custGeom>
              <a:avLst/>
              <a:gdLst/>
              <a:ahLst/>
              <a:cxnLst/>
              <a:rect l="l" t="t" r="r" b="b"/>
              <a:pathLst>
                <a:path w="3049904" h="4000500">
                  <a:moveTo>
                    <a:pt x="1380122" y="12700"/>
                  </a:moveTo>
                  <a:lnTo>
                    <a:pt x="975196" y="12700"/>
                  </a:lnTo>
                  <a:lnTo>
                    <a:pt x="790731" y="63500"/>
                  </a:lnTo>
                  <a:lnTo>
                    <a:pt x="702570" y="114300"/>
                  </a:lnTo>
                  <a:lnTo>
                    <a:pt x="659662" y="127000"/>
                  </a:lnTo>
                  <a:lnTo>
                    <a:pt x="617594" y="152400"/>
                  </a:lnTo>
                  <a:lnTo>
                    <a:pt x="576410" y="190500"/>
                  </a:lnTo>
                  <a:lnTo>
                    <a:pt x="536153" y="215900"/>
                  </a:lnTo>
                  <a:lnTo>
                    <a:pt x="496869" y="241300"/>
                  </a:lnTo>
                  <a:lnTo>
                    <a:pt x="458600" y="279400"/>
                  </a:lnTo>
                  <a:lnTo>
                    <a:pt x="421392" y="317500"/>
                  </a:lnTo>
                  <a:lnTo>
                    <a:pt x="385287" y="355600"/>
                  </a:lnTo>
                  <a:lnTo>
                    <a:pt x="350330" y="393700"/>
                  </a:lnTo>
                  <a:lnTo>
                    <a:pt x="316565" y="444500"/>
                  </a:lnTo>
                  <a:lnTo>
                    <a:pt x="292581" y="482600"/>
                  </a:lnTo>
                  <a:lnTo>
                    <a:pt x="269561" y="508000"/>
                  </a:lnTo>
                  <a:lnTo>
                    <a:pt x="247501" y="546100"/>
                  </a:lnTo>
                  <a:lnTo>
                    <a:pt x="226400" y="584200"/>
                  </a:lnTo>
                  <a:lnTo>
                    <a:pt x="206255" y="622300"/>
                  </a:lnTo>
                  <a:lnTo>
                    <a:pt x="187063" y="660400"/>
                  </a:lnTo>
                  <a:lnTo>
                    <a:pt x="168823" y="698500"/>
                  </a:lnTo>
                  <a:lnTo>
                    <a:pt x="151532" y="736600"/>
                  </a:lnTo>
                  <a:lnTo>
                    <a:pt x="135188" y="774700"/>
                  </a:lnTo>
                  <a:lnTo>
                    <a:pt x="119789" y="812800"/>
                  </a:lnTo>
                  <a:lnTo>
                    <a:pt x="105332" y="850900"/>
                  </a:lnTo>
                  <a:lnTo>
                    <a:pt x="91815" y="901700"/>
                  </a:lnTo>
                  <a:lnTo>
                    <a:pt x="79236" y="939800"/>
                  </a:lnTo>
                  <a:lnTo>
                    <a:pt x="67593" y="977900"/>
                  </a:lnTo>
                  <a:lnTo>
                    <a:pt x="56882" y="1028700"/>
                  </a:lnTo>
                  <a:lnTo>
                    <a:pt x="47102" y="1066800"/>
                  </a:lnTo>
                  <a:lnTo>
                    <a:pt x="38251" y="1117600"/>
                  </a:lnTo>
                  <a:lnTo>
                    <a:pt x="30327" y="1155700"/>
                  </a:lnTo>
                  <a:lnTo>
                    <a:pt x="23326" y="1206500"/>
                  </a:lnTo>
                  <a:lnTo>
                    <a:pt x="17247" y="1244600"/>
                  </a:lnTo>
                  <a:lnTo>
                    <a:pt x="12087" y="1295400"/>
                  </a:lnTo>
                  <a:lnTo>
                    <a:pt x="7845" y="1333500"/>
                  </a:lnTo>
                  <a:lnTo>
                    <a:pt x="4517" y="1384300"/>
                  </a:lnTo>
                  <a:lnTo>
                    <a:pt x="2102" y="1435100"/>
                  </a:lnTo>
                  <a:lnTo>
                    <a:pt x="597" y="1473200"/>
                  </a:lnTo>
                  <a:lnTo>
                    <a:pt x="0" y="1524000"/>
                  </a:lnTo>
                  <a:lnTo>
                    <a:pt x="308" y="1574800"/>
                  </a:lnTo>
                  <a:lnTo>
                    <a:pt x="1520" y="1625600"/>
                  </a:lnTo>
                  <a:lnTo>
                    <a:pt x="3633" y="1663700"/>
                  </a:lnTo>
                  <a:lnTo>
                    <a:pt x="6645" y="1714500"/>
                  </a:lnTo>
                  <a:lnTo>
                    <a:pt x="10553" y="1765300"/>
                  </a:lnTo>
                  <a:lnTo>
                    <a:pt x="15356" y="1816100"/>
                  </a:lnTo>
                  <a:lnTo>
                    <a:pt x="21050" y="1866900"/>
                  </a:lnTo>
                  <a:lnTo>
                    <a:pt x="27634" y="1917700"/>
                  </a:lnTo>
                  <a:lnTo>
                    <a:pt x="35105" y="1955800"/>
                  </a:lnTo>
                  <a:lnTo>
                    <a:pt x="43462" y="2006600"/>
                  </a:lnTo>
                  <a:lnTo>
                    <a:pt x="52701" y="2057400"/>
                  </a:lnTo>
                  <a:lnTo>
                    <a:pt x="62820" y="2108200"/>
                  </a:lnTo>
                  <a:lnTo>
                    <a:pt x="73818" y="2159000"/>
                  </a:lnTo>
                  <a:lnTo>
                    <a:pt x="85691" y="2209800"/>
                  </a:lnTo>
                  <a:lnTo>
                    <a:pt x="98438" y="2260600"/>
                  </a:lnTo>
                  <a:lnTo>
                    <a:pt x="112056" y="2298700"/>
                  </a:lnTo>
                  <a:lnTo>
                    <a:pt x="126544" y="2349500"/>
                  </a:lnTo>
                  <a:lnTo>
                    <a:pt x="141897" y="2400300"/>
                  </a:lnTo>
                  <a:lnTo>
                    <a:pt x="158116" y="2451100"/>
                  </a:lnTo>
                  <a:lnTo>
                    <a:pt x="175196" y="2501900"/>
                  </a:lnTo>
                  <a:lnTo>
                    <a:pt x="193136" y="2540000"/>
                  </a:lnTo>
                  <a:lnTo>
                    <a:pt x="211934" y="2590800"/>
                  </a:lnTo>
                  <a:lnTo>
                    <a:pt x="231587" y="2641600"/>
                  </a:lnTo>
                  <a:lnTo>
                    <a:pt x="252093" y="2692400"/>
                  </a:lnTo>
                  <a:lnTo>
                    <a:pt x="273449" y="2730500"/>
                  </a:lnTo>
                  <a:lnTo>
                    <a:pt x="295654" y="2781300"/>
                  </a:lnTo>
                  <a:lnTo>
                    <a:pt x="318705" y="2819400"/>
                  </a:lnTo>
                  <a:lnTo>
                    <a:pt x="342599" y="2870200"/>
                  </a:lnTo>
                  <a:lnTo>
                    <a:pt x="367335" y="2921000"/>
                  </a:lnTo>
                  <a:lnTo>
                    <a:pt x="392911" y="2959100"/>
                  </a:lnTo>
                  <a:lnTo>
                    <a:pt x="419323" y="3009900"/>
                  </a:lnTo>
                  <a:lnTo>
                    <a:pt x="446569" y="3048000"/>
                  </a:lnTo>
                  <a:lnTo>
                    <a:pt x="474648" y="3098800"/>
                  </a:lnTo>
                  <a:lnTo>
                    <a:pt x="503557" y="3136900"/>
                  </a:lnTo>
                  <a:lnTo>
                    <a:pt x="533294" y="3175000"/>
                  </a:lnTo>
                  <a:lnTo>
                    <a:pt x="563856" y="3225800"/>
                  </a:lnTo>
                  <a:lnTo>
                    <a:pt x="595241" y="3263900"/>
                  </a:lnTo>
                  <a:lnTo>
                    <a:pt x="632290" y="3314700"/>
                  </a:lnTo>
                  <a:lnTo>
                    <a:pt x="669899" y="3352800"/>
                  </a:lnTo>
                  <a:lnTo>
                    <a:pt x="708041" y="3403600"/>
                  </a:lnTo>
                  <a:lnTo>
                    <a:pt x="746688" y="3441700"/>
                  </a:lnTo>
                  <a:lnTo>
                    <a:pt x="785813" y="3479800"/>
                  </a:lnTo>
                  <a:lnTo>
                    <a:pt x="825389" y="3517900"/>
                  </a:lnTo>
                  <a:lnTo>
                    <a:pt x="865387" y="3556000"/>
                  </a:lnTo>
                  <a:lnTo>
                    <a:pt x="946547" y="3632200"/>
                  </a:lnTo>
                  <a:lnTo>
                    <a:pt x="987652" y="3657600"/>
                  </a:lnTo>
                  <a:lnTo>
                    <a:pt x="1029072" y="3695700"/>
                  </a:lnTo>
                  <a:lnTo>
                    <a:pt x="1070779" y="3721100"/>
                  </a:lnTo>
                  <a:lnTo>
                    <a:pt x="1112745" y="3759200"/>
                  </a:lnTo>
                  <a:lnTo>
                    <a:pt x="1239930" y="3835400"/>
                  </a:lnTo>
                  <a:lnTo>
                    <a:pt x="1282663" y="3848100"/>
                  </a:lnTo>
                  <a:lnTo>
                    <a:pt x="1368471" y="3898900"/>
                  </a:lnTo>
                  <a:lnTo>
                    <a:pt x="1497631" y="3937000"/>
                  </a:lnTo>
                  <a:lnTo>
                    <a:pt x="1540694" y="3962400"/>
                  </a:lnTo>
                  <a:lnTo>
                    <a:pt x="1583718" y="3962400"/>
                  </a:lnTo>
                  <a:lnTo>
                    <a:pt x="1712272" y="4000500"/>
                  </a:lnTo>
                  <a:lnTo>
                    <a:pt x="2026917" y="4000500"/>
                  </a:lnTo>
                  <a:lnTo>
                    <a:pt x="2258998" y="3937000"/>
                  </a:lnTo>
                  <a:lnTo>
                    <a:pt x="2303465" y="3911600"/>
                  </a:lnTo>
                  <a:lnTo>
                    <a:pt x="2347181" y="3898900"/>
                  </a:lnTo>
                  <a:lnTo>
                    <a:pt x="2390100" y="3873500"/>
                  </a:lnTo>
                  <a:lnTo>
                    <a:pt x="2432178" y="3848100"/>
                  </a:lnTo>
                  <a:lnTo>
                    <a:pt x="2473373" y="3822700"/>
                  </a:lnTo>
                  <a:lnTo>
                    <a:pt x="2513639" y="3784600"/>
                  </a:lnTo>
                  <a:lnTo>
                    <a:pt x="1717918" y="3784600"/>
                  </a:lnTo>
                  <a:lnTo>
                    <a:pt x="1675778" y="3771900"/>
                  </a:lnTo>
                  <a:lnTo>
                    <a:pt x="1633487" y="3771900"/>
                  </a:lnTo>
                  <a:lnTo>
                    <a:pt x="1420928" y="3708400"/>
                  </a:lnTo>
                  <a:lnTo>
                    <a:pt x="1378426" y="3683000"/>
                  </a:lnTo>
                  <a:lnTo>
                    <a:pt x="1336004" y="3670300"/>
                  </a:lnTo>
                  <a:lnTo>
                    <a:pt x="1126250" y="3543300"/>
                  </a:lnTo>
                  <a:lnTo>
                    <a:pt x="1085001" y="3517900"/>
                  </a:lnTo>
                  <a:lnTo>
                    <a:pt x="1044063" y="3479800"/>
                  </a:lnTo>
                  <a:lnTo>
                    <a:pt x="1003469" y="3454400"/>
                  </a:lnTo>
                  <a:lnTo>
                    <a:pt x="923445" y="3378200"/>
                  </a:lnTo>
                  <a:lnTo>
                    <a:pt x="884080" y="3340100"/>
                  </a:lnTo>
                  <a:lnTo>
                    <a:pt x="845191" y="3302000"/>
                  </a:lnTo>
                  <a:lnTo>
                    <a:pt x="806810" y="3263900"/>
                  </a:lnTo>
                  <a:lnTo>
                    <a:pt x="768971" y="3213100"/>
                  </a:lnTo>
                  <a:lnTo>
                    <a:pt x="731707" y="3175000"/>
                  </a:lnTo>
                  <a:lnTo>
                    <a:pt x="695050" y="3124200"/>
                  </a:lnTo>
                  <a:lnTo>
                    <a:pt x="664165" y="3086100"/>
                  </a:lnTo>
                  <a:lnTo>
                    <a:pt x="634176" y="3048000"/>
                  </a:lnTo>
                  <a:lnTo>
                    <a:pt x="605086" y="2997200"/>
                  </a:lnTo>
                  <a:lnTo>
                    <a:pt x="576899" y="2959100"/>
                  </a:lnTo>
                  <a:lnTo>
                    <a:pt x="549617" y="2921000"/>
                  </a:lnTo>
                  <a:lnTo>
                    <a:pt x="523242" y="2870200"/>
                  </a:lnTo>
                  <a:lnTo>
                    <a:pt x="497778" y="2832100"/>
                  </a:lnTo>
                  <a:lnTo>
                    <a:pt x="473227" y="2781300"/>
                  </a:lnTo>
                  <a:lnTo>
                    <a:pt x="449592" y="2743200"/>
                  </a:lnTo>
                  <a:lnTo>
                    <a:pt x="426876" y="2692400"/>
                  </a:lnTo>
                  <a:lnTo>
                    <a:pt x="405081" y="2641600"/>
                  </a:lnTo>
                  <a:lnTo>
                    <a:pt x="384211" y="2603500"/>
                  </a:lnTo>
                  <a:lnTo>
                    <a:pt x="364268" y="2552700"/>
                  </a:lnTo>
                  <a:lnTo>
                    <a:pt x="345254" y="2514600"/>
                  </a:lnTo>
                  <a:lnTo>
                    <a:pt x="327174" y="2463800"/>
                  </a:lnTo>
                  <a:lnTo>
                    <a:pt x="310028" y="2413000"/>
                  </a:lnTo>
                  <a:lnTo>
                    <a:pt x="293821" y="2362200"/>
                  </a:lnTo>
                  <a:lnTo>
                    <a:pt x="278554" y="2324100"/>
                  </a:lnTo>
                  <a:lnTo>
                    <a:pt x="264231" y="2273300"/>
                  </a:lnTo>
                  <a:lnTo>
                    <a:pt x="250855" y="2222500"/>
                  </a:lnTo>
                  <a:lnTo>
                    <a:pt x="238428" y="2171700"/>
                  </a:lnTo>
                  <a:lnTo>
                    <a:pt x="226953" y="2120900"/>
                  </a:lnTo>
                  <a:lnTo>
                    <a:pt x="216432" y="2082800"/>
                  </a:lnTo>
                  <a:lnTo>
                    <a:pt x="206869" y="2032000"/>
                  </a:lnTo>
                  <a:lnTo>
                    <a:pt x="198266" y="1981200"/>
                  </a:lnTo>
                  <a:lnTo>
                    <a:pt x="190627" y="1930400"/>
                  </a:lnTo>
                  <a:lnTo>
                    <a:pt x="183953" y="1879600"/>
                  </a:lnTo>
                  <a:lnTo>
                    <a:pt x="178247" y="1841500"/>
                  </a:lnTo>
                  <a:lnTo>
                    <a:pt x="173513" y="1790700"/>
                  </a:lnTo>
                  <a:lnTo>
                    <a:pt x="169753" y="1739900"/>
                  </a:lnTo>
                  <a:lnTo>
                    <a:pt x="166970" y="1689100"/>
                  </a:lnTo>
                  <a:lnTo>
                    <a:pt x="165166" y="1651000"/>
                  </a:lnTo>
                  <a:lnTo>
                    <a:pt x="164345" y="1600200"/>
                  </a:lnTo>
                  <a:lnTo>
                    <a:pt x="164509" y="1549400"/>
                  </a:lnTo>
                  <a:lnTo>
                    <a:pt x="165660" y="1511300"/>
                  </a:lnTo>
                  <a:lnTo>
                    <a:pt x="167803" y="1460500"/>
                  </a:lnTo>
                  <a:lnTo>
                    <a:pt x="170939" y="1409700"/>
                  </a:lnTo>
                  <a:lnTo>
                    <a:pt x="175071" y="1371600"/>
                  </a:lnTo>
                  <a:lnTo>
                    <a:pt x="180202" y="1320800"/>
                  </a:lnTo>
                  <a:lnTo>
                    <a:pt x="186335" y="1282700"/>
                  </a:lnTo>
                  <a:lnTo>
                    <a:pt x="193472" y="1231900"/>
                  </a:lnTo>
                  <a:lnTo>
                    <a:pt x="201617" y="1193800"/>
                  </a:lnTo>
                  <a:lnTo>
                    <a:pt x="210771" y="1143000"/>
                  </a:lnTo>
                  <a:lnTo>
                    <a:pt x="220939" y="1104900"/>
                  </a:lnTo>
                  <a:lnTo>
                    <a:pt x="232121" y="1066800"/>
                  </a:lnTo>
                  <a:lnTo>
                    <a:pt x="244323" y="1016000"/>
                  </a:lnTo>
                  <a:lnTo>
                    <a:pt x="257545" y="977900"/>
                  </a:lnTo>
                  <a:lnTo>
                    <a:pt x="271791" y="939800"/>
                  </a:lnTo>
                  <a:lnTo>
                    <a:pt x="287064" y="901700"/>
                  </a:lnTo>
                  <a:lnTo>
                    <a:pt x="303366" y="863600"/>
                  </a:lnTo>
                  <a:lnTo>
                    <a:pt x="320701" y="825500"/>
                  </a:lnTo>
                  <a:lnTo>
                    <a:pt x="339070" y="787400"/>
                  </a:lnTo>
                  <a:lnTo>
                    <a:pt x="358477" y="749300"/>
                  </a:lnTo>
                  <a:lnTo>
                    <a:pt x="378924" y="711200"/>
                  </a:lnTo>
                  <a:lnTo>
                    <a:pt x="400415" y="673100"/>
                  </a:lnTo>
                  <a:lnTo>
                    <a:pt x="422951" y="647700"/>
                  </a:lnTo>
                  <a:lnTo>
                    <a:pt x="446537" y="609600"/>
                  </a:lnTo>
                  <a:lnTo>
                    <a:pt x="480109" y="571500"/>
                  </a:lnTo>
                  <a:lnTo>
                    <a:pt x="514985" y="533400"/>
                  </a:lnTo>
                  <a:lnTo>
                    <a:pt x="551109" y="495300"/>
                  </a:lnTo>
                  <a:lnTo>
                    <a:pt x="588429" y="457200"/>
                  </a:lnTo>
                  <a:lnTo>
                    <a:pt x="626891" y="419100"/>
                  </a:lnTo>
                  <a:lnTo>
                    <a:pt x="666440" y="393700"/>
                  </a:lnTo>
                  <a:lnTo>
                    <a:pt x="707024" y="355600"/>
                  </a:lnTo>
                  <a:lnTo>
                    <a:pt x="748588" y="330200"/>
                  </a:lnTo>
                  <a:lnTo>
                    <a:pt x="791080" y="317500"/>
                  </a:lnTo>
                  <a:lnTo>
                    <a:pt x="834445" y="292100"/>
                  </a:lnTo>
                  <a:lnTo>
                    <a:pt x="878629" y="279400"/>
                  </a:lnTo>
                  <a:lnTo>
                    <a:pt x="923580" y="254000"/>
                  </a:lnTo>
                  <a:lnTo>
                    <a:pt x="1015564" y="228600"/>
                  </a:lnTo>
                  <a:lnTo>
                    <a:pt x="1062491" y="228600"/>
                  </a:lnTo>
                  <a:lnTo>
                    <a:pt x="1109969" y="215900"/>
                  </a:lnTo>
                  <a:lnTo>
                    <a:pt x="1873576" y="215900"/>
                  </a:lnTo>
                  <a:lnTo>
                    <a:pt x="1724181" y="127000"/>
                  </a:lnTo>
                  <a:lnTo>
                    <a:pt x="1681223" y="114300"/>
                  </a:lnTo>
                  <a:lnTo>
                    <a:pt x="1638196" y="88900"/>
                  </a:lnTo>
                  <a:lnTo>
                    <a:pt x="1380122" y="12700"/>
                  </a:lnTo>
                  <a:close/>
                </a:path>
                <a:path w="3049904" h="4000500">
                  <a:moveTo>
                    <a:pt x="1873576" y="215900"/>
                  </a:moveTo>
                  <a:lnTo>
                    <a:pt x="1331553" y="215900"/>
                  </a:lnTo>
                  <a:lnTo>
                    <a:pt x="1415985" y="241300"/>
                  </a:lnTo>
                  <a:lnTo>
                    <a:pt x="1458394" y="241300"/>
                  </a:lnTo>
                  <a:lnTo>
                    <a:pt x="1585997" y="279400"/>
                  </a:lnTo>
                  <a:lnTo>
                    <a:pt x="1628546" y="304800"/>
                  </a:lnTo>
                  <a:lnTo>
                    <a:pt x="1671048" y="317500"/>
                  </a:lnTo>
                  <a:lnTo>
                    <a:pt x="1713469" y="342900"/>
                  </a:lnTo>
                  <a:lnTo>
                    <a:pt x="1755776" y="355600"/>
                  </a:lnTo>
                  <a:lnTo>
                    <a:pt x="1923211" y="457200"/>
                  </a:lnTo>
                  <a:lnTo>
                    <a:pt x="1964455" y="495300"/>
                  </a:lnTo>
                  <a:lnTo>
                    <a:pt x="2005388" y="520700"/>
                  </a:lnTo>
                  <a:lnTo>
                    <a:pt x="2086186" y="596900"/>
                  </a:lnTo>
                  <a:lnTo>
                    <a:pt x="2125985" y="622300"/>
                  </a:lnTo>
                  <a:lnTo>
                    <a:pt x="2165341" y="660400"/>
                  </a:lnTo>
                  <a:lnTo>
                    <a:pt x="2204219" y="698500"/>
                  </a:lnTo>
                  <a:lnTo>
                    <a:pt x="2242588" y="749300"/>
                  </a:lnTo>
                  <a:lnTo>
                    <a:pt x="2280414" y="787400"/>
                  </a:lnTo>
                  <a:lnTo>
                    <a:pt x="2317664" y="838200"/>
                  </a:lnTo>
                  <a:lnTo>
                    <a:pt x="2354305" y="876300"/>
                  </a:lnTo>
                  <a:lnTo>
                    <a:pt x="2385216" y="914400"/>
                  </a:lnTo>
                  <a:lnTo>
                    <a:pt x="2415229" y="965200"/>
                  </a:lnTo>
                  <a:lnTo>
                    <a:pt x="2444341" y="1003300"/>
                  </a:lnTo>
                  <a:lnTo>
                    <a:pt x="2472551" y="1041400"/>
                  </a:lnTo>
                  <a:lnTo>
                    <a:pt x="2499855" y="1092200"/>
                  </a:lnTo>
                  <a:lnTo>
                    <a:pt x="2526250" y="1130300"/>
                  </a:lnTo>
                  <a:lnTo>
                    <a:pt x="2551734" y="1181100"/>
                  </a:lnTo>
                  <a:lnTo>
                    <a:pt x="2576304" y="1219200"/>
                  </a:lnTo>
                  <a:lnTo>
                    <a:pt x="2599958" y="1270000"/>
                  </a:lnTo>
                  <a:lnTo>
                    <a:pt x="2622692" y="1308100"/>
                  </a:lnTo>
                  <a:lnTo>
                    <a:pt x="2644503" y="1358900"/>
                  </a:lnTo>
                  <a:lnTo>
                    <a:pt x="2665390" y="1409700"/>
                  </a:lnTo>
                  <a:lnTo>
                    <a:pt x="2685348" y="1447800"/>
                  </a:lnTo>
                  <a:lnTo>
                    <a:pt x="2704377" y="1498600"/>
                  </a:lnTo>
                  <a:lnTo>
                    <a:pt x="2722472" y="1549400"/>
                  </a:lnTo>
                  <a:lnTo>
                    <a:pt x="2739630" y="1587500"/>
                  </a:lnTo>
                  <a:lnTo>
                    <a:pt x="2755851" y="1638300"/>
                  </a:lnTo>
                  <a:lnTo>
                    <a:pt x="2771129" y="1689100"/>
                  </a:lnTo>
                  <a:lnTo>
                    <a:pt x="2785464" y="1739900"/>
                  </a:lnTo>
                  <a:lnTo>
                    <a:pt x="2798851" y="1778000"/>
                  </a:lnTo>
                  <a:lnTo>
                    <a:pt x="2811289" y="1828800"/>
                  </a:lnTo>
                  <a:lnTo>
                    <a:pt x="2822774" y="1879600"/>
                  </a:lnTo>
                  <a:lnTo>
                    <a:pt x="2833304" y="1930400"/>
                  </a:lnTo>
                  <a:lnTo>
                    <a:pt x="2842875" y="1981200"/>
                  </a:lnTo>
                  <a:lnTo>
                    <a:pt x="2851486" y="2019300"/>
                  </a:lnTo>
                  <a:lnTo>
                    <a:pt x="2859134" y="2070100"/>
                  </a:lnTo>
                  <a:lnTo>
                    <a:pt x="2865815" y="2120900"/>
                  </a:lnTo>
                  <a:lnTo>
                    <a:pt x="2871528" y="2171700"/>
                  </a:lnTo>
                  <a:lnTo>
                    <a:pt x="2876268" y="2209800"/>
                  </a:lnTo>
                  <a:lnTo>
                    <a:pt x="2880034" y="2260600"/>
                  </a:lnTo>
                  <a:lnTo>
                    <a:pt x="2882823" y="2311400"/>
                  </a:lnTo>
                  <a:lnTo>
                    <a:pt x="2884631" y="2362200"/>
                  </a:lnTo>
                  <a:lnTo>
                    <a:pt x="2885457" y="2400300"/>
                  </a:lnTo>
                  <a:lnTo>
                    <a:pt x="2885298" y="2451100"/>
                  </a:lnTo>
                  <a:lnTo>
                    <a:pt x="2884150" y="2501900"/>
                  </a:lnTo>
                  <a:lnTo>
                    <a:pt x="2882011" y="2540000"/>
                  </a:lnTo>
                  <a:lnTo>
                    <a:pt x="2878879" y="2590800"/>
                  </a:lnTo>
                  <a:lnTo>
                    <a:pt x="2874749" y="2641600"/>
                  </a:lnTo>
                  <a:lnTo>
                    <a:pt x="2869621" y="2679700"/>
                  </a:lnTo>
                  <a:lnTo>
                    <a:pt x="2863491" y="2730500"/>
                  </a:lnTo>
                  <a:lnTo>
                    <a:pt x="2856355" y="2768600"/>
                  </a:lnTo>
                  <a:lnTo>
                    <a:pt x="2848213" y="2819400"/>
                  </a:lnTo>
                  <a:lnTo>
                    <a:pt x="2839060" y="2857500"/>
                  </a:lnTo>
                  <a:lnTo>
                    <a:pt x="2828894" y="2895600"/>
                  </a:lnTo>
                  <a:lnTo>
                    <a:pt x="2817712" y="2946400"/>
                  </a:lnTo>
                  <a:lnTo>
                    <a:pt x="2805512" y="2984500"/>
                  </a:lnTo>
                  <a:lnTo>
                    <a:pt x="2792291" y="3022600"/>
                  </a:lnTo>
                  <a:lnTo>
                    <a:pt x="2778045" y="3060700"/>
                  </a:lnTo>
                  <a:lnTo>
                    <a:pt x="2762773" y="3098800"/>
                  </a:lnTo>
                  <a:lnTo>
                    <a:pt x="2746471" y="3149600"/>
                  </a:lnTo>
                  <a:lnTo>
                    <a:pt x="2729137" y="3187700"/>
                  </a:lnTo>
                  <a:lnTo>
                    <a:pt x="2710768" y="3213100"/>
                  </a:lnTo>
                  <a:lnTo>
                    <a:pt x="2691361" y="3251200"/>
                  </a:lnTo>
                  <a:lnTo>
                    <a:pt x="2670914" y="3289300"/>
                  </a:lnTo>
                  <a:lnTo>
                    <a:pt x="2649423" y="3327400"/>
                  </a:lnTo>
                  <a:lnTo>
                    <a:pt x="2626887" y="3365500"/>
                  </a:lnTo>
                  <a:lnTo>
                    <a:pt x="2603301" y="3390900"/>
                  </a:lnTo>
                  <a:lnTo>
                    <a:pt x="2569716" y="3441700"/>
                  </a:lnTo>
                  <a:lnTo>
                    <a:pt x="2534826" y="3479800"/>
                  </a:lnTo>
                  <a:lnTo>
                    <a:pt x="2498687" y="3517900"/>
                  </a:lnTo>
                  <a:lnTo>
                    <a:pt x="2461351" y="3556000"/>
                  </a:lnTo>
                  <a:lnTo>
                    <a:pt x="2422873" y="3581400"/>
                  </a:lnTo>
                  <a:lnTo>
                    <a:pt x="2383305" y="3619500"/>
                  </a:lnTo>
                  <a:lnTo>
                    <a:pt x="2342703" y="3644900"/>
                  </a:lnTo>
                  <a:lnTo>
                    <a:pt x="2301119" y="3670300"/>
                  </a:lnTo>
                  <a:lnTo>
                    <a:pt x="2258608" y="3695700"/>
                  </a:lnTo>
                  <a:lnTo>
                    <a:pt x="2215222" y="3708400"/>
                  </a:lnTo>
                  <a:lnTo>
                    <a:pt x="2171015" y="3733800"/>
                  </a:lnTo>
                  <a:lnTo>
                    <a:pt x="1987058" y="3784600"/>
                  </a:lnTo>
                  <a:lnTo>
                    <a:pt x="2513639" y="3784600"/>
                  </a:lnTo>
                  <a:lnTo>
                    <a:pt x="2552932" y="3759200"/>
                  </a:lnTo>
                  <a:lnTo>
                    <a:pt x="2591209" y="3721100"/>
                  </a:lnTo>
                  <a:lnTo>
                    <a:pt x="2628426" y="3683000"/>
                  </a:lnTo>
                  <a:lnTo>
                    <a:pt x="2664538" y="3644900"/>
                  </a:lnTo>
                  <a:lnTo>
                    <a:pt x="2699502" y="3606800"/>
                  </a:lnTo>
                  <a:lnTo>
                    <a:pt x="2733273" y="3556000"/>
                  </a:lnTo>
                  <a:lnTo>
                    <a:pt x="2757234" y="3530600"/>
                  </a:lnTo>
                  <a:lnTo>
                    <a:pt x="2780234" y="3492500"/>
                  </a:lnTo>
                  <a:lnTo>
                    <a:pt x="2802274" y="3454400"/>
                  </a:lnTo>
                  <a:lnTo>
                    <a:pt x="2823358" y="3416300"/>
                  </a:lnTo>
                  <a:lnTo>
                    <a:pt x="2843486" y="3390900"/>
                  </a:lnTo>
                  <a:lnTo>
                    <a:pt x="2862662" y="3352800"/>
                  </a:lnTo>
                  <a:lnTo>
                    <a:pt x="2880888" y="3314700"/>
                  </a:lnTo>
                  <a:lnTo>
                    <a:pt x="2898166" y="3276600"/>
                  </a:lnTo>
                  <a:lnTo>
                    <a:pt x="2914498" y="3225800"/>
                  </a:lnTo>
                  <a:lnTo>
                    <a:pt x="2929886" y="3187700"/>
                  </a:lnTo>
                  <a:lnTo>
                    <a:pt x="2944334" y="3149600"/>
                  </a:lnTo>
                  <a:lnTo>
                    <a:pt x="2957842" y="3111500"/>
                  </a:lnTo>
                  <a:lnTo>
                    <a:pt x="2970414" y="3073400"/>
                  </a:lnTo>
                  <a:lnTo>
                    <a:pt x="2982051" y="3022600"/>
                  </a:lnTo>
                  <a:lnTo>
                    <a:pt x="2992756" y="2984500"/>
                  </a:lnTo>
                  <a:lnTo>
                    <a:pt x="3002531" y="2933700"/>
                  </a:lnTo>
                  <a:lnTo>
                    <a:pt x="3011378" y="2895600"/>
                  </a:lnTo>
                  <a:lnTo>
                    <a:pt x="3019300" y="2844800"/>
                  </a:lnTo>
                  <a:lnTo>
                    <a:pt x="3026299" y="2806700"/>
                  </a:lnTo>
                  <a:lnTo>
                    <a:pt x="3032377" y="2755900"/>
                  </a:lnTo>
                  <a:lnTo>
                    <a:pt x="3037536" y="2717800"/>
                  </a:lnTo>
                  <a:lnTo>
                    <a:pt x="3041779" y="2667000"/>
                  </a:lnTo>
                  <a:lnTo>
                    <a:pt x="3045108" y="2616200"/>
                  </a:lnTo>
                  <a:lnTo>
                    <a:pt x="3047525" y="2578100"/>
                  </a:lnTo>
                  <a:lnTo>
                    <a:pt x="3049032" y="2527300"/>
                  </a:lnTo>
                  <a:lnTo>
                    <a:pt x="3049632" y="2476500"/>
                  </a:lnTo>
                  <a:lnTo>
                    <a:pt x="3049326" y="2425700"/>
                  </a:lnTo>
                  <a:lnTo>
                    <a:pt x="3048118" y="2387600"/>
                  </a:lnTo>
                  <a:lnTo>
                    <a:pt x="3046010" y="2336800"/>
                  </a:lnTo>
                  <a:lnTo>
                    <a:pt x="3043003" y="2286000"/>
                  </a:lnTo>
                  <a:lnTo>
                    <a:pt x="3039100" y="2235200"/>
                  </a:lnTo>
                  <a:lnTo>
                    <a:pt x="3034303" y="2184400"/>
                  </a:lnTo>
                  <a:lnTo>
                    <a:pt x="3028614" y="2146300"/>
                  </a:lnTo>
                  <a:lnTo>
                    <a:pt x="3022037" y="2095500"/>
                  </a:lnTo>
                  <a:lnTo>
                    <a:pt x="3014572" y="2044700"/>
                  </a:lnTo>
                  <a:lnTo>
                    <a:pt x="3006222" y="1993900"/>
                  </a:lnTo>
                  <a:lnTo>
                    <a:pt x="2996990" y="1943100"/>
                  </a:lnTo>
                  <a:lnTo>
                    <a:pt x="2986878" y="1892300"/>
                  </a:lnTo>
                  <a:lnTo>
                    <a:pt x="2975887" y="1854200"/>
                  </a:lnTo>
                  <a:lnTo>
                    <a:pt x="2964021" y="1803400"/>
                  </a:lnTo>
                  <a:lnTo>
                    <a:pt x="2951282" y="1752600"/>
                  </a:lnTo>
                  <a:lnTo>
                    <a:pt x="2937671" y="1701800"/>
                  </a:lnTo>
                  <a:lnTo>
                    <a:pt x="2923191" y="1651000"/>
                  </a:lnTo>
                  <a:lnTo>
                    <a:pt x="2907844" y="1600200"/>
                  </a:lnTo>
                  <a:lnTo>
                    <a:pt x="2891633" y="1562100"/>
                  </a:lnTo>
                  <a:lnTo>
                    <a:pt x="2874560" y="1511300"/>
                  </a:lnTo>
                  <a:lnTo>
                    <a:pt x="2856627" y="1460500"/>
                  </a:lnTo>
                  <a:lnTo>
                    <a:pt x="2837836" y="1409700"/>
                  </a:lnTo>
                  <a:lnTo>
                    <a:pt x="2818190" y="1371600"/>
                  </a:lnTo>
                  <a:lnTo>
                    <a:pt x="2797690" y="1320800"/>
                  </a:lnTo>
                  <a:lnTo>
                    <a:pt x="2776340" y="1270000"/>
                  </a:lnTo>
                  <a:lnTo>
                    <a:pt x="2754141" y="1219200"/>
                  </a:lnTo>
                  <a:lnTo>
                    <a:pt x="2731095" y="1181100"/>
                  </a:lnTo>
                  <a:lnTo>
                    <a:pt x="2707206" y="1130300"/>
                  </a:lnTo>
                  <a:lnTo>
                    <a:pt x="2682474" y="1092200"/>
                  </a:lnTo>
                  <a:lnTo>
                    <a:pt x="2656903" y="1041400"/>
                  </a:lnTo>
                  <a:lnTo>
                    <a:pt x="2630494" y="1003300"/>
                  </a:lnTo>
                  <a:lnTo>
                    <a:pt x="2603251" y="952500"/>
                  </a:lnTo>
                  <a:lnTo>
                    <a:pt x="2575174" y="914400"/>
                  </a:lnTo>
                  <a:lnTo>
                    <a:pt x="2546267" y="863600"/>
                  </a:lnTo>
                  <a:lnTo>
                    <a:pt x="2516531" y="825500"/>
                  </a:lnTo>
                  <a:lnTo>
                    <a:pt x="2485970" y="787400"/>
                  </a:lnTo>
                  <a:lnTo>
                    <a:pt x="2454584" y="736600"/>
                  </a:lnTo>
                  <a:lnTo>
                    <a:pt x="2417528" y="698500"/>
                  </a:lnTo>
                  <a:lnTo>
                    <a:pt x="2379911" y="647700"/>
                  </a:lnTo>
                  <a:lnTo>
                    <a:pt x="2341762" y="609600"/>
                  </a:lnTo>
                  <a:lnTo>
                    <a:pt x="2303108" y="558800"/>
                  </a:lnTo>
                  <a:lnTo>
                    <a:pt x="2263976" y="520700"/>
                  </a:lnTo>
                  <a:lnTo>
                    <a:pt x="2224393" y="482600"/>
                  </a:lnTo>
                  <a:lnTo>
                    <a:pt x="2143985" y="406400"/>
                  </a:lnTo>
                  <a:lnTo>
                    <a:pt x="2103213" y="381000"/>
                  </a:lnTo>
                  <a:lnTo>
                    <a:pt x="2020674" y="304800"/>
                  </a:lnTo>
                  <a:lnTo>
                    <a:pt x="1873576" y="215900"/>
                  </a:lnTo>
                  <a:close/>
                </a:path>
                <a:path w="3049904" h="4000500">
                  <a:moveTo>
                    <a:pt x="1294786" y="0"/>
                  </a:moveTo>
                  <a:lnTo>
                    <a:pt x="1070798" y="0"/>
                  </a:lnTo>
                  <a:lnTo>
                    <a:pt x="1022753" y="12700"/>
                  </a:lnTo>
                  <a:lnTo>
                    <a:pt x="1337379" y="12700"/>
                  </a:lnTo>
                  <a:lnTo>
                    <a:pt x="1294786"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3362841" y="2232713"/>
              <a:ext cx="387985" cy="904875"/>
            </a:xfrm>
            <a:custGeom>
              <a:avLst/>
              <a:gdLst/>
              <a:ahLst/>
              <a:cxnLst/>
              <a:rect l="l" t="t" r="r" b="b"/>
              <a:pathLst>
                <a:path w="387985" h="904875">
                  <a:moveTo>
                    <a:pt x="349440" y="0"/>
                  </a:moveTo>
                  <a:lnTo>
                    <a:pt x="17246" y="484530"/>
                  </a:lnTo>
                  <a:lnTo>
                    <a:pt x="871" y="528943"/>
                  </a:lnTo>
                  <a:lnTo>
                    <a:pt x="0" y="545007"/>
                  </a:lnTo>
                  <a:lnTo>
                    <a:pt x="2387" y="904747"/>
                  </a:lnTo>
                  <a:lnTo>
                    <a:pt x="387591" y="308495"/>
                  </a:lnTo>
                  <a:lnTo>
                    <a:pt x="385660" y="35534"/>
                  </a:lnTo>
                  <a:lnTo>
                    <a:pt x="382426" y="20702"/>
                  </a:lnTo>
                  <a:lnTo>
                    <a:pt x="374227" y="9518"/>
                  </a:lnTo>
                  <a:lnTo>
                    <a:pt x="362690" y="2459"/>
                  </a:lnTo>
                  <a:lnTo>
                    <a:pt x="349440" y="0"/>
                  </a:lnTo>
                  <a:close/>
                </a:path>
              </a:pathLst>
            </a:custGeom>
            <a:solidFill>
              <a:srgbClr val="445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3439307" y="2478915"/>
              <a:ext cx="685165" cy="709930"/>
            </a:xfrm>
            <a:custGeom>
              <a:avLst/>
              <a:gdLst/>
              <a:ahLst/>
              <a:cxnLst/>
              <a:rect l="l" t="t" r="r" b="b"/>
              <a:pathLst>
                <a:path w="685164" h="709930">
                  <a:moveTo>
                    <a:pt x="649554" y="0"/>
                  </a:moveTo>
                  <a:lnTo>
                    <a:pt x="644715" y="0"/>
                  </a:lnTo>
                  <a:lnTo>
                    <a:pt x="639724" y="1003"/>
                  </a:lnTo>
                  <a:lnTo>
                    <a:pt x="385216" y="113576"/>
                  </a:lnTo>
                  <a:lnTo>
                    <a:pt x="0" y="709828"/>
                  </a:lnTo>
                  <a:lnTo>
                    <a:pt x="329082" y="564464"/>
                  </a:lnTo>
                  <a:lnTo>
                    <a:pt x="367462" y="536135"/>
                  </a:lnTo>
                  <a:lnTo>
                    <a:pt x="679246" y="55041"/>
                  </a:lnTo>
                  <a:lnTo>
                    <a:pt x="685142" y="35833"/>
                  </a:lnTo>
                  <a:lnTo>
                    <a:pt x="680312" y="18091"/>
                  </a:lnTo>
                  <a:lnTo>
                    <a:pt x="667525" y="5064"/>
                  </a:lnTo>
                  <a:lnTo>
                    <a:pt x="649554" y="0"/>
                  </a:lnTo>
                  <a:close/>
                </a:path>
              </a:pathLst>
            </a:custGeom>
            <a:solidFill>
              <a:srgbClr val="333F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410031" y="2409290"/>
              <a:ext cx="1494790" cy="2263775"/>
            </a:xfrm>
            <a:custGeom>
              <a:avLst/>
              <a:gdLst/>
              <a:ahLst/>
              <a:cxnLst/>
              <a:rect l="l" t="t" r="r" b="b"/>
              <a:pathLst>
                <a:path w="1494789" h="2263775">
                  <a:moveTo>
                    <a:pt x="1446509" y="0"/>
                  </a:moveTo>
                  <a:lnTo>
                    <a:pt x="1405335" y="22123"/>
                  </a:lnTo>
                  <a:lnTo>
                    <a:pt x="6989" y="2187994"/>
                  </a:lnTo>
                  <a:lnTo>
                    <a:pt x="0" y="2205987"/>
                  </a:lnTo>
                  <a:lnTo>
                    <a:pt x="344" y="2224695"/>
                  </a:lnTo>
                  <a:lnTo>
                    <a:pt x="27787" y="2259028"/>
                  </a:lnTo>
                  <a:lnTo>
                    <a:pt x="47921" y="2263330"/>
                  </a:lnTo>
                  <a:lnTo>
                    <a:pt x="59772" y="2261872"/>
                  </a:lnTo>
                  <a:lnTo>
                    <a:pt x="1487365" y="75387"/>
                  </a:lnTo>
                  <a:lnTo>
                    <a:pt x="1494553" y="57386"/>
                  </a:lnTo>
                  <a:lnTo>
                    <a:pt x="1494191" y="38674"/>
                  </a:lnTo>
                  <a:lnTo>
                    <a:pt x="1466670" y="4334"/>
                  </a:lnTo>
                  <a:lnTo>
                    <a:pt x="1446509" y="0"/>
                  </a:lnTo>
                  <a:close/>
                </a:path>
              </a:pathLst>
            </a:custGeom>
            <a:solidFill>
              <a:srgbClr val="BF9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2410028" y="2409291"/>
              <a:ext cx="2410460" cy="2270760"/>
            </a:xfrm>
            <a:custGeom>
              <a:avLst/>
              <a:gdLst/>
              <a:ahLst/>
              <a:cxnLst/>
              <a:rect l="l" t="t" r="r" b="b"/>
              <a:pathLst>
                <a:path w="2410460" h="2270760">
                  <a:moveTo>
                    <a:pt x="2410079" y="1073086"/>
                  </a:moveTo>
                  <a:lnTo>
                    <a:pt x="2386774" y="1034338"/>
                  </a:lnTo>
                  <a:lnTo>
                    <a:pt x="2361527" y="1027239"/>
                  </a:lnTo>
                  <a:lnTo>
                    <a:pt x="2354199" y="1027239"/>
                  </a:lnTo>
                  <a:lnTo>
                    <a:pt x="2346782" y="1028890"/>
                  </a:lnTo>
                  <a:lnTo>
                    <a:pt x="176288" y="2105609"/>
                  </a:lnTo>
                  <a:lnTo>
                    <a:pt x="1487360" y="75387"/>
                  </a:lnTo>
                  <a:lnTo>
                    <a:pt x="1494548" y="57391"/>
                  </a:lnTo>
                  <a:lnTo>
                    <a:pt x="1494193" y="38684"/>
                  </a:lnTo>
                  <a:lnTo>
                    <a:pt x="1486814" y="21412"/>
                  </a:lnTo>
                  <a:lnTo>
                    <a:pt x="1453337" y="482"/>
                  </a:lnTo>
                  <a:lnTo>
                    <a:pt x="1446504" y="0"/>
                  </a:lnTo>
                  <a:lnTo>
                    <a:pt x="1434655" y="1447"/>
                  </a:lnTo>
                  <a:lnTo>
                    <a:pt x="6985" y="2187994"/>
                  </a:lnTo>
                  <a:lnTo>
                    <a:pt x="0" y="2205990"/>
                  </a:lnTo>
                  <a:lnTo>
                    <a:pt x="342" y="2224697"/>
                  </a:lnTo>
                  <a:lnTo>
                    <a:pt x="7620" y="2241969"/>
                  </a:lnTo>
                  <a:lnTo>
                    <a:pt x="8293" y="2242642"/>
                  </a:lnTo>
                  <a:lnTo>
                    <a:pt x="8432" y="2243150"/>
                  </a:lnTo>
                  <a:lnTo>
                    <a:pt x="16319" y="2254732"/>
                  </a:lnTo>
                  <a:lnTo>
                    <a:pt x="26695" y="2263279"/>
                  </a:lnTo>
                  <a:lnTo>
                    <a:pt x="38836" y="2268575"/>
                  </a:lnTo>
                  <a:lnTo>
                    <a:pt x="51943" y="2270391"/>
                  </a:lnTo>
                  <a:lnTo>
                    <a:pt x="59270" y="2270391"/>
                  </a:lnTo>
                  <a:lnTo>
                    <a:pt x="66687" y="2268690"/>
                  </a:lnTo>
                  <a:lnTo>
                    <a:pt x="2382964" y="1119708"/>
                  </a:lnTo>
                  <a:lnTo>
                    <a:pt x="2398407" y="1107821"/>
                  </a:lnTo>
                  <a:lnTo>
                    <a:pt x="2407653" y="1091577"/>
                  </a:lnTo>
                  <a:lnTo>
                    <a:pt x="2410079" y="1073086"/>
                  </a:lnTo>
                  <a:close/>
                </a:path>
              </a:pathLst>
            </a:custGeom>
            <a:solidFill>
              <a:srgbClr val="222A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4200091" y="4378283"/>
              <a:ext cx="953135" cy="215900"/>
            </a:xfrm>
            <a:custGeom>
              <a:avLst/>
              <a:gdLst/>
              <a:ahLst/>
              <a:cxnLst/>
              <a:rect l="l" t="t" r="r" b="b"/>
              <a:pathLst>
                <a:path w="953135" h="215900">
                  <a:moveTo>
                    <a:pt x="918616" y="0"/>
                  </a:moveTo>
                  <a:lnTo>
                    <a:pt x="361200" y="0"/>
                  </a:lnTo>
                  <a:lnTo>
                    <a:pt x="345147" y="1157"/>
                  </a:lnTo>
                  <a:lnTo>
                    <a:pt x="329547" y="4605"/>
                  </a:lnTo>
                  <a:lnTo>
                    <a:pt x="314664" y="10303"/>
                  </a:lnTo>
                  <a:lnTo>
                    <a:pt x="300761" y="18211"/>
                  </a:lnTo>
                  <a:lnTo>
                    <a:pt x="0" y="215391"/>
                  </a:lnTo>
                  <a:lnTo>
                    <a:pt x="709472" y="215391"/>
                  </a:lnTo>
                  <a:lnTo>
                    <a:pt x="938275" y="65709"/>
                  </a:lnTo>
                  <a:lnTo>
                    <a:pt x="952550" y="47148"/>
                  </a:lnTo>
                  <a:lnTo>
                    <a:pt x="952739" y="25482"/>
                  </a:lnTo>
                  <a:lnTo>
                    <a:pt x="940781" y="7502"/>
                  </a:lnTo>
                  <a:lnTo>
                    <a:pt x="918616" y="0"/>
                  </a:lnTo>
                  <a:close/>
                </a:path>
              </a:pathLst>
            </a:custGeom>
            <a:solidFill>
              <a:srgbClr val="FFC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4200091" y="4679664"/>
              <a:ext cx="953135" cy="215900"/>
            </a:xfrm>
            <a:custGeom>
              <a:avLst/>
              <a:gdLst/>
              <a:ahLst/>
              <a:cxnLst/>
              <a:rect l="l" t="t" r="r" b="b"/>
              <a:pathLst>
                <a:path w="953135" h="215900">
                  <a:moveTo>
                    <a:pt x="709460" y="0"/>
                  </a:moveTo>
                  <a:lnTo>
                    <a:pt x="0" y="0"/>
                  </a:lnTo>
                  <a:lnTo>
                    <a:pt x="300761" y="197180"/>
                  </a:lnTo>
                  <a:lnTo>
                    <a:pt x="314662" y="205088"/>
                  </a:lnTo>
                  <a:lnTo>
                    <a:pt x="329542" y="210786"/>
                  </a:lnTo>
                  <a:lnTo>
                    <a:pt x="345141" y="214234"/>
                  </a:lnTo>
                  <a:lnTo>
                    <a:pt x="361200" y="215392"/>
                  </a:lnTo>
                  <a:lnTo>
                    <a:pt x="918616" y="215392"/>
                  </a:lnTo>
                  <a:lnTo>
                    <a:pt x="940781" y="207889"/>
                  </a:lnTo>
                  <a:lnTo>
                    <a:pt x="952739" y="189909"/>
                  </a:lnTo>
                  <a:lnTo>
                    <a:pt x="952550" y="168243"/>
                  </a:lnTo>
                  <a:lnTo>
                    <a:pt x="938276" y="149682"/>
                  </a:lnTo>
                  <a:lnTo>
                    <a:pt x="709460" y="0"/>
                  </a:lnTo>
                  <a:close/>
                </a:path>
              </a:pathLst>
            </a:custGeom>
            <a:solidFill>
              <a:srgbClr val="BF9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2413679" y="4589139"/>
              <a:ext cx="2675890" cy="98425"/>
            </a:xfrm>
            <a:custGeom>
              <a:avLst/>
              <a:gdLst/>
              <a:ahLst/>
              <a:cxnLst/>
              <a:rect l="l" t="t" r="r" b="b"/>
              <a:pathLst>
                <a:path w="2675890" h="98425">
                  <a:moveTo>
                    <a:pt x="2626868" y="0"/>
                  </a:moveTo>
                  <a:lnTo>
                    <a:pt x="48463" y="0"/>
                  </a:lnTo>
                  <a:lnTo>
                    <a:pt x="29553" y="3862"/>
                  </a:lnTo>
                  <a:lnTo>
                    <a:pt x="14154" y="14376"/>
                  </a:lnTo>
                  <a:lnTo>
                    <a:pt x="3793" y="29928"/>
                  </a:lnTo>
                  <a:lnTo>
                    <a:pt x="0" y="48907"/>
                  </a:lnTo>
                  <a:lnTo>
                    <a:pt x="3793" y="67888"/>
                  </a:lnTo>
                  <a:lnTo>
                    <a:pt x="14154" y="83445"/>
                  </a:lnTo>
                  <a:lnTo>
                    <a:pt x="29553" y="93963"/>
                  </a:lnTo>
                  <a:lnTo>
                    <a:pt x="48463" y="97828"/>
                  </a:lnTo>
                  <a:lnTo>
                    <a:pt x="2626868" y="97828"/>
                  </a:lnTo>
                  <a:lnTo>
                    <a:pt x="2645750" y="93963"/>
                  </a:lnTo>
                  <a:lnTo>
                    <a:pt x="2661138" y="83445"/>
                  </a:lnTo>
                  <a:lnTo>
                    <a:pt x="2671498" y="67888"/>
                  </a:lnTo>
                  <a:lnTo>
                    <a:pt x="2675293" y="48907"/>
                  </a:lnTo>
                  <a:lnTo>
                    <a:pt x="2671498" y="29928"/>
                  </a:lnTo>
                  <a:lnTo>
                    <a:pt x="2661138" y="14376"/>
                  </a:lnTo>
                  <a:lnTo>
                    <a:pt x="2645750" y="3862"/>
                  </a:lnTo>
                  <a:lnTo>
                    <a:pt x="2626868" y="0"/>
                  </a:lnTo>
                  <a:close/>
                </a:path>
              </a:pathLst>
            </a:custGeom>
            <a:solidFill>
              <a:srgbClr val="70AD4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413679" y="4589139"/>
              <a:ext cx="2675890" cy="98425"/>
            </a:xfrm>
            <a:custGeom>
              <a:avLst/>
              <a:gdLst/>
              <a:ahLst/>
              <a:cxnLst/>
              <a:rect l="l" t="t" r="r" b="b"/>
              <a:pathLst>
                <a:path w="2675890" h="98425">
                  <a:moveTo>
                    <a:pt x="2626868" y="0"/>
                  </a:moveTo>
                  <a:lnTo>
                    <a:pt x="48463" y="0"/>
                  </a:lnTo>
                  <a:lnTo>
                    <a:pt x="29553" y="3862"/>
                  </a:lnTo>
                  <a:lnTo>
                    <a:pt x="14154" y="14376"/>
                  </a:lnTo>
                  <a:lnTo>
                    <a:pt x="3793" y="29928"/>
                  </a:lnTo>
                  <a:lnTo>
                    <a:pt x="0" y="48907"/>
                  </a:lnTo>
                  <a:lnTo>
                    <a:pt x="3793" y="67888"/>
                  </a:lnTo>
                  <a:lnTo>
                    <a:pt x="14154" y="83445"/>
                  </a:lnTo>
                  <a:lnTo>
                    <a:pt x="29553" y="93963"/>
                  </a:lnTo>
                  <a:lnTo>
                    <a:pt x="48463" y="97828"/>
                  </a:lnTo>
                  <a:lnTo>
                    <a:pt x="2626868" y="97828"/>
                  </a:lnTo>
                  <a:lnTo>
                    <a:pt x="2645750" y="93963"/>
                  </a:lnTo>
                  <a:lnTo>
                    <a:pt x="2661138" y="83445"/>
                  </a:lnTo>
                  <a:lnTo>
                    <a:pt x="2671498" y="67888"/>
                  </a:lnTo>
                  <a:lnTo>
                    <a:pt x="2675293" y="48907"/>
                  </a:lnTo>
                  <a:lnTo>
                    <a:pt x="2671498" y="29928"/>
                  </a:lnTo>
                  <a:lnTo>
                    <a:pt x="2661138" y="14376"/>
                  </a:lnTo>
                  <a:lnTo>
                    <a:pt x="2645750" y="3862"/>
                  </a:lnTo>
                  <a:lnTo>
                    <a:pt x="2626868" y="0"/>
                  </a:lnTo>
                  <a:close/>
                </a:path>
              </a:pathLst>
            </a:custGeom>
            <a:solidFill>
              <a:srgbClr val="222A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4006278" y="5404305"/>
              <a:ext cx="929640" cy="368935"/>
            </a:xfrm>
            <a:custGeom>
              <a:avLst/>
              <a:gdLst/>
              <a:ahLst/>
              <a:cxnLst/>
              <a:rect l="l" t="t" r="r" b="b"/>
              <a:pathLst>
                <a:path w="929639" h="368935">
                  <a:moveTo>
                    <a:pt x="368566" y="0"/>
                  </a:moveTo>
                  <a:lnTo>
                    <a:pt x="362077" y="165"/>
                  </a:lnTo>
                  <a:lnTo>
                    <a:pt x="0" y="31623"/>
                  </a:lnTo>
                  <a:lnTo>
                    <a:pt x="625055" y="368376"/>
                  </a:lnTo>
                  <a:lnTo>
                    <a:pt x="897534" y="344398"/>
                  </a:lnTo>
                  <a:lnTo>
                    <a:pt x="918855" y="335039"/>
                  </a:lnTo>
                  <a:lnTo>
                    <a:pt x="929247" y="316015"/>
                  </a:lnTo>
                  <a:lnTo>
                    <a:pt x="927136" y="294394"/>
                  </a:lnTo>
                  <a:lnTo>
                    <a:pt x="420217" y="13373"/>
                  </a:lnTo>
                  <a:lnTo>
                    <a:pt x="381975" y="837"/>
                  </a:lnTo>
                  <a:lnTo>
                    <a:pt x="368566" y="0"/>
                  </a:lnTo>
                  <a:close/>
                </a:path>
              </a:pathLst>
            </a:custGeom>
            <a:solidFill>
              <a:srgbClr val="A6A6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964221" y="5514658"/>
              <a:ext cx="759460" cy="630555"/>
            </a:xfrm>
            <a:custGeom>
              <a:avLst/>
              <a:gdLst/>
              <a:ahLst/>
              <a:cxnLst/>
              <a:rect l="l" t="t" r="r" b="b"/>
              <a:pathLst>
                <a:path w="759460" h="630554">
                  <a:moveTo>
                    <a:pt x="0" y="0"/>
                  </a:moveTo>
                  <a:lnTo>
                    <a:pt x="171272" y="316598"/>
                  </a:lnTo>
                  <a:lnTo>
                    <a:pt x="202435" y="352611"/>
                  </a:lnTo>
                  <a:lnTo>
                    <a:pt x="712292" y="628599"/>
                  </a:lnTo>
                  <a:lnTo>
                    <a:pt x="718083" y="629970"/>
                  </a:lnTo>
                  <a:lnTo>
                    <a:pt x="723646" y="629970"/>
                  </a:lnTo>
                  <a:lnTo>
                    <a:pt x="740989" y="625273"/>
                  </a:lnTo>
                  <a:lnTo>
                    <a:pt x="753835" y="612997"/>
                  </a:lnTo>
                  <a:lnTo>
                    <a:pt x="759445" y="595862"/>
                  </a:lnTo>
                  <a:lnTo>
                    <a:pt x="755078" y="576592"/>
                  </a:lnTo>
                  <a:lnTo>
                    <a:pt x="625055" y="336740"/>
                  </a:lnTo>
                  <a:lnTo>
                    <a:pt x="0" y="0"/>
                  </a:lnTo>
                  <a:close/>
                </a:path>
              </a:pathLst>
            </a:custGeom>
            <a:solidFill>
              <a:srgbClr val="7D7D7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2407020" y="4602880"/>
              <a:ext cx="2367280" cy="1319530"/>
            </a:xfrm>
            <a:custGeom>
              <a:avLst/>
              <a:gdLst/>
              <a:ahLst/>
              <a:cxnLst/>
              <a:rect l="l" t="t" r="r" b="b"/>
              <a:pathLst>
                <a:path w="2367279" h="1319529">
                  <a:moveTo>
                    <a:pt x="56205" y="0"/>
                  </a:moveTo>
                  <a:lnTo>
                    <a:pt x="48432" y="0"/>
                  </a:lnTo>
                  <a:lnTo>
                    <a:pt x="35658" y="1714"/>
                  </a:lnTo>
                  <a:lnTo>
                    <a:pt x="23796" y="6702"/>
                  </a:lnTo>
                  <a:lnTo>
                    <a:pt x="13565" y="14733"/>
                  </a:lnTo>
                  <a:lnTo>
                    <a:pt x="5684" y="25577"/>
                  </a:lnTo>
                  <a:lnTo>
                    <a:pt x="0" y="44009"/>
                  </a:lnTo>
                  <a:lnTo>
                    <a:pt x="1860" y="62623"/>
                  </a:lnTo>
                  <a:lnTo>
                    <a:pt x="10547" y="79266"/>
                  </a:lnTo>
                  <a:lnTo>
                    <a:pt x="25344" y="91782"/>
                  </a:lnTo>
                  <a:lnTo>
                    <a:pt x="2303063" y="1317447"/>
                  </a:lnTo>
                  <a:lnTo>
                    <a:pt x="2310874" y="1319250"/>
                  </a:lnTo>
                  <a:lnTo>
                    <a:pt x="2318608" y="1319250"/>
                  </a:lnTo>
                  <a:lnTo>
                    <a:pt x="2361521" y="1293431"/>
                  </a:lnTo>
                  <a:lnTo>
                    <a:pt x="2367206" y="1275002"/>
                  </a:lnTo>
                  <a:lnTo>
                    <a:pt x="2365346" y="1256433"/>
                  </a:lnTo>
                  <a:lnTo>
                    <a:pt x="2356658" y="1239935"/>
                  </a:lnTo>
                  <a:lnTo>
                    <a:pt x="2341862" y="1227721"/>
                  </a:lnTo>
                  <a:lnTo>
                    <a:pt x="64104" y="1892"/>
                  </a:lnTo>
                  <a:lnTo>
                    <a:pt x="56205" y="0"/>
                  </a:lnTo>
                  <a:close/>
                </a:path>
              </a:pathLst>
            </a:custGeom>
            <a:solidFill>
              <a:srgbClr val="7030A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2407020" y="4602880"/>
              <a:ext cx="2367280" cy="1319530"/>
            </a:xfrm>
            <a:custGeom>
              <a:avLst/>
              <a:gdLst/>
              <a:ahLst/>
              <a:cxnLst/>
              <a:rect l="l" t="t" r="r" b="b"/>
              <a:pathLst>
                <a:path w="2367279" h="1319529">
                  <a:moveTo>
                    <a:pt x="56205" y="0"/>
                  </a:moveTo>
                  <a:lnTo>
                    <a:pt x="48432" y="0"/>
                  </a:lnTo>
                  <a:lnTo>
                    <a:pt x="35658" y="1714"/>
                  </a:lnTo>
                  <a:lnTo>
                    <a:pt x="23796" y="6702"/>
                  </a:lnTo>
                  <a:lnTo>
                    <a:pt x="13565" y="14733"/>
                  </a:lnTo>
                  <a:lnTo>
                    <a:pt x="5684" y="25577"/>
                  </a:lnTo>
                  <a:lnTo>
                    <a:pt x="0" y="44009"/>
                  </a:lnTo>
                  <a:lnTo>
                    <a:pt x="1860" y="62623"/>
                  </a:lnTo>
                  <a:lnTo>
                    <a:pt x="10547" y="79266"/>
                  </a:lnTo>
                  <a:lnTo>
                    <a:pt x="25344" y="91782"/>
                  </a:lnTo>
                  <a:lnTo>
                    <a:pt x="2303063" y="1317447"/>
                  </a:lnTo>
                  <a:lnTo>
                    <a:pt x="2310874" y="1319250"/>
                  </a:lnTo>
                  <a:lnTo>
                    <a:pt x="2318608" y="1319250"/>
                  </a:lnTo>
                  <a:lnTo>
                    <a:pt x="2361521" y="1293431"/>
                  </a:lnTo>
                  <a:lnTo>
                    <a:pt x="2367206" y="1275002"/>
                  </a:lnTo>
                  <a:lnTo>
                    <a:pt x="2365346" y="1256433"/>
                  </a:lnTo>
                  <a:lnTo>
                    <a:pt x="2356658" y="1239935"/>
                  </a:lnTo>
                  <a:lnTo>
                    <a:pt x="2341862" y="1227721"/>
                  </a:lnTo>
                  <a:lnTo>
                    <a:pt x="64104" y="1892"/>
                  </a:lnTo>
                  <a:lnTo>
                    <a:pt x="56205" y="0"/>
                  </a:lnTo>
                  <a:close/>
                </a:path>
              </a:pathLst>
            </a:custGeom>
            <a:solidFill>
              <a:srgbClr val="222A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object 19"/>
          <p:cNvSpPr txBox="1"/>
          <p:nvPr/>
        </p:nvSpPr>
        <p:spPr>
          <a:xfrm>
            <a:off x="5662409" y="1022045"/>
            <a:ext cx="6279515" cy="1111250"/>
          </a:xfrm>
          <a:prstGeom prst="rect">
            <a:avLst/>
          </a:prstGeom>
          <a:solidFill>
            <a:srgbClr val="44546A"/>
          </a:solidFill>
        </p:spPr>
        <p:txBody>
          <a:bodyPr vert="horz" wrap="square" lIns="0" tIns="186055" rIns="0" bIns="0" rtlCol="0">
            <a:spAutoFit/>
          </a:bodyPr>
          <a:lstStyle/>
          <a:p>
            <a:pPr marL="365760" marR="473709" lvl="0" indent="0" algn="l" defTabSz="914400" rtl="0" eaLnBrk="1" fontAlgn="auto" latinLnBrk="0" hangingPunct="1">
              <a:lnSpc>
                <a:spcPct val="100899"/>
              </a:lnSpc>
              <a:spcBef>
                <a:spcPts val="1465"/>
              </a:spcBef>
              <a:spcAft>
                <a:spcPts val="0"/>
              </a:spcAft>
              <a:buClrTx/>
              <a:buSzTx/>
              <a:buFontTx/>
              <a:buNone/>
              <a:tabLst/>
              <a:defRPr/>
            </a:pPr>
            <a:r>
              <a:rPr kumimoji="0" sz="2250" b="0" i="0" u="none" strike="noStrike" kern="1200" cap="none" spc="5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limin</a:t>
            </a:r>
            <a:r>
              <a:rPr kumimoji="0" sz="2250" b="0" i="0" u="none" strike="noStrike" kern="1200" cap="none" spc="-6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7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c</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rv</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i</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75" normalizeH="0" baseline="0" noProof="0" dirty="0">
                <a:ln>
                  <a:noFill/>
                </a:ln>
                <a:solidFill>
                  <a:srgbClr val="FFFFFF"/>
                </a:solidFill>
                <a:effectLst/>
                <a:uLnTx/>
                <a:uFillTx/>
                <a:latin typeface="Trebuchet MS"/>
                <a:ea typeface="+mn-ea"/>
                <a:cs typeface="Trebuchet MS"/>
              </a:rPr>
              <a:t>l</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anc</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2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n</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d</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2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anc</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5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155" normalizeH="0" baseline="0" noProof="0" dirty="0">
                <a:ln>
                  <a:noFill/>
                </a:ln>
                <a:solidFill>
                  <a:srgbClr val="FFFFFF"/>
                </a:solidFill>
                <a:effectLst/>
                <a:uLnTx/>
                <a:uFillTx/>
                <a:latin typeface="Trebuchet MS"/>
                <a:ea typeface="+mn-ea"/>
                <a:cs typeface="Trebuchet MS"/>
              </a:rPr>
              <a:t>s  </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d</a:t>
            </a:r>
            <a:r>
              <a:rPr kumimoji="0" sz="2250" b="0" i="0" u="none" strike="noStrike" kern="1200" cap="none" spc="-23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b</a:t>
            </a:r>
            <a:r>
              <a:rPr kumimoji="0" sz="2250" b="0" i="0" u="none" strike="noStrike" kern="1200" cap="none" spc="-85" normalizeH="0" baseline="0" noProof="0" dirty="0">
                <a:ln>
                  <a:noFill/>
                </a:ln>
                <a:solidFill>
                  <a:srgbClr val="FFFFFF"/>
                </a:solidFill>
                <a:effectLst/>
                <a:uLnTx/>
                <a:uFillTx/>
                <a:latin typeface="Trebuchet MS"/>
                <a:ea typeface="+mn-ea"/>
                <a:cs typeface="Trebuchet MS"/>
              </a:rPr>
              <a:t>y</a:t>
            </a:r>
            <a:r>
              <a:rPr kumimoji="0" sz="225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h</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u</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ma</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n</a:t>
            </a:r>
            <a:r>
              <a:rPr kumimoji="0" sz="2250" b="0" i="0" u="none" strike="noStrike" kern="1200" cap="none" spc="-229"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p</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p</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illo</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ma</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v</a:t>
            </a:r>
            <a:r>
              <a:rPr kumimoji="0" sz="2250" b="0" i="0" u="none" strike="noStrike" kern="1200" cap="none" spc="-55" normalizeH="0" baseline="0" noProof="0" dirty="0">
                <a:ln>
                  <a:noFill/>
                </a:ln>
                <a:solidFill>
                  <a:srgbClr val="FFFFFF"/>
                </a:solidFill>
                <a:effectLst/>
                <a:uLnTx/>
                <a:uFillTx/>
                <a:latin typeface="Trebuchet MS"/>
                <a:ea typeface="+mn-ea"/>
                <a:cs typeface="Trebuchet MS"/>
              </a:rPr>
              <a:t>ir</a:t>
            </a:r>
            <a:r>
              <a:rPr kumimoji="0" sz="2250" b="0" i="0" u="none" strike="noStrike" kern="1200" cap="none" spc="-8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a:t>
            </a:r>
            <a:endParaRPr kumimoji="0" sz="225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0" name="object 20"/>
          <p:cNvSpPr txBox="1"/>
          <p:nvPr/>
        </p:nvSpPr>
        <p:spPr>
          <a:xfrm>
            <a:off x="5652808" y="2311450"/>
            <a:ext cx="6289040" cy="1318895"/>
          </a:xfrm>
          <a:prstGeom prst="rect">
            <a:avLst/>
          </a:prstGeom>
          <a:solidFill>
            <a:srgbClr val="ED7D31"/>
          </a:solidFill>
        </p:spPr>
        <p:txBody>
          <a:bodyPr vert="horz" wrap="square" lIns="0" tIns="116839" rIns="0" bIns="0" rtlCol="0">
            <a:spAutoFit/>
          </a:bodyPr>
          <a:lstStyle/>
          <a:p>
            <a:pPr marL="365760" marR="427990" lvl="0" indent="-635" algn="l" defTabSz="914400" rtl="0" eaLnBrk="1" fontAlgn="auto" latinLnBrk="0" hangingPunct="1">
              <a:lnSpc>
                <a:spcPct val="100899"/>
              </a:lnSpc>
              <a:spcBef>
                <a:spcPts val="919"/>
              </a:spcBef>
              <a:spcAft>
                <a:spcPts val="0"/>
              </a:spcAft>
              <a:buClrTx/>
              <a:buSzTx/>
              <a:buFontTx/>
              <a:buNone/>
              <a:tabLst/>
              <a:defRPr/>
            </a:pPr>
            <a:r>
              <a:rPr kumimoji="0" sz="2250" b="0" i="0" u="none" strike="noStrike" kern="1200" cap="none" spc="22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7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a</a:t>
            </a:r>
            <a:r>
              <a:rPr kumimoji="0" sz="2250" b="0" i="0" u="none" strike="noStrike" kern="1200" cap="none" spc="-32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a:t>
            </a:r>
            <a:r>
              <a:rPr kumimoji="0" sz="2250" b="0" i="0" u="none" strike="noStrike" kern="1200" cap="none" spc="-41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b</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cco</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F</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85" normalizeH="0" baseline="0" noProof="0" dirty="0">
                <a:ln>
                  <a:noFill/>
                </a:ln>
                <a:solidFill>
                  <a:srgbClr val="FFFFFF"/>
                </a:solidFill>
                <a:effectLst/>
                <a:uLnTx/>
                <a:uFillTx/>
                <a:latin typeface="Trebuchet MS"/>
                <a:ea typeface="+mn-ea"/>
                <a:cs typeface="Trebuchet MS"/>
              </a:rPr>
              <a:t>G</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n</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4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10" normalizeH="0" baseline="0" noProof="0" dirty="0">
                <a:ln>
                  <a:noFill/>
                </a:ln>
                <a:solidFill>
                  <a:srgbClr val="FFFFFF"/>
                </a:solidFill>
                <a:effectLst/>
                <a:uLnTx/>
                <a:uFillTx/>
                <a:latin typeface="Trebuchet MS"/>
                <a:ea typeface="+mn-ea"/>
                <a:cs typeface="Trebuchet MS"/>
              </a:rPr>
              <a:t>i</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n</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a:t>
            </a:r>
            <a:r>
              <a:rPr kumimoji="0" sz="2250" b="0" i="0" u="none" strike="noStrike" kern="1200" cap="none" spc="-3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45" normalizeH="0" baseline="0" noProof="0" dirty="0">
                <a:ln>
                  <a:noFill/>
                </a:ln>
                <a:solidFill>
                  <a:srgbClr val="FFFFFF"/>
                </a:solidFill>
                <a:effectLst/>
                <a:uLnTx/>
                <a:uFillTx/>
                <a:latin typeface="Trebuchet MS"/>
                <a:ea typeface="+mn-ea"/>
                <a:cs typeface="Trebuchet MS"/>
              </a:rPr>
              <a:t>w</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05" normalizeH="0" baseline="0" noProof="0" dirty="0">
                <a:ln>
                  <a:noFill/>
                </a:ln>
                <a:solidFill>
                  <a:srgbClr val="FFFFFF"/>
                </a:solidFill>
                <a:effectLst/>
                <a:uLnTx/>
                <a:uFillTx/>
                <a:latin typeface="Trebuchet MS"/>
                <a:ea typeface="+mn-ea"/>
                <a:cs typeface="Trebuchet MS"/>
              </a:rPr>
              <a:t>r</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e  </a:t>
            </a:r>
            <a:r>
              <a:rPr kumimoji="0" sz="2250" b="0" i="0" u="none" strike="noStrike" kern="1200" cap="none" spc="-45" normalizeH="0" baseline="0" noProof="0" dirty="0">
                <a:ln>
                  <a:noFill/>
                </a:ln>
                <a:solidFill>
                  <a:srgbClr val="FFFFFF"/>
                </a:solidFill>
                <a:effectLst/>
                <a:uLnTx/>
                <a:uFillTx/>
                <a:latin typeface="Trebuchet MS"/>
                <a:ea typeface="+mn-ea"/>
                <a:cs typeface="Trebuchet MS"/>
              </a:rPr>
              <a:t>l</a:t>
            </a:r>
            <a:r>
              <a:rPr kumimoji="0" sz="2250" b="0" i="0" u="none" strike="noStrike" kern="1200" cap="none" spc="-7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ss</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n</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5</a:t>
            </a:r>
            <a:r>
              <a:rPr kumimoji="0" sz="2250" b="0" i="0" u="none" strike="noStrike" kern="1200" cap="none" spc="520" normalizeH="0" baseline="0" noProof="0" dirty="0">
                <a:ln>
                  <a:noFill/>
                </a:ln>
                <a:solidFill>
                  <a:srgbClr val="FFFFFF"/>
                </a:solidFill>
                <a:effectLst/>
                <a:uLnTx/>
                <a:uFillTx/>
                <a:latin typeface="Trebuchet MS"/>
                <a:ea typeface="+mn-ea"/>
                <a:cs typeface="Trebuchet MS"/>
              </a:rPr>
              <a:t>%</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50" normalizeH="0" baseline="0" noProof="0" dirty="0">
                <a:ln>
                  <a:noFill/>
                </a:ln>
                <a:solidFill>
                  <a:srgbClr val="FFFFFF"/>
                </a:solidFill>
                <a:effectLst/>
                <a:uLnTx/>
                <a:uFillTx/>
                <a:latin typeface="Trebuchet MS"/>
                <a:ea typeface="+mn-ea"/>
                <a:cs typeface="Trebuchet MS"/>
              </a:rPr>
              <a:t>f</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p</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p</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l</a:t>
            </a:r>
            <a:r>
              <a:rPr kumimoji="0" sz="2250" b="0" i="0" u="none" strike="noStrike" kern="1200" cap="none" spc="-6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io</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n</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7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b</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45" normalizeH="0" baseline="0" noProof="0" dirty="0">
                <a:ln>
                  <a:noFill/>
                </a:ln>
                <a:solidFill>
                  <a:srgbClr val="FFFFFF"/>
                </a:solidFill>
                <a:effectLst/>
                <a:uLnTx/>
                <a:uFillTx/>
                <a:latin typeface="Trebuchet MS"/>
                <a:ea typeface="+mn-ea"/>
                <a:cs typeface="Trebuchet MS"/>
              </a:rPr>
              <a:t>cco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b</a:t>
            </a:r>
            <a:r>
              <a:rPr kumimoji="0" sz="2250" b="0" i="0" u="none" strike="noStrike" kern="1200" cap="none" spc="-85" normalizeH="0" baseline="0" noProof="0" dirty="0">
                <a:ln>
                  <a:noFill/>
                </a:ln>
                <a:solidFill>
                  <a:srgbClr val="FFFFFF"/>
                </a:solidFill>
                <a:effectLst/>
                <a:uLnTx/>
                <a:uFillTx/>
                <a:latin typeface="Trebuchet MS"/>
                <a:ea typeface="+mn-ea"/>
                <a:cs typeface="Trebuchet MS"/>
              </a:rPr>
              <a:t>y</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2040</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7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m</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pa</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d</a:t>
            </a:r>
            <a:r>
              <a:rPr kumimoji="0" sz="225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7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o</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nd</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80" normalizeH="0" baseline="0" noProof="0" dirty="0">
                <a:ln>
                  <a:noFill/>
                </a:ln>
                <a:solidFill>
                  <a:srgbClr val="FFFFFF"/>
                </a:solidFill>
                <a:effectLst/>
                <a:uLnTx/>
                <a:uFillTx/>
                <a:latin typeface="Trebuchet MS"/>
                <a:ea typeface="+mn-ea"/>
                <a:cs typeface="Trebuchet MS"/>
              </a:rPr>
              <a:t>25</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7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d</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a</a:t>
            </a:r>
            <a:r>
              <a:rPr kumimoji="0" sz="2250" b="0" i="0" u="none" strike="noStrike" kern="1200" cap="none" spc="-85" normalizeH="0" baseline="0" noProof="0" dirty="0">
                <a:ln>
                  <a:noFill/>
                </a:ln>
                <a:solidFill>
                  <a:srgbClr val="FFFFFF"/>
                </a:solidFill>
                <a:effectLst/>
                <a:uLnTx/>
                <a:uFillTx/>
                <a:latin typeface="Trebuchet MS"/>
                <a:ea typeface="+mn-ea"/>
                <a:cs typeface="Trebuchet MS"/>
              </a:rPr>
              <a:t>y</a:t>
            </a:r>
            <a:endParaRPr kumimoji="0" sz="225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1" name="object 21"/>
          <p:cNvSpPr txBox="1"/>
          <p:nvPr/>
        </p:nvSpPr>
        <p:spPr>
          <a:xfrm>
            <a:off x="5662409" y="3820858"/>
            <a:ext cx="6289040" cy="1459865"/>
          </a:xfrm>
          <a:prstGeom prst="rect">
            <a:avLst/>
          </a:prstGeom>
          <a:solidFill>
            <a:srgbClr val="BF9000"/>
          </a:solidFill>
        </p:spPr>
        <p:txBody>
          <a:bodyPr vert="horz" wrap="square" lIns="0" tIns="15240" rIns="0" bIns="0" rtlCol="0">
            <a:spAutoFit/>
          </a:bodyPr>
          <a:lstStyle/>
          <a:p>
            <a:pPr marL="365760" marR="619760" lvl="0" indent="0" algn="l" defTabSz="914400" rtl="0" eaLnBrk="1" fontAlgn="auto" latinLnBrk="0" hangingPunct="1">
              <a:lnSpc>
                <a:spcPct val="100899"/>
              </a:lnSpc>
              <a:spcBef>
                <a:spcPts val="120"/>
              </a:spcBef>
              <a:spcAft>
                <a:spcPts val="0"/>
              </a:spcAft>
              <a:buClrTx/>
              <a:buSzTx/>
              <a:buFontTx/>
              <a:buNone/>
              <a:tabLst/>
              <a:defRPr/>
            </a:pPr>
            <a:r>
              <a:rPr kumimoji="0" sz="2250" b="0" i="0" u="none" strike="noStrike" kern="1200" cap="none" spc="5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14" normalizeH="0" baseline="0" noProof="0" dirty="0">
                <a:ln>
                  <a:noFill/>
                </a:ln>
                <a:solidFill>
                  <a:srgbClr val="FFFFFF"/>
                </a:solidFill>
                <a:effectLst/>
                <a:uLnTx/>
                <a:uFillTx/>
                <a:latin typeface="Trebuchet MS"/>
                <a:ea typeface="+mn-ea"/>
                <a:cs typeface="Trebuchet MS"/>
              </a:rPr>
              <a:t>n</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t</a:t>
            </a:r>
            <a:r>
              <a:rPr kumimoji="0" sz="225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90</a:t>
            </a:r>
            <a:r>
              <a:rPr kumimoji="0" sz="2250" b="0" i="0" u="none" strike="noStrike" kern="1200" cap="none" spc="520" normalizeH="0" baseline="0" noProof="0" dirty="0">
                <a:ln>
                  <a:noFill/>
                </a:ln>
                <a:solidFill>
                  <a:srgbClr val="FFFFFF"/>
                </a:solidFill>
                <a:effectLst/>
                <a:uLnTx/>
                <a:uFillTx/>
                <a:latin typeface="Trebuchet MS"/>
                <a:ea typeface="+mn-ea"/>
                <a:cs typeface="Trebuchet MS"/>
              </a:rPr>
              <a:t>%</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50" normalizeH="0" baseline="0" noProof="0" dirty="0">
                <a:ln>
                  <a:noFill/>
                </a:ln>
                <a:solidFill>
                  <a:srgbClr val="FFFFFF"/>
                </a:solidFill>
                <a:effectLst/>
                <a:uLnTx/>
                <a:uFillTx/>
                <a:latin typeface="Trebuchet MS"/>
                <a:ea typeface="+mn-ea"/>
                <a:cs typeface="Trebuchet MS"/>
              </a:rPr>
              <a:t>f</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5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85" normalizeH="0" baseline="0" noProof="0" dirty="0">
                <a:ln>
                  <a:noFill/>
                </a:ln>
                <a:solidFill>
                  <a:srgbClr val="FFFFFF"/>
                </a:solidFill>
                <a:effectLst/>
                <a:uLnTx/>
                <a:uFillTx/>
                <a:latin typeface="Trebuchet MS"/>
                <a:ea typeface="+mn-ea"/>
                <a:cs typeface="Trebuchet MS"/>
              </a:rPr>
              <a:t>U</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p</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p</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l</a:t>
            </a:r>
            <a:r>
              <a:rPr kumimoji="0" sz="2250" b="0" i="0" u="none" strike="noStrike" kern="1200" cap="none" spc="-6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io</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n</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0" normalizeH="0" baseline="0" noProof="0" dirty="0">
                <a:ln>
                  <a:noFill/>
                </a:ln>
                <a:solidFill>
                  <a:srgbClr val="FFFFFF"/>
                </a:solidFill>
                <a:effectLst/>
                <a:uLnTx/>
                <a:uFillTx/>
                <a:latin typeface="Trebuchet MS"/>
                <a:ea typeface="+mn-ea"/>
                <a:cs typeface="Trebuchet MS"/>
              </a:rPr>
              <a:t>who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q</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05" normalizeH="0" baseline="0" noProof="0" dirty="0">
                <a:ln>
                  <a:noFill/>
                </a:ln>
                <a:solidFill>
                  <a:srgbClr val="FFFFFF"/>
                </a:solidFill>
                <a:effectLst/>
                <a:uLnTx/>
                <a:uFillTx/>
                <a:latin typeface="Trebuchet MS"/>
                <a:ea typeface="+mn-ea"/>
                <a:cs typeface="Trebuchet MS"/>
              </a:rPr>
              <a:t>li</a:t>
            </a:r>
            <a:r>
              <a:rPr kumimoji="0" sz="2250" b="0" i="0" u="none" strike="noStrike" kern="1200" cap="none" spc="-95" normalizeH="0" baseline="0" noProof="0" dirty="0">
                <a:ln>
                  <a:noFill/>
                </a:ln>
                <a:solidFill>
                  <a:srgbClr val="FFFFFF"/>
                </a:solidFill>
                <a:effectLst/>
                <a:uLnTx/>
                <a:uFillTx/>
                <a:latin typeface="Trebuchet MS"/>
                <a:ea typeface="+mn-ea"/>
                <a:cs typeface="Trebuchet MS"/>
              </a:rPr>
              <a:t>f</a:t>
            </a:r>
            <a:r>
              <a:rPr kumimoji="0" sz="2250" b="0" i="0" u="none" strike="noStrike" kern="1200" cap="none" spc="-85" normalizeH="0" baseline="0" noProof="0" dirty="0">
                <a:ln>
                  <a:noFill/>
                </a:ln>
                <a:solidFill>
                  <a:srgbClr val="FFFFFF"/>
                </a:solidFill>
                <a:effectLst/>
                <a:uLnTx/>
                <a:uFillTx/>
                <a:latin typeface="Trebuchet MS"/>
                <a:ea typeface="+mn-ea"/>
                <a:cs typeface="Trebuchet MS"/>
              </a:rPr>
              <a:t>y</a:t>
            </a:r>
            <a:r>
              <a:rPr kumimoji="0" sz="2250" b="0" i="0" u="none" strike="noStrike" kern="1200" cap="none" spc="-229"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75" normalizeH="0" baseline="0" noProof="0" dirty="0">
                <a:ln>
                  <a:noFill/>
                </a:ln>
                <a:solidFill>
                  <a:srgbClr val="FFFFFF"/>
                </a:solidFill>
                <a:effectLst/>
                <a:uLnTx/>
                <a:uFillTx/>
                <a:latin typeface="Trebuchet MS"/>
                <a:ea typeface="+mn-ea"/>
                <a:cs typeface="Trebuchet MS"/>
              </a:rPr>
              <a:t>f</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2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b</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8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80" normalizeH="0" baseline="0" noProof="0" dirty="0">
                <a:ln>
                  <a:noFill/>
                </a:ln>
                <a:solidFill>
                  <a:srgbClr val="FFFFFF"/>
                </a:solidFill>
                <a:effectLst/>
                <a:uLnTx/>
                <a:uFillTx/>
                <a:latin typeface="Trebuchet MS"/>
                <a:ea typeface="+mn-ea"/>
                <a:cs typeface="Trebuchet MS"/>
              </a:rPr>
              <a:t>,</a:t>
            </a:r>
            <a:r>
              <a:rPr kumimoji="0" sz="225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c</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rv</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i</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75" normalizeH="0" baseline="0" noProof="0" dirty="0">
                <a:ln>
                  <a:noFill/>
                </a:ln>
                <a:solidFill>
                  <a:srgbClr val="FFFFFF"/>
                </a:solidFill>
                <a:effectLst/>
                <a:uLnTx/>
                <a:uFillTx/>
                <a:latin typeface="Trebuchet MS"/>
                <a:ea typeface="+mn-ea"/>
                <a:cs typeface="Trebuchet MS"/>
              </a:rPr>
              <a:t>l</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n</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d</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55" normalizeH="0" baseline="0" noProof="0" dirty="0">
                <a:ln>
                  <a:noFill/>
                </a:ln>
                <a:solidFill>
                  <a:srgbClr val="FFFFFF"/>
                </a:solidFill>
                <a:effectLst/>
                <a:uLnTx/>
                <a:uFillTx/>
                <a:latin typeface="Trebuchet MS"/>
                <a:ea typeface="+mn-ea"/>
                <a:cs typeface="Trebuchet MS"/>
              </a:rPr>
              <a:t>co</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lo</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55" normalizeH="0" baseline="0" noProof="0" dirty="0">
                <a:ln>
                  <a:noFill/>
                </a:ln>
                <a:solidFill>
                  <a:srgbClr val="FFFFFF"/>
                </a:solidFill>
                <a:effectLst/>
                <a:uLnTx/>
                <a:uFillTx/>
                <a:latin typeface="Trebuchet MS"/>
                <a:ea typeface="+mn-ea"/>
                <a:cs typeface="Trebuchet MS"/>
              </a:rPr>
              <a:t>ct</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75" normalizeH="0" baseline="0" noProof="0" dirty="0">
                <a:ln>
                  <a:noFill/>
                </a:ln>
                <a:solidFill>
                  <a:srgbClr val="FFFFFF"/>
                </a:solidFill>
                <a:effectLst/>
                <a:uLnTx/>
                <a:uFillTx/>
                <a:latin typeface="Trebuchet MS"/>
                <a:ea typeface="+mn-ea"/>
                <a:cs typeface="Trebuchet MS"/>
              </a:rPr>
              <a:t>l  </a:t>
            </a:r>
            <a:r>
              <a:rPr kumimoji="0" sz="2250" b="0" i="0" u="none" strike="noStrike" kern="1200" cap="none" spc="0" normalizeH="0" baseline="0" noProof="0" dirty="0">
                <a:ln>
                  <a:noFill/>
                </a:ln>
                <a:solidFill>
                  <a:srgbClr val="FFFFFF"/>
                </a:solidFill>
                <a:effectLst/>
                <a:uLnTx/>
                <a:uFillTx/>
                <a:latin typeface="Trebuchet MS"/>
                <a:ea typeface="+mn-ea"/>
                <a:cs typeface="Trebuchet MS"/>
              </a:rPr>
              <a:t>cancer</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screenings</a:t>
            </a:r>
            <a:r>
              <a:rPr kumimoji="0" sz="225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are</a:t>
            </a:r>
            <a:r>
              <a:rPr kumimoji="0" sz="225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250" b="0" i="0" u="none" strike="noStrike" kern="1200" cap="none" spc="-70" normalizeH="0" baseline="0" noProof="0" dirty="0">
                <a:ln>
                  <a:noFill/>
                </a:ln>
                <a:solidFill>
                  <a:srgbClr val="FFFFFF"/>
                </a:solidFill>
                <a:effectLst/>
                <a:uLnTx/>
                <a:uFillTx/>
                <a:latin typeface="Trebuchet MS"/>
                <a:ea typeface="+mn-ea"/>
                <a:cs typeface="Trebuchet MS"/>
              </a:rPr>
              <a:t>offered</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screening</a:t>
            </a:r>
            <a:r>
              <a:rPr kumimoji="0" sz="225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50" normalizeH="0" baseline="0" noProof="0" dirty="0">
                <a:ln>
                  <a:noFill/>
                </a:ln>
                <a:solidFill>
                  <a:srgbClr val="FFFFFF"/>
                </a:solidFill>
                <a:effectLst/>
                <a:uLnTx/>
                <a:uFillTx/>
                <a:latin typeface="Trebuchet MS"/>
                <a:ea typeface="+mn-ea"/>
                <a:cs typeface="Trebuchet MS"/>
              </a:rPr>
              <a:t>by </a:t>
            </a:r>
            <a:r>
              <a:rPr kumimoji="0" sz="2250" b="0" i="0" u="none" strike="noStrike" kern="1200" cap="none" spc="-66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2025</a:t>
            </a:r>
            <a:endParaRPr kumimoji="0" sz="2250" b="0" i="0" u="none" strike="noStrike" kern="1200" cap="none" spc="0" normalizeH="0" baseline="0" noProof="0">
              <a:ln>
                <a:noFill/>
              </a:ln>
              <a:solidFill>
                <a:prstClr val="black"/>
              </a:solidFill>
              <a:effectLst/>
              <a:uLnTx/>
              <a:uFillTx/>
              <a:latin typeface="Trebuchet MS"/>
              <a:ea typeface="+mn-ea"/>
              <a:cs typeface="Trebuchet MS"/>
            </a:endParaRPr>
          </a:p>
        </p:txBody>
      </p:sp>
      <p:sp>
        <p:nvSpPr>
          <p:cNvPr id="22" name="object 22"/>
          <p:cNvSpPr txBox="1"/>
          <p:nvPr/>
        </p:nvSpPr>
        <p:spPr>
          <a:xfrm>
            <a:off x="5662409" y="5611952"/>
            <a:ext cx="6289040" cy="1091565"/>
          </a:xfrm>
          <a:prstGeom prst="rect">
            <a:avLst/>
          </a:prstGeom>
          <a:solidFill>
            <a:srgbClr val="A6A6A6"/>
          </a:solidFill>
        </p:spPr>
        <p:txBody>
          <a:bodyPr vert="horz" wrap="square" lIns="0" tIns="3810" rIns="0" bIns="0" rtlCol="0">
            <a:spAutoFit/>
          </a:bodyPr>
          <a:lstStyle/>
          <a:p>
            <a:pPr marL="365760" marR="869315" lvl="0" indent="0" algn="just" defTabSz="914400" rtl="0" eaLnBrk="1" fontAlgn="auto" latinLnBrk="0" hangingPunct="1">
              <a:lnSpc>
                <a:spcPct val="100899"/>
              </a:lnSpc>
              <a:spcBef>
                <a:spcPts val="30"/>
              </a:spcBef>
              <a:spcAft>
                <a:spcPts val="0"/>
              </a:spcAft>
              <a:buClrTx/>
              <a:buSzTx/>
              <a:buFontTx/>
              <a:buNone/>
              <a:tabLst/>
              <a:defRPr/>
            </a:pPr>
            <a:r>
              <a:rPr kumimoji="0" sz="2250" b="0" i="0" u="none" strike="noStrike" kern="1200" cap="none" spc="5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14" normalizeH="0" baseline="0" noProof="0" dirty="0">
                <a:ln>
                  <a:noFill/>
                </a:ln>
                <a:solidFill>
                  <a:srgbClr val="FFFFFF"/>
                </a:solidFill>
                <a:effectLst/>
                <a:uLnTx/>
                <a:uFillTx/>
                <a:latin typeface="Trebuchet MS"/>
                <a:ea typeface="+mn-ea"/>
                <a:cs typeface="Trebuchet MS"/>
              </a:rPr>
              <a:t>n</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u</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t</a:t>
            </a:r>
            <a:r>
              <a:rPr kumimoji="0" sz="225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90</a:t>
            </a:r>
            <a:r>
              <a:rPr kumimoji="0" sz="2250" b="0" i="0" u="none" strike="noStrike" kern="1200" cap="none" spc="520" normalizeH="0" baseline="0" noProof="0" dirty="0">
                <a:ln>
                  <a:noFill/>
                </a:ln>
                <a:solidFill>
                  <a:srgbClr val="FFFFFF"/>
                </a:solidFill>
                <a:effectLst/>
                <a:uLnTx/>
                <a:uFillTx/>
                <a:latin typeface="Trebuchet MS"/>
                <a:ea typeface="+mn-ea"/>
                <a:cs typeface="Trebuchet MS"/>
              </a:rPr>
              <a:t>%</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o</a:t>
            </a:r>
            <a:r>
              <a:rPr kumimoji="0" sz="2250" b="0" i="0" u="none" strike="noStrike" kern="1200" cap="none" spc="-150" normalizeH="0" baseline="0" noProof="0" dirty="0">
                <a:ln>
                  <a:noFill/>
                </a:ln>
                <a:solidFill>
                  <a:srgbClr val="FFFFFF"/>
                </a:solidFill>
                <a:effectLst/>
                <a:uLnTx/>
                <a:uFillTx/>
                <a:latin typeface="Trebuchet MS"/>
                <a:ea typeface="+mn-ea"/>
                <a:cs typeface="Trebuchet MS"/>
              </a:rPr>
              <a:t>f</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li</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g</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i</a:t>
            </a:r>
            <a:r>
              <a:rPr kumimoji="0" sz="2250" b="0" i="0" u="none" strike="noStrike" kern="1200" cap="none" spc="-55" normalizeH="0" baseline="0" noProof="0" dirty="0">
                <a:ln>
                  <a:noFill/>
                </a:ln>
                <a:solidFill>
                  <a:srgbClr val="FFFFFF"/>
                </a:solidFill>
                <a:effectLst/>
                <a:uLnTx/>
                <a:uFillTx/>
                <a:latin typeface="Trebuchet MS"/>
                <a:ea typeface="+mn-ea"/>
                <a:cs typeface="Trebuchet MS"/>
              </a:rPr>
              <a:t>b</a:t>
            </a:r>
            <a:r>
              <a:rPr kumimoji="0" sz="2250" b="0" i="0" u="none" strike="noStrike" kern="1200" cap="none" spc="-45" normalizeH="0" baseline="0" noProof="0" dirty="0">
                <a:ln>
                  <a:noFill/>
                </a:ln>
                <a:solidFill>
                  <a:srgbClr val="FFFFFF"/>
                </a:solidFill>
                <a:effectLst/>
                <a:uLnTx/>
                <a:uFillTx/>
                <a:latin typeface="Trebuchet MS"/>
                <a:ea typeface="+mn-ea"/>
                <a:cs typeface="Trebuchet MS"/>
              </a:rPr>
              <a:t>l</a:t>
            </a:r>
            <a:r>
              <a:rPr kumimoji="0" sz="2250" b="0" i="0" u="none" strike="noStrike" kern="1200" cap="none" spc="-7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p</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55" normalizeH="0" baseline="0" noProof="0" dirty="0">
                <a:ln>
                  <a:noFill/>
                </a:ln>
                <a:solidFill>
                  <a:srgbClr val="FFFFFF"/>
                </a:solidFill>
                <a:effectLst/>
                <a:uLnTx/>
                <a:uFillTx/>
                <a:latin typeface="Trebuchet MS"/>
                <a:ea typeface="+mn-ea"/>
                <a:cs typeface="Trebuchet MS"/>
              </a:rPr>
              <a:t>i</a:t>
            </a:r>
            <a:r>
              <a:rPr kumimoji="0" sz="2250" b="0" i="0" u="none" strike="noStrike" kern="1200" cap="none" spc="-85" normalizeH="0" baseline="0" noProof="0" dirty="0">
                <a:ln>
                  <a:noFill/>
                </a:ln>
                <a:solidFill>
                  <a:srgbClr val="FFFFFF"/>
                </a:solidFill>
                <a:effectLst/>
                <a:uLnTx/>
                <a:uFillTx/>
                <a:latin typeface="Trebuchet MS"/>
                <a:ea typeface="+mn-ea"/>
                <a:cs typeface="Trebuchet MS"/>
              </a:rPr>
              <a:t>en</a:t>
            </a:r>
            <a:r>
              <a:rPr kumimoji="0" sz="2250" b="0" i="0" u="none" strike="noStrike" kern="1200" cap="none" spc="-7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a:t>
            </a:r>
            <a:r>
              <a:rPr kumimoji="0" sz="2250" b="0" i="0" u="none" strike="noStrike" kern="1200" cap="none" spc="-110" normalizeH="0" baseline="0" noProof="0" dirty="0">
                <a:ln>
                  <a:noFill/>
                </a:ln>
                <a:solidFill>
                  <a:srgbClr val="FFFFFF"/>
                </a:solidFill>
                <a:effectLst/>
                <a:uLnTx/>
                <a:uFillTx/>
                <a:latin typeface="Trebuchet MS"/>
                <a:ea typeface="+mn-ea"/>
                <a:cs typeface="Trebuchet MS"/>
              </a:rPr>
              <a:t>v</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e  </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cc</a:t>
            </a:r>
            <a:r>
              <a:rPr kumimoji="0" sz="2250" b="0" i="0" u="none" strike="noStrike" kern="1200" cap="none" spc="4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90" normalizeH="0" baseline="0" noProof="0" dirty="0">
                <a:ln>
                  <a:noFill/>
                </a:ln>
                <a:solidFill>
                  <a:srgbClr val="FFFFFF"/>
                </a:solidFill>
                <a:effectLst/>
                <a:uLnTx/>
                <a:uFillTx/>
                <a:latin typeface="Trebuchet MS"/>
                <a:ea typeface="+mn-ea"/>
                <a:cs typeface="Trebuchet MS"/>
              </a:rPr>
              <a:t>ss</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75" normalizeH="0" baseline="0" noProof="0" dirty="0">
                <a:ln>
                  <a:noFill/>
                </a:ln>
                <a:solidFill>
                  <a:srgbClr val="FFFFFF"/>
                </a:solidFill>
                <a:effectLst/>
                <a:uLnTx/>
                <a:uFillTx/>
                <a:latin typeface="Trebuchet MS"/>
                <a:ea typeface="+mn-ea"/>
                <a:cs typeface="Trebuchet MS"/>
              </a:rPr>
              <a:t>t</a:t>
            </a:r>
            <a:r>
              <a:rPr kumimoji="0" sz="2250" b="0" i="0" u="none" strike="noStrike" kern="1200" cap="none" spc="40" normalizeH="0" baseline="0" noProof="0" dirty="0">
                <a:ln>
                  <a:noFill/>
                </a:ln>
                <a:solidFill>
                  <a:srgbClr val="FFFFFF"/>
                </a:solidFill>
                <a:effectLst/>
                <a:uLnTx/>
                <a:uFillTx/>
                <a:latin typeface="Trebuchet MS"/>
                <a:ea typeface="+mn-ea"/>
                <a:cs typeface="Trebuchet MS"/>
              </a:rPr>
              <a:t>o</a:t>
            </a:r>
            <a:r>
              <a:rPr kumimoji="0" sz="225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55" normalizeH="0" baseline="0" noProof="0" dirty="0">
                <a:ln>
                  <a:noFill/>
                </a:ln>
                <a:solidFill>
                  <a:srgbClr val="FFFFFF"/>
                </a:solidFill>
                <a:effectLst/>
                <a:uLnTx/>
                <a:uFillTx/>
                <a:latin typeface="Trebuchet MS"/>
                <a:ea typeface="+mn-ea"/>
                <a:cs typeface="Trebuchet MS"/>
              </a:rPr>
              <a:t>co</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mp</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h</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14" normalizeH="0" baseline="0" noProof="0" dirty="0">
                <a:ln>
                  <a:noFill/>
                </a:ln>
                <a:solidFill>
                  <a:srgbClr val="FFFFFF"/>
                </a:solidFill>
                <a:effectLst/>
                <a:uLnTx/>
                <a:uFillTx/>
                <a:latin typeface="Trebuchet MS"/>
                <a:ea typeface="+mn-ea"/>
                <a:cs typeface="Trebuchet MS"/>
              </a:rPr>
              <a:t>n</a:t>
            </a:r>
            <a:r>
              <a:rPr kumimoji="0" sz="2250" b="0" i="0" u="none" strike="noStrike" kern="1200" cap="none" spc="90" normalizeH="0" baseline="0" noProof="0" dirty="0">
                <a:ln>
                  <a:noFill/>
                </a:ln>
                <a:solidFill>
                  <a:srgbClr val="FFFFFF"/>
                </a:solidFill>
                <a:effectLst/>
                <a:uLnTx/>
                <a:uFillTx/>
                <a:latin typeface="Trebuchet MS"/>
                <a:ea typeface="+mn-ea"/>
                <a:cs typeface="Trebuchet MS"/>
              </a:rPr>
              <a:t>s</a:t>
            </a:r>
            <a:r>
              <a:rPr kumimoji="0" sz="2250" b="0" i="0" u="none" strike="noStrike" kern="1200" cap="none" spc="-70" normalizeH="0" baseline="0" noProof="0" dirty="0">
                <a:ln>
                  <a:noFill/>
                </a:ln>
                <a:solidFill>
                  <a:srgbClr val="FFFFFF"/>
                </a:solidFill>
                <a:effectLst/>
                <a:uLnTx/>
                <a:uFillTx/>
                <a:latin typeface="Trebuchet MS"/>
                <a:ea typeface="+mn-ea"/>
                <a:cs typeface="Trebuchet MS"/>
              </a:rPr>
              <a:t>i</a:t>
            </a:r>
            <a:r>
              <a:rPr kumimoji="0" sz="2250" b="0" i="0" u="none" strike="noStrike" kern="1200" cap="none" spc="-145" normalizeH="0" baseline="0" noProof="0" dirty="0">
                <a:ln>
                  <a:noFill/>
                </a:ln>
                <a:solidFill>
                  <a:srgbClr val="FFFFFF"/>
                </a:solidFill>
                <a:effectLst/>
                <a:uLnTx/>
                <a:uFillTx/>
                <a:latin typeface="Trebuchet MS"/>
                <a:ea typeface="+mn-ea"/>
                <a:cs typeface="Trebuchet MS"/>
              </a:rPr>
              <a:t>v</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anc</a:t>
            </a:r>
            <a:r>
              <a:rPr kumimoji="0" sz="2250" b="0" i="0" u="none" strike="noStrike" kern="1200" cap="none" spc="20" normalizeH="0" baseline="0" noProof="0" dirty="0">
                <a:ln>
                  <a:noFill/>
                </a:ln>
                <a:solidFill>
                  <a:srgbClr val="FFFFFF"/>
                </a:solidFill>
                <a:effectLst/>
                <a:uLnTx/>
                <a:uFillTx/>
                <a:latin typeface="Trebuchet MS"/>
                <a:ea typeface="+mn-ea"/>
                <a:cs typeface="Trebuchet MS"/>
              </a:rPr>
              <a:t>e</a:t>
            </a:r>
            <a:r>
              <a:rPr kumimoji="0" sz="2250" b="0" i="0" u="none" strike="noStrike" kern="1200" cap="none" spc="-12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60" normalizeH="0" baseline="0" noProof="0" dirty="0">
                <a:ln>
                  <a:noFill/>
                </a:ln>
                <a:solidFill>
                  <a:srgbClr val="FFFFFF"/>
                </a:solidFill>
                <a:effectLst/>
                <a:uLnTx/>
                <a:uFillTx/>
                <a:latin typeface="Trebuchet MS"/>
                <a:ea typeface="+mn-ea"/>
                <a:cs typeface="Trebuchet MS"/>
              </a:rPr>
              <a:t>c</a:t>
            </a:r>
            <a:r>
              <a:rPr kumimoji="0" sz="2250" b="0" i="0" u="none" strike="noStrike" kern="1200" cap="none" spc="15" normalizeH="0" baseline="0" noProof="0" dirty="0">
                <a:ln>
                  <a:noFill/>
                </a:ln>
                <a:solidFill>
                  <a:srgbClr val="FFFFFF"/>
                </a:solidFill>
                <a:effectLst/>
                <a:uLnTx/>
                <a:uFillTx/>
                <a:latin typeface="Trebuchet MS"/>
                <a:ea typeface="+mn-ea"/>
                <a:cs typeface="Trebuchet MS"/>
              </a:rPr>
              <a:t>a</a:t>
            </a:r>
            <a:r>
              <a:rPr kumimoji="0" sz="2250" b="0" i="0" u="none" strike="noStrike" kern="1200" cap="none" spc="-160" normalizeH="0" baseline="0" noProof="0" dirty="0">
                <a:ln>
                  <a:noFill/>
                </a:ln>
                <a:solidFill>
                  <a:srgbClr val="FFFFFF"/>
                </a:solidFill>
                <a:effectLst/>
                <a:uLnTx/>
                <a:uFillTx/>
                <a:latin typeface="Trebuchet MS"/>
                <a:ea typeface="+mn-ea"/>
                <a:cs typeface="Trebuchet MS"/>
              </a:rPr>
              <a:t>r</a:t>
            </a:r>
            <a:r>
              <a:rPr kumimoji="0" sz="2250" b="0" i="0" u="none" strike="noStrike" kern="1200" cap="none" spc="-35" normalizeH="0" baseline="0" noProof="0" dirty="0">
                <a:ln>
                  <a:noFill/>
                </a:ln>
                <a:solidFill>
                  <a:srgbClr val="FFFFFF"/>
                </a:solidFill>
                <a:effectLst/>
                <a:uLnTx/>
                <a:uFillTx/>
                <a:latin typeface="Trebuchet MS"/>
                <a:ea typeface="+mn-ea"/>
                <a:cs typeface="Trebuchet MS"/>
              </a:rPr>
              <a:t>e</a:t>
            </a:r>
            <a:r>
              <a:rPr kumimoji="0" sz="225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250" b="0" i="0" u="none" strike="noStrike" kern="1200" cap="none" spc="-10" normalizeH="0" baseline="0" noProof="0" dirty="0">
                <a:ln>
                  <a:noFill/>
                </a:ln>
                <a:solidFill>
                  <a:srgbClr val="FFFFFF"/>
                </a:solidFill>
                <a:effectLst/>
                <a:uLnTx/>
                <a:uFillTx/>
                <a:latin typeface="Trebuchet MS"/>
                <a:ea typeface="+mn-ea"/>
                <a:cs typeface="Trebuchet MS"/>
              </a:rPr>
              <a:t>b</a:t>
            </a:r>
            <a:r>
              <a:rPr kumimoji="0" sz="2250" b="0" i="0" u="none" strike="noStrike" kern="1200" cap="none" spc="-65" normalizeH="0" baseline="0" noProof="0" dirty="0">
                <a:ln>
                  <a:noFill/>
                </a:ln>
                <a:solidFill>
                  <a:srgbClr val="FFFFFF"/>
                </a:solidFill>
                <a:effectLst/>
                <a:uLnTx/>
                <a:uFillTx/>
                <a:latin typeface="Trebuchet MS"/>
                <a:ea typeface="+mn-ea"/>
                <a:cs typeface="Trebuchet MS"/>
              </a:rPr>
              <a:t>y  </a:t>
            </a:r>
            <a:r>
              <a:rPr kumimoji="0" sz="2250" b="0" i="0" u="none" strike="noStrike" kern="1200" cap="none" spc="25" normalizeH="0" baseline="0" noProof="0" dirty="0">
                <a:ln>
                  <a:noFill/>
                </a:ln>
                <a:solidFill>
                  <a:srgbClr val="FFFFFF"/>
                </a:solidFill>
                <a:effectLst/>
                <a:uLnTx/>
                <a:uFillTx/>
                <a:latin typeface="Trebuchet MS"/>
                <a:ea typeface="+mn-ea"/>
                <a:cs typeface="Trebuchet MS"/>
              </a:rPr>
              <a:t>2030</a:t>
            </a:r>
            <a:endParaRPr kumimoji="0" sz="2250" b="0" i="0" u="none" strike="noStrike" kern="1200" cap="none" spc="0" normalizeH="0" baseline="0" noProof="0">
              <a:ln>
                <a:noFill/>
              </a:ln>
              <a:solidFill>
                <a:prstClr val="black"/>
              </a:solidFill>
              <a:effectLst/>
              <a:uLnTx/>
              <a:uFillTx/>
              <a:latin typeface="Trebuchet MS"/>
              <a:ea typeface="+mn-ea"/>
              <a:cs typeface="Trebuchet MS"/>
            </a:endParaRPr>
          </a:p>
        </p:txBody>
      </p:sp>
    </p:spTree>
    <p:extLst>
      <p:ext uri="{BB962C8B-B14F-4D97-AF65-F5344CB8AC3E}">
        <p14:creationId xmlns:p14="http://schemas.microsoft.com/office/powerpoint/2010/main" val="42429118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105388" y="6476428"/>
            <a:ext cx="155575" cy="152400"/>
          </a:xfrm>
          <a:prstGeom prst="rect">
            <a:avLst/>
          </a:prstGeom>
        </p:spPr>
        <p:txBody>
          <a:bodyPr vert="horz" wrap="square" lIns="0" tIns="0" rIns="0" bIns="0" rtlCol="0">
            <a:spAutoFit/>
          </a:bodyPr>
          <a:lstStyle/>
          <a:p>
            <a:pPr marL="0" marR="0" lvl="0" indent="0" algn="l" defTabSz="914400" rtl="0" eaLnBrk="1" fontAlgn="auto" latinLnBrk="0" hangingPunct="1">
              <a:lnSpc>
                <a:spcPts val="1140"/>
              </a:lnSpc>
              <a:spcBef>
                <a:spcPts val="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14</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a:spLocks noGrp="1"/>
          </p:cNvSpPr>
          <p:nvPr>
            <p:ph type="title"/>
          </p:nvPr>
        </p:nvSpPr>
        <p:spPr>
          <a:prstGeom prst="rect">
            <a:avLst/>
          </a:prstGeom>
        </p:spPr>
        <p:txBody>
          <a:bodyPr vert="horz" wrap="square" lIns="0" tIns="81280" rIns="0" bIns="0" rtlCol="0">
            <a:spAutoFit/>
          </a:bodyPr>
          <a:lstStyle/>
          <a:p>
            <a:pPr marL="1313180" marR="5080">
              <a:lnSpc>
                <a:spcPts val="4320"/>
              </a:lnSpc>
              <a:spcBef>
                <a:spcPts val="640"/>
              </a:spcBef>
            </a:pPr>
            <a:r>
              <a:rPr spc="-25" dirty="0">
                <a:solidFill>
                  <a:srgbClr val="002060"/>
                </a:solidFill>
                <a:latin typeface="Calibri Light"/>
                <a:cs typeface="Calibri Light"/>
              </a:rPr>
              <a:t>The</a:t>
            </a:r>
            <a:r>
              <a:rPr spc="-75" dirty="0">
                <a:solidFill>
                  <a:srgbClr val="002060"/>
                </a:solidFill>
                <a:latin typeface="Calibri Light"/>
                <a:cs typeface="Calibri Light"/>
              </a:rPr>
              <a:t> </a:t>
            </a:r>
            <a:r>
              <a:rPr spc="-35" dirty="0">
                <a:solidFill>
                  <a:srgbClr val="002060"/>
                </a:solidFill>
                <a:latin typeface="Calibri Light"/>
                <a:cs typeface="Calibri Light"/>
              </a:rPr>
              <a:t>Beating</a:t>
            </a:r>
            <a:r>
              <a:rPr spc="-90" dirty="0">
                <a:solidFill>
                  <a:srgbClr val="002060"/>
                </a:solidFill>
                <a:latin typeface="Calibri Light"/>
                <a:cs typeface="Calibri Light"/>
              </a:rPr>
              <a:t> </a:t>
            </a:r>
            <a:r>
              <a:rPr spc="-30" dirty="0">
                <a:solidFill>
                  <a:srgbClr val="002060"/>
                </a:solidFill>
                <a:latin typeface="Calibri Light"/>
                <a:cs typeface="Calibri Light"/>
              </a:rPr>
              <a:t>Cancer</a:t>
            </a:r>
            <a:r>
              <a:rPr spc="-90" dirty="0">
                <a:solidFill>
                  <a:srgbClr val="002060"/>
                </a:solidFill>
                <a:latin typeface="Calibri Light"/>
                <a:cs typeface="Calibri Light"/>
              </a:rPr>
              <a:t> </a:t>
            </a:r>
            <a:r>
              <a:rPr spc="-65" dirty="0">
                <a:solidFill>
                  <a:srgbClr val="002060"/>
                </a:solidFill>
                <a:latin typeface="Calibri Light"/>
                <a:cs typeface="Calibri Light"/>
              </a:rPr>
              <a:t>Plan’s</a:t>
            </a:r>
            <a:r>
              <a:rPr spc="-70" dirty="0">
                <a:solidFill>
                  <a:srgbClr val="002060"/>
                </a:solidFill>
                <a:latin typeface="Calibri Light"/>
                <a:cs typeface="Calibri Light"/>
              </a:rPr>
              <a:t> </a:t>
            </a:r>
            <a:r>
              <a:rPr spc="-25" dirty="0">
                <a:solidFill>
                  <a:srgbClr val="002060"/>
                </a:solidFill>
                <a:latin typeface="Calibri Light"/>
                <a:cs typeface="Calibri Light"/>
              </a:rPr>
              <a:t>Flagship</a:t>
            </a:r>
            <a:r>
              <a:rPr spc="-90" dirty="0">
                <a:solidFill>
                  <a:srgbClr val="002060"/>
                </a:solidFill>
                <a:latin typeface="Calibri Light"/>
                <a:cs typeface="Calibri Light"/>
              </a:rPr>
              <a:t> </a:t>
            </a:r>
            <a:r>
              <a:rPr spc="-35" dirty="0">
                <a:solidFill>
                  <a:srgbClr val="002060"/>
                </a:solidFill>
                <a:latin typeface="Calibri Light"/>
                <a:cs typeface="Calibri Light"/>
              </a:rPr>
              <a:t>initiatives </a:t>
            </a:r>
            <a:r>
              <a:rPr spc="-890" dirty="0">
                <a:solidFill>
                  <a:srgbClr val="002060"/>
                </a:solidFill>
                <a:latin typeface="Calibri Light"/>
                <a:cs typeface="Calibri Light"/>
              </a:rPr>
              <a:t> </a:t>
            </a:r>
            <a:r>
              <a:rPr spc="-35" dirty="0">
                <a:solidFill>
                  <a:srgbClr val="002060"/>
                </a:solidFill>
                <a:latin typeface="Calibri Light"/>
                <a:cs typeface="Calibri Light"/>
              </a:rPr>
              <a:t>2021-2025</a:t>
            </a:r>
          </a:p>
        </p:txBody>
      </p:sp>
      <p:sp>
        <p:nvSpPr>
          <p:cNvPr id="4" name="object 4"/>
          <p:cNvSpPr txBox="1"/>
          <p:nvPr/>
        </p:nvSpPr>
        <p:spPr>
          <a:xfrm>
            <a:off x="171373" y="1760448"/>
            <a:ext cx="1211580" cy="473709"/>
          </a:xfrm>
          <a:prstGeom prst="rect">
            <a:avLst/>
          </a:prstGeom>
          <a:ln w="19050">
            <a:solidFill>
              <a:srgbClr val="C5DCAD"/>
            </a:solidFill>
          </a:ln>
        </p:spPr>
        <p:txBody>
          <a:bodyPr vert="horz" wrap="square" lIns="0" tIns="124460" rIns="0" bIns="0" rtlCol="0">
            <a:spAutoFit/>
          </a:bodyPr>
          <a:lstStyle/>
          <a:p>
            <a:pPr marL="149860" marR="0" lvl="0" indent="0" algn="l" defTabSz="914400" rtl="0" eaLnBrk="1" fontAlgn="auto" latinLnBrk="0" hangingPunct="1">
              <a:lnSpc>
                <a:spcPct val="100000"/>
              </a:lnSpc>
              <a:spcBef>
                <a:spcPts val="980"/>
              </a:spcBef>
              <a:spcAft>
                <a:spcPts val="0"/>
              </a:spcAft>
              <a:buClrTx/>
              <a:buSzTx/>
              <a:buFontTx/>
              <a:buNone/>
              <a:tabLst/>
              <a:defRPr/>
            </a:pPr>
            <a:r>
              <a:rPr kumimoji="0" sz="1400" b="1" i="0" u="none" strike="noStrike" kern="1200" cap="none" spc="-5" normalizeH="0" baseline="0" noProof="0" dirty="0">
                <a:ln>
                  <a:noFill/>
                </a:ln>
                <a:solidFill>
                  <a:srgbClr val="716F73"/>
                </a:solidFill>
                <a:effectLst/>
                <a:uLnTx/>
                <a:uFillTx/>
                <a:latin typeface="Arial"/>
                <a:ea typeface="+mn-ea"/>
                <a:cs typeface="Arial"/>
              </a:rPr>
              <a:t>Prevention</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p:nvPr/>
        </p:nvSpPr>
        <p:spPr>
          <a:xfrm>
            <a:off x="1550200" y="1870595"/>
            <a:ext cx="10080625" cy="253365"/>
          </a:xfrm>
          <a:prstGeom prst="rect">
            <a:avLst/>
          </a:prstGeom>
          <a:solidFill>
            <a:srgbClr val="FFFFFF"/>
          </a:solidFill>
          <a:ln w="12700">
            <a:solidFill>
              <a:srgbClr val="000000"/>
            </a:solidFill>
          </a:ln>
        </p:spPr>
        <p:txBody>
          <a:bodyPr vert="horz" wrap="square" lIns="0" tIns="3810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sz="1100" b="1" i="0" u="none" strike="noStrike" kern="1200" cap="none" spc="0" normalizeH="0" baseline="0" noProof="0" dirty="0">
                <a:ln>
                  <a:noFill/>
                </a:ln>
                <a:solidFill>
                  <a:prstClr val="black"/>
                </a:solidFill>
                <a:effectLst/>
                <a:uLnTx/>
                <a:uFillTx/>
                <a:latin typeface="Arial"/>
                <a:ea typeface="+mn-ea"/>
                <a:cs typeface="Arial"/>
              </a:rPr>
              <a:t>Eliminate</a:t>
            </a:r>
            <a:r>
              <a:rPr kumimoji="0" sz="1100" b="1" i="0" u="none" strike="noStrike" kern="1200" cap="none" spc="-4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cancers</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caused</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by</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human papillomaviruses</a:t>
            </a:r>
            <a:r>
              <a:rPr kumimoji="0" sz="1100" b="1" i="0" u="none" strike="noStrike" kern="1200" cap="none" spc="-35" normalizeH="0" baseline="0" noProof="0" dirty="0">
                <a:ln>
                  <a:noFill/>
                </a:ln>
                <a:solidFill>
                  <a:prstClr val="black"/>
                </a:solidFill>
                <a:effectLst/>
                <a:uLnTx/>
                <a:uFillTx/>
                <a:latin typeface="Arial"/>
                <a:ea typeface="+mn-ea"/>
                <a:cs typeface="Arial"/>
              </a:rPr>
              <a:t> </a:t>
            </a:r>
            <a:r>
              <a:rPr kumimoji="0" sz="1100" b="0" i="0" u="none" strike="noStrike" kern="1200" cap="none" spc="0" normalizeH="0" baseline="0" noProof="0" dirty="0">
                <a:ln>
                  <a:noFill/>
                </a:ln>
                <a:solidFill>
                  <a:prstClr val="black"/>
                </a:solidFill>
                <a:effectLst/>
                <a:uLnTx/>
                <a:uFillTx/>
                <a:latin typeface="Arial MT"/>
                <a:ea typeface="+mn-ea"/>
                <a:cs typeface="Arial MT"/>
              </a:rPr>
              <a:t>(by</a:t>
            </a:r>
            <a:r>
              <a:rPr kumimoji="0" sz="1100" b="0" i="0" u="none" strike="noStrike" kern="1200" cap="none" spc="-10" normalizeH="0" baseline="0" noProof="0" dirty="0">
                <a:ln>
                  <a:noFill/>
                </a:ln>
                <a:solidFill>
                  <a:prstClr val="black"/>
                </a:solidFill>
                <a:effectLst/>
                <a:uLnTx/>
                <a:uFillTx/>
                <a:latin typeface="Arial MT"/>
                <a:ea typeface="+mn-ea"/>
                <a:cs typeface="Arial MT"/>
              </a:rPr>
              <a:t> </a:t>
            </a:r>
            <a:r>
              <a:rPr kumimoji="0" sz="1100" b="0" i="0" u="none" strike="noStrike" kern="1200" cap="none" spc="-5" normalizeH="0" baseline="0" noProof="0" dirty="0">
                <a:ln>
                  <a:noFill/>
                </a:ln>
                <a:solidFill>
                  <a:prstClr val="black"/>
                </a:solidFill>
                <a:effectLst/>
                <a:uLnTx/>
                <a:uFillTx/>
                <a:latin typeface="Arial MT"/>
                <a:ea typeface="+mn-ea"/>
                <a:cs typeface="Arial MT"/>
              </a:rPr>
              <a:t>2030)</a:t>
            </a:r>
            <a:endParaRPr kumimoji="0" sz="1100" b="0" i="0" u="none" strike="noStrike" kern="1200" cap="none" spc="0" normalizeH="0" baseline="0" noProof="0">
              <a:ln>
                <a:noFill/>
              </a:ln>
              <a:solidFill>
                <a:prstClr val="black"/>
              </a:solidFill>
              <a:effectLst/>
              <a:uLnTx/>
              <a:uFillTx/>
              <a:latin typeface="Arial MT"/>
              <a:ea typeface="+mn-ea"/>
              <a:cs typeface="Arial MT"/>
            </a:endParaRPr>
          </a:p>
        </p:txBody>
      </p:sp>
      <p:grpSp>
        <p:nvGrpSpPr>
          <p:cNvPr id="6" name="object 6"/>
          <p:cNvGrpSpPr/>
          <p:nvPr/>
        </p:nvGrpSpPr>
        <p:grpSpPr>
          <a:xfrm>
            <a:off x="1476755" y="3916679"/>
            <a:ext cx="10340340" cy="533400"/>
            <a:chOff x="1476755" y="3916679"/>
            <a:chExt cx="10340340" cy="533400"/>
          </a:xfrm>
        </p:grpSpPr>
        <p:pic>
          <p:nvPicPr>
            <p:cNvPr id="7" name="object 7"/>
            <p:cNvPicPr/>
            <p:nvPr/>
          </p:nvPicPr>
          <p:blipFill>
            <a:blip r:embed="rId3" cstate="print"/>
            <a:stretch>
              <a:fillRect/>
            </a:stretch>
          </p:blipFill>
          <p:spPr>
            <a:xfrm>
              <a:off x="1476755" y="3948683"/>
              <a:ext cx="2218943" cy="408431"/>
            </a:xfrm>
            <a:prstGeom prst="rect">
              <a:avLst/>
            </a:prstGeom>
          </p:spPr>
        </p:pic>
        <p:pic>
          <p:nvPicPr>
            <p:cNvPr id="8" name="object 8"/>
            <p:cNvPicPr/>
            <p:nvPr/>
          </p:nvPicPr>
          <p:blipFill>
            <a:blip r:embed="rId4" cstate="print"/>
            <a:stretch>
              <a:fillRect/>
            </a:stretch>
          </p:blipFill>
          <p:spPr>
            <a:xfrm>
              <a:off x="2186939" y="4270578"/>
              <a:ext cx="801623" cy="179501"/>
            </a:xfrm>
            <a:prstGeom prst="rect">
              <a:avLst/>
            </a:prstGeom>
          </p:spPr>
        </p:pic>
        <p:pic>
          <p:nvPicPr>
            <p:cNvPr id="9" name="object 9"/>
            <p:cNvPicPr/>
            <p:nvPr/>
          </p:nvPicPr>
          <p:blipFill>
            <a:blip r:embed="rId5" cstate="print"/>
            <a:stretch>
              <a:fillRect/>
            </a:stretch>
          </p:blipFill>
          <p:spPr>
            <a:xfrm>
              <a:off x="2186939" y="3916679"/>
              <a:ext cx="801623" cy="64084"/>
            </a:xfrm>
            <a:prstGeom prst="rect">
              <a:avLst/>
            </a:prstGeom>
          </p:spPr>
        </p:pic>
        <p:sp>
          <p:nvSpPr>
            <p:cNvPr id="10" name="object 10"/>
            <p:cNvSpPr/>
            <p:nvPr/>
          </p:nvSpPr>
          <p:spPr>
            <a:xfrm>
              <a:off x="1518404" y="3980765"/>
              <a:ext cx="2088514" cy="290195"/>
            </a:xfrm>
            <a:custGeom>
              <a:avLst/>
              <a:gdLst/>
              <a:ahLst/>
              <a:cxnLst/>
              <a:rect l="l" t="t" r="r" b="b"/>
              <a:pathLst>
                <a:path w="2088514" h="290195">
                  <a:moveTo>
                    <a:pt x="1943100" y="0"/>
                  </a:moveTo>
                  <a:lnTo>
                    <a:pt x="0" y="0"/>
                  </a:lnTo>
                  <a:lnTo>
                    <a:pt x="144907" y="144907"/>
                  </a:lnTo>
                  <a:lnTo>
                    <a:pt x="0" y="289814"/>
                  </a:lnTo>
                  <a:lnTo>
                    <a:pt x="1943100" y="289814"/>
                  </a:lnTo>
                  <a:lnTo>
                    <a:pt x="2087994" y="144907"/>
                  </a:lnTo>
                  <a:lnTo>
                    <a:pt x="1943100" y="0"/>
                  </a:lnTo>
                  <a:close/>
                </a:path>
              </a:pathLst>
            </a:custGeom>
            <a:solidFill>
              <a:srgbClr val="FFF2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1518404" y="3980765"/>
              <a:ext cx="2088514" cy="290195"/>
            </a:xfrm>
            <a:custGeom>
              <a:avLst/>
              <a:gdLst/>
              <a:ahLst/>
              <a:cxnLst/>
              <a:rect l="l" t="t" r="r" b="b"/>
              <a:pathLst>
                <a:path w="2088514" h="290195">
                  <a:moveTo>
                    <a:pt x="0" y="0"/>
                  </a:moveTo>
                  <a:lnTo>
                    <a:pt x="1943100" y="0"/>
                  </a:lnTo>
                  <a:lnTo>
                    <a:pt x="2087994" y="144907"/>
                  </a:lnTo>
                  <a:lnTo>
                    <a:pt x="1943100" y="289814"/>
                  </a:lnTo>
                  <a:lnTo>
                    <a:pt x="0" y="289814"/>
                  </a:lnTo>
                  <a:lnTo>
                    <a:pt x="144907" y="144907"/>
                  </a:lnTo>
                  <a:lnTo>
                    <a:pt x="0" y="0"/>
                  </a:lnTo>
                  <a:close/>
                </a:path>
              </a:pathLst>
            </a:custGeom>
            <a:ln w="126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object 12"/>
            <p:cNvPicPr/>
            <p:nvPr/>
          </p:nvPicPr>
          <p:blipFill>
            <a:blip r:embed="rId6" cstate="print"/>
            <a:stretch>
              <a:fillRect/>
            </a:stretch>
          </p:blipFill>
          <p:spPr>
            <a:xfrm>
              <a:off x="3506723" y="3948683"/>
              <a:ext cx="2218943" cy="408431"/>
            </a:xfrm>
            <a:prstGeom prst="rect">
              <a:avLst/>
            </a:prstGeom>
          </p:spPr>
        </p:pic>
        <p:pic>
          <p:nvPicPr>
            <p:cNvPr id="13" name="object 13"/>
            <p:cNvPicPr/>
            <p:nvPr/>
          </p:nvPicPr>
          <p:blipFill>
            <a:blip r:embed="rId7" cstate="print"/>
            <a:stretch>
              <a:fillRect/>
            </a:stretch>
          </p:blipFill>
          <p:spPr>
            <a:xfrm>
              <a:off x="4218432" y="4270578"/>
              <a:ext cx="801623" cy="179501"/>
            </a:xfrm>
            <a:prstGeom prst="rect">
              <a:avLst/>
            </a:prstGeom>
          </p:spPr>
        </p:pic>
        <p:pic>
          <p:nvPicPr>
            <p:cNvPr id="14" name="object 14"/>
            <p:cNvPicPr/>
            <p:nvPr/>
          </p:nvPicPr>
          <p:blipFill>
            <a:blip r:embed="rId5" cstate="print"/>
            <a:stretch>
              <a:fillRect/>
            </a:stretch>
          </p:blipFill>
          <p:spPr>
            <a:xfrm>
              <a:off x="4218432" y="3916679"/>
              <a:ext cx="801623" cy="64084"/>
            </a:xfrm>
            <a:prstGeom prst="rect">
              <a:avLst/>
            </a:prstGeom>
          </p:spPr>
        </p:pic>
        <p:sp>
          <p:nvSpPr>
            <p:cNvPr id="15" name="object 15"/>
            <p:cNvSpPr/>
            <p:nvPr/>
          </p:nvSpPr>
          <p:spPr>
            <a:xfrm>
              <a:off x="3548683" y="3980765"/>
              <a:ext cx="2088514" cy="290195"/>
            </a:xfrm>
            <a:custGeom>
              <a:avLst/>
              <a:gdLst/>
              <a:ahLst/>
              <a:cxnLst/>
              <a:rect l="l" t="t" r="r" b="b"/>
              <a:pathLst>
                <a:path w="2088514" h="290195">
                  <a:moveTo>
                    <a:pt x="1943100" y="0"/>
                  </a:moveTo>
                  <a:lnTo>
                    <a:pt x="0" y="0"/>
                  </a:lnTo>
                  <a:lnTo>
                    <a:pt x="144907" y="144907"/>
                  </a:lnTo>
                  <a:lnTo>
                    <a:pt x="0" y="289814"/>
                  </a:lnTo>
                  <a:lnTo>
                    <a:pt x="1943100" y="289814"/>
                  </a:lnTo>
                  <a:lnTo>
                    <a:pt x="2087994" y="144907"/>
                  </a:lnTo>
                  <a:lnTo>
                    <a:pt x="1943100" y="0"/>
                  </a:lnTo>
                  <a:close/>
                </a:path>
              </a:pathLst>
            </a:custGeom>
            <a:solidFill>
              <a:srgbClr val="FFF2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548683" y="3980765"/>
              <a:ext cx="2088514" cy="290195"/>
            </a:xfrm>
            <a:custGeom>
              <a:avLst/>
              <a:gdLst/>
              <a:ahLst/>
              <a:cxnLst/>
              <a:rect l="l" t="t" r="r" b="b"/>
              <a:pathLst>
                <a:path w="2088514" h="290195">
                  <a:moveTo>
                    <a:pt x="0" y="0"/>
                  </a:moveTo>
                  <a:lnTo>
                    <a:pt x="1943100" y="0"/>
                  </a:lnTo>
                  <a:lnTo>
                    <a:pt x="2087994" y="144907"/>
                  </a:lnTo>
                  <a:lnTo>
                    <a:pt x="1943100" y="289814"/>
                  </a:lnTo>
                  <a:lnTo>
                    <a:pt x="0" y="289814"/>
                  </a:lnTo>
                  <a:lnTo>
                    <a:pt x="144907" y="144907"/>
                  </a:lnTo>
                  <a:lnTo>
                    <a:pt x="0" y="0"/>
                  </a:lnTo>
                  <a:close/>
                </a:path>
              </a:pathLst>
            </a:custGeom>
            <a:ln w="126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object 17"/>
            <p:cNvPicPr/>
            <p:nvPr/>
          </p:nvPicPr>
          <p:blipFill>
            <a:blip r:embed="rId8" cstate="print"/>
            <a:stretch>
              <a:fillRect/>
            </a:stretch>
          </p:blipFill>
          <p:spPr>
            <a:xfrm>
              <a:off x="5536691" y="3948683"/>
              <a:ext cx="2218943" cy="408431"/>
            </a:xfrm>
            <a:prstGeom prst="rect">
              <a:avLst/>
            </a:prstGeom>
          </p:spPr>
        </p:pic>
        <p:pic>
          <p:nvPicPr>
            <p:cNvPr id="18" name="object 18"/>
            <p:cNvPicPr/>
            <p:nvPr/>
          </p:nvPicPr>
          <p:blipFill>
            <a:blip r:embed="rId9" cstate="print"/>
            <a:stretch>
              <a:fillRect/>
            </a:stretch>
          </p:blipFill>
          <p:spPr>
            <a:xfrm>
              <a:off x="6248400" y="4270578"/>
              <a:ext cx="801623" cy="179501"/>
            </a:xfrm>
            <a:prstGeom prst="rect">
              <a:avLst/>
            </a:prstGeom>
          </p:spPr>
        </p:pic>
        <p:pic>
          <p:nvPicPr>
            <p:cNvPr id="19" name="object 19"/>
            <p:cNvPicPr/>
            <p:nvPr/>
          </p:nvPicPr>
          <p:blipFill>
            <a:blip r:embed="rId5" cstate="print"/>
            <a:stretch>
              <a:fillRect/>
            </a:stretch>
          </p:blipFill>
          <p:spPr>
            <a:xfrm>
              <a:off x="6248400" y="3916679"/>
              <a:ext cx="801623" cy="64084"/>
            </a:xfrm>
            <a:prstGeom prst="rect">
              <a:avLst/>
            </a:prstGeom>
          </p:spPr>
        </p:pic>
        <p:sp>
          <p:nvSpPr>
            <p:cNvPr id="20" name="object 20"/>
            <p:cNvSpPr/>
            <p:nvPr/>
          </p:nvSpPr>
          <p:spPr>
            <a:xfrm>
              <a:off x="5578962" y="3980765"/>
              <a:ext cx="2088514" cy="290195"/>
            </a:xfrm>
            <a:custGeom>
              <a:avLst/>
              <a:gdLst/>
              <a:ahLst/>
              <a:cxnLst/>
              <a:rect l="l" t="t" r="r" b="b"/>
              <a:pathLst>
                <a:path w="2088515" h="290195">
                  <a:moveTo>
                    <a:pt x="1943100" y="0"/>
                  </a:moveTo>
                  <a:lnTo>
                    <a:pt x="0" y="0"/>
                  </a:lnTo>
                  <a:lnTo>
                    <a:pt x="144907" y="144907"/>
                  </a:lnTo>
                  <a:lnTo>
                    <a:pt x="0" y="289814"/>
                  </a:lnTo>
                  <a:lnTo>
                    <a:pt x="1943100" y="289814"/>
                  </a:lnTo>
                  <a:lnTo>
                    <a:pt x="2087994" y="144907"/>
                  </a:lnTo>
                  <a:lnTo>
                    <a:pt x="1943100" y="0"/>
                  </a:lnTo>
                  <a:close/>
                </a:path>
              </a:pathLst>
            </a:custGeom>
            <a:solidFill>
              <a:srgbClr val="FFF2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5578962" y="3980765"/>
              <a:ext cx="2088514" cy="290195"/>
            </a:xfrm>
            <a:custGeom>
              <a:avLst/>
              <a:gdLst/>
              <a:ahLst/>
              <a:cxnLst/>
              <a:rect l="l" t="t" r="r" b="b"/>
              <a:pathLst>
                <a:path w="2088515" h="290195">
                  <a:moveTo>
                    <a:pt x="0" y="0"/>
                  </a:moveTo>
                  <a:lnTo>
                    <a:pt x="1943100" y="0"/>
                  </a:lnTo>
                  <a:lnTo>
                    <a:pt x="2087994" y="144907"/>
                  </a:lnTo>
                  <a:lnTo>
                    <a:pt x="1943100" y="289814"/>
                  </a:lnTo>
                  <a:lnTo>
                    <a:pt x="0" y="289814"/>
                  </a:lnTo>
                  <a:lnTo>
                    <a:pt x="144907" y="144907"/>
                  </a:lnTo>
                  <a:lnTo>
                    <a:pt x="0" y="0"/>
                  </a:lnTo>
                  <a:close/>
                </a:path>
              </a:pathLst>
            </a:custGeom>
            <a:ln w="126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object 22"/>
            <p:cNvPicPr/>
            <p:nvPr/>
          </p:nvPicPr>
          <p:blipFill>
            <a:blip r:embed="rId10" cstate="print"/>
            <a:stretch>
              <a:fillRect/>
            </a:stretch>
          </p:blipFill>
          <p:spPr>
            <a:xfrm>
              <a:off x="7568184" y="3948683"/>
              <a:ext cx="2218943" cy="408431"/>
            </a:xfrm>
            <a:prstGeom prst="rect">
              <a:avLst/>
            </a:prstGeom>
          </p:spPr>
        </p:pic>
        <p:pic>
          <p:nvPicPr>
            <p:cNvPr id="23" name="object 23"/>
            <p:cNvPicPr/>
            <p:nvPr/>
          </p:nvPicPr>
          <p:blipFill>
            <a:blip r:embed="rId11" cstate="print"/>
            <a:stretch>
              <a:fillRect/>
            </a:stretch>
          </p:blipFill>
          <p:spPr>
            <a:xfrm>
              <a:off x="8278367" y="4270578"/>
              <a:ext cx="801623" cy="179501"/>
            </a:xfrm>
            <a:prstGeom prst="rect">
              <a:avLst/>
            </a:prstGeom>
          </p:spPr>
        </p:pic>
        <p:pic>
          <p:nvPicPr>
            <p:cNvPr id="24" name="object 24"/>
            <p:cNvPicPr/>
            <p:nvPr/>
          </p:nvPicPr>
          <p:blipFill>
            <a:blip r:embed="rId5" cstate="print"/>
            <a:stretch>
              <a:fillRect/>
            </a:stretch>
          </p:blipFill>
          <p:spPr>
            <a:xfrm>
              <a:off x="8278367" y="3916679"/>
              <a:ext cx="801623" cy="64084"/>
            </a:xfrm>
            <a:prstGeom prst="rect">
              <a:avLst/>
            </a:prstGeom>
          </p:spPr>
        </p:pic>
        <p:sp>
          <p:nvSpPr>
            <p:cNvPr id="25" name="object 25"/>
            <p:cNvSpPr/>
            <p:nvPr/>
          </p:nvSpPr>
          <p:spPr>
            <a:xfrm>
              <a:off x="7609241" y="3980765"/>
              <a:ext cx="2088514" cy="290195"/>
            </a:xfrm>
            <a:custGeom>
              <a:avLst/>
              <a:gdLst/>
              <a:ahLst/>
              <a:cxnLst/>
              <a:rect l="l" t="t" r="r" b="b"/>
              <a:pathLst>
                <a:path w="2088515" h="290195">
                  <a:moveTo>
                    <a:pt x="1943100" y="0"/>
                  </a:moveTo>
                  <a:lnTo>
                    <a:pt x="0" y="0"/>
                  </a:lnTo>
                  <a:lnTo>
                    <a:pt x="144907" y="144907"/>
                  </a:lnTo>
                  <a:lnTo>
                    <a:pt x="0" y="289814"/>
                  </a:lnTo>
                  <a:lnTo>
                    <a:pt x="1943100" y="289814"/>
                  </a:lnTo>
                  <a:lnTo>
                    <a:pt x="2087994" y="144907"/>
                  </a:lnTo>
                  <a:lnTo>
                    <a:pt x="1943100" y="0"/>
                  </a:lnTo>
                  <a:close/>
                </a:path>
              </a:pathLst>
            </a:custGeom>
            <a:solidFill>
              <a:srgbClr val="FFF2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7609241" y="3980765"/>
              <a:ext cx="2088514" cy="290195"/>
            </a:xfrm>
            <a:custGeom>
              <a:avLst/>
              <a:gdLst/>
              <a:ahLst/>
              <a:cxnLst/>
              <a:rect l="l" t="t" r="r" b="b"/>
              <a:pathLst>
                <a:path w="2088515" h="290195">
                  <a:moveTo>
                    <a:pt x="0" y="0"/>
                  </a:moveTo>
                  <a:lnTo>
                    <a:pt x="1943100" y="0"/>
                  </a:lnTo>
                  <a:lnTo>
                    <a:pt x="2087994" y="144907"/>
                  </a:lnTo>
                  <a:lnTo>
                    <a:pt x="1943100" y="289814"/>
                  </a:lnTo>
                  <a:lnTo>
                    <a:pt x="0" y="289814"/>
                  </a:lnTo>
                  <a:lnTo>
                    <a:pt x="144907" y="144907"/>
                  </a:lnTo>
                  <a:lnTo>
                    <a:pt x="0" y="0"/>
                  </a:lnTo>
                  <a:close/>
                </a:path>
              </a:pathLst>
            </a:custGeom>
            <a:ln w="126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object 27"/>
            <p:cNvPicPr/>
            <p:nvPr/>
          </p:nvPicPr>
          <p:blipFill>
            <a:blip r:embed="rId12" cstate="print"/>
            <a:stretch>
              <a:fillRect/>
            </a:stretch>
          </p:blipFill>
          <p:spPr>
            <a:xfrm>
              <a:off x="9598151" y="3948683"/>
              <a:ext cx="2218943" cy="408431"/>
            </a:xfrm>
            <a:prstGeom prst="rect">
              <a:avLst/>
            </a:prstGeom>
          </p:spPr>
        </p:pic>
        <p:pic>
          <p:nvPicPr>
            <p:cNvPr id="28" name="object 28"/>
            <p:cNvPicPr/>
            <p:nvPr/>
          </p:nvPicPr>
          <p:blipFill>
            <a:blip r:embed="rId13" cstate="print"/>
            <a:stretch>
              <a:fillRect/>
            </a:stretch>
          </p:blipFill>
          <p:spPr>
            <a:xfrm>
              <a:off x="10308336" y="4270578"/>
              <a:ext cx="801623" cy="179501"/>
            </a:xfrm>
            <a:prstGeom prst="rect">
              <a:avLst/>
            </a:prstGeom>
          </p:spPr>
        </p:pic>
        <p:pic>
          <p:nvPicPr>
            <p:cNvPr id="29" name="object 29"/>
            <p:cNvPicPr/>
            <p:nvPr/>
          </p:nvPicPr>
          <p:blipFill>
            <a:blip r:embed="rId5" cstate="print"/>
            <a:stretch>
              <a:fillRect/>
            </a:stretch>
          </p:blipFill>
          <p:spPr>
            <a:xfrm>
              <a:off x="10308336" y="3916679"/>
              <a:ext cx="801623" cy="64084"/>
            </a:xfrm>
            <a:prstGeom prst="rect">
              <a:avLst/>
            </a:prstGeom>
          </p:spPr>
        </p:pic>
        <p:sp>
          <p:nvSpPr>
            <p:cNvPr id="30" name="object 30"/>
            <p:cNvSpPr/>
            <p:nvPr/>
          </p:nvSpPr>
          <p:spPr>
            <a:xfrm>
              <a:off x="9639523" y="3980765"/>
              <a:ext cx="2088514" cy="290195"/>
            </a:xfrm>
            <a:custGeom>
              <a:avLst/>
              <a:gdLst/>
              <a:ahLst/>
              <a:cxnLst/>
              <a:rect l="l" t="t" r="r" b="b"/>
              <a:pathLst>
                <a:path w="2088515" h="290195">
                  <a:moveTo>
                    <a:pt x="1943100" y="0"/>
                  </a:moveTo>
                  <a:lnTo>
                    <a:pt x="0" y="0"/>
                  </a:lnTo>
                  <a:lnTo>
                    <a:pt x="144907" y="144907"/>
                  </a:lnTo>
                  <a:lnTo>
                    <a:pt x="0" y="289814"/>
                  </a:lnTo>
                  <a:lnTo>
                    <a:pt x="1943100" y="289814"/>
                  </a:lnTo>
                  <a:lnTo>
                    <a:pt x="2087994" y="144907"/>
                  </a:lnTo>
                  <a:lnTo>
                    <a:pt x="1943100" y="0"/>
                  </a:lnTo>
                  <a:close/>
                </a:path>
              </a:pathLst>
            </a:custGeom>
            <a:solidFill>
              <a:srgbClr val="FFF2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9639523" y="3980765"/>
              <a:ext cx="2088514" cy="290195"/>
            </a:xfrm>
            <a:custGeom>
              <a:avLst/>
              <a:gdLst/>
              <a:ahLst/>
              <a:cxnLst/>
              <a:rect l="l" t="t" r="r" b="b"/>
              <a:pathLst>
                <a:path w="2088515" h="290195">
                  <a:moveTo>
                    <a:pt x="0" y="0"/>
                  </a:moveTo>
                  <a:lnTo>
                    <a:pt x="1943100" y="0"/>
                  </a:lnTo>
                  <a:lnTo>
                    <a:pt x="2087994" y="144907"/>
                  </a:lnTo>
                  <a:lnTo>
                    <a:pt x="1943100" y="289814"/>
                  </a:lnTo>
                  <a:lnTo>
                    <a:pt x="0" y="289814"/>
                  </a:lnTo>
                  <a:lnTo>
                    <a:pt x="144907" y="144907"/>
                  </a:lnTo>
                  <a:lnTo>
                    <a:pt x="0" y="0"/>
                  </a:lnTo>
                  <a:close/>
                </a:path>
              </a:pathLst>
            </a:custGeom>
            <a:ln w="126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object 32"/>
          <p:cNvSpPr txBox="1"/>
          <p:nvPr/>
        </p:nvSpPr>
        <p:spPr>
          <a:xfrm>
            <a:off x="2323137" y="3986479"/>
            <a:ext cx="859790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tab pos="2042795" algn="l"/>
                <a:tab pos="4072890" algn="l"/>
                <a:tab pos="6102985" algn="l"/>
                <a:tab pos="8133715" algn="l"/>
              </a:tabLst>
              <a:defRPr/>
            </a:pPr>
            <a:r>
              <a:rPr kumimoji="0" sz="1600" b="1" i="0" u="none" strike="noStrike" kern="1200" cap="none" spc="-5" normalizeH="0" baseline="0" noProof="0" dirty="0">
                <a:ln>
                  <a:noFill/>
                </a:ln>
                <a:solidFill>
                  <a:srgbClr val="555356"/>
                </a:solidFill>
                <a:effectLst/>
                <a:uLnTx/>
                <a:uFillTx/>
                <a:latin typeface="Arial"/>
                <a:ea typeface="+mn-ea"/>
                <a:cs typeface="Arial"/>
              </a:rPr>
              <a:t>2021	2022	2023	2024	2025</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33" name="object 33"/>
          <p:cNvSpPr txBox="1"/>
          <p:nvPr/>
        </p:nvSpPr>
        <p:spPr>
          <a:xfrm>
            <a:off x="184569" y="2295651"/>
            <a:ext cx="1211580" cy="482600"/>
          </a:xfrm>
          <a:prstGeom prst="rect">
            <a:avLst/>
          </a:prstGeom>
          <a:ln w="19050">
            <a:solidFill>
              <a:srgbClr val="977CB8"/>
            </a:solidFill>
          </a:ln>
        </p:spPr>
        <p:txBody>
          <a:bodyPr vert="horz" wrap="square" lIns="0" tIns="22225" rIns="0" bIns="0" rtlCol="0">
            <a:spAutoFit/>
          </a:bodyPr>
          <a:lstStyle/>
          <a:p>
            <a:pPr marL="213360" marR="198120" lvl="0" indent="179705" algn="l" defTabSz="914400" rtl="0" eaLnBrk="1" fontAlgn="auto" latinLnBrk="0" hangingPunct="1">
              <a:lnSpc>
                <a:spcPct val="100000"/>
              </a:lnSpc>
              <a:spcBef>
                <a:spcPts val="175"/>
              </a:spcBef>
              <a:spcAft>
                <a:spcPts val="0"/>
              </a:spcAft>
              <a:buClrTx/>
              <a:buSzTx/>
              <a:buFontTx/>
              <a:buNone/>
              <a:tabLst/>
              <a:defRPr/>
            </a:pPr>
            <a:r>
              <a:rPr kumimoji="0" sz="1400" b="1" i="0" u="none" strike="noStrike" kern="1200" cap="none" spc="0" normalizeH="0" baseline="0" noProof="0" dirty="0">
                <a:ln>
                  <a:noFill/>
                </a:ln>
                <a:solidFill>
                  <a:srgbClr val="716F73"/>
                </a:solidFill>
                <a:effectLst/>
                <a:uLnTx/>
                <a:uFillTx/>
                <a:latin typeface="Arial"/>
                <a:ea typeface="+mn-ea"/>
                <a:cs typeface="Arial"/>
              </a:rPr>
              <a:t>Early </a:t>
            </a:r>
            <a:r>
              <a:rPr kumimoji="0" sz="1400" b="1" i="0" u="none" strike="noStrike" kern="1200" cap="none" spc="5" normalizeH="0" baseline="0" noProof="0" dirty="0">
                <a:ln>
                  <a:noFill/>
                </a:ln>
                <a:solidFill>
                  <a:srgbClr val="716F73"/>
                </a:solidFill>
                <a:effectLst/>
                <a:uLnTx/>
                <a:uFillTx/>
                <a:latin typeface="Arial"/>
                <a:ea typeface="+mn-ea"/>
                <a:cs typeface="Arial"/>
              </a:rPr>
              <a:t> </a:t>
            </a:r>
            <a:r>
              <a:rPr kumimoji="0" sz="1400" b="1" i="0" u="none" strike="noStrike" kern="1200" cap="none" spc="-10" normalizeH="0" baseline="0" noProof="0" dirty="0">
                <a:ln>
                  <a:noFill/>
                </a:ln>
                <a:solidFill>
                  <a:srgbClr val="716F73"/>
                </a:solidFill>
                <a:effectLst/>
                <a:uLnTx/>
                <a:uFillTx/>
                <a:latin typeface="Arial"/>
                <a:ea typeface="+mn-ea"/>
                <a:cs typeface="Arial"/>
              </a:rPr>
              <a:t>d</a:t>
            </a:r>
            <a:r>
              <a:rPr kumimoji="0" sz="1400" b="1" i="0" u="none" strike="noStrike" kern="1200" cap="none" spc="-5" normalizeH="0" baseline="0" noProof="0" dirty="0">
                <a:ln>
                  <a:noFill/>
                </a:ln>
                <a:solidFill>
                  <a:srgbClr val="716F73"/>
                </a:solidFill>
                <a:effectLst/>
                <a:uLnTx/>
                <a:uFillTx/>
                <a:latin typeface="Arial"/>
                <a:ea typeface="+mn-ea"/>
                <a:cs typeface="Arial"/>
              </a:rPr>
              <a:t>e</a:t>
            </a:r>
            <a:r>
              <a:rPr kumimoji="0" sz="1400" b="1" i="0" u="none" strike="noStrike" kern="1200" cap="none" spc="0" normalizeH="0" baseline="0" noProof="0" dirty="0">
                <a:ln>
                  <a:noFill/>
                </a:ln>
                <a:solidFill>
                  <a:srgbClr val="716F73"/>
                </a:solidFill>
                <a:effectLst/>
                <a:uLnTx/>
                <a:uFillTx/>
                <a:latin typeface="Arial"/>
                <a:ea typeface="+mn-ea"/>
                <a:cs typeface="Arial"/>
              </a:rPr>
              <a:t>t</a:t>
            </a:r>
            <a:r>
              <a:rPr kumimoji="0" sz="1400" b="1" i="0" u="none" strike="noStrike" kern="1200" cap="none" spc="-5" normalizeH="0" baseline="0" noProof="0" dirty="0">
                <a:ln>
                  <a:noFill/>
                </a:ln>
                <a:solidFill>
                  <a:srgbClr val="716F73"/>
                </a:solidFill>
                <a:effectLst/>
                <a:uLnTx/>
                <a:uFillTx/>
                <a:latin typeface="Arial"/>
                <a:ea typeface="+mn-ea"/>
                <a:cs typeface="Arial"/>
              </a:rPr>
              <a:t>ec</a:t>
            </a:r>
            <a:r>
              <a:rPr kumimoji="0" sz="1400" b="1" i="0" u="none" strike="noStrike" kern="1200" cap="none" spc="0" normalizeH="0" baseline="0" noProof="0" dirty="0">
                <a:ln>
                  <a:noFill/>
                </a:ln>
                <a:solidFill>
                  <a:srgbClr val="716F73"/>
                </a:solidFill>
                <a:effectLst/>
                <a:uLnTx/>
                <a:uFillTx/>
                <a:latin typeface="Arial"/>
                <a:ea typeface="+mn-ea"/>
                <a:cs typeface="Arial"/>
              </a:rPr>
              <a:t>t</a:t>
            </a:r>
            <a:r>
              <a:rPr kumimoji="0" sz="1400" b="1" i="0" u="none" strike="noStrike" kern="1200" cap="none" spc="5" normalizeH="0" baseline="0" noProof="0" dirty="0">
                <a:ln>
                  <a:noFill/>
                </a:ln>
                <a:solidFill>
                  <a:srgbClr val="716F73"/>
                </a:solidFill>
                <a:effectLst/>
                <a:uLnTx/>
                <a:uFillTx/>
                <a:latin typeface="Arial"/>
                <a:ea typeface="+mn-ea"/>
                <a:cs typeface="Arial"/>
              </a:rPr>
              <a:t>i</a:t>
            </a:r>
            <a:r>
              <a:rPr kumimoji="0" sz="1400" b="1" i="0" u="none" strike="noStrike" kern="1200" cap="none" spc="-10" normalizeH="0" baseline="0" noProof="0" dirty="0">
                <a:ln>
                  <a:noFill/>
                </a:ln>
                <a:solidFill>
                  <a:srgbClr val="716F73"/>
                </a:solidFill>
                <a:effectLst/>
                <a:uLnTx/>
                <a:uFillTx/>
                <a:latin typeface="Arial"/>
                <a:ea typeface="+mn-ea"/>
                <a:cs typeface="Arial"/>
              </a:rPr>
              <a:t>o</a:t>
            </a:r>
            <a:r>
              <a:rPr kumimoji="0" sz="1400" b="1" i="0" u="none" strike="noStrike" kern="1200" cap="none" spc="0" normalizeH="0" baseline="0" noProof="0" dirty="0">
                <a:ln>
                  <a:noFill/>
                </a:ln>
                <a:solidFill>
                  <a:srgbClr val="716F73"/>
                </a:solidFill>
                <a:effectLst/>
                <a:uLnTx/>
                <a:uFillTx/>
                <a:latin typeface="Arial"/>
                <a:ea typeface="+mn-ea"/>
                <a:cs typeface="Arial"/>
              </a:rPr>
              <a:t>n</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34" name="object 34"/>
          <p:cNvSpPr txBox="1"/>
          <p:nvPr/>
        </p:nvSpPr>
        <p:spPr>
          <a:xfrm>
            <a:off x="1556804" y="2410244"/>
            <a:ext cx="10080625" cy="253365"/>
          </a:xfrm>
          <a:prstGeom prst="rect">
            <a:avLst/>
          </a:prstGeom>
          <a:solidFill>
            <a:srgbClr val="FFFFFF"/>
          </a:solidFill>
          <a:ln w="12700">
            <a:solidFill>
              <a:srgbClr val="000000"/>
            </a:solidFill>
          </a:ln>
        </p:spPr>
        <p:txBody>
          <a:bodyPr vert="horz" wrap="square" lIns="0" tIns="38735" rIns="0" bIns="0" rtlCol="0">
            <a:spAutoFit/>
          </a:bodyPr>
          <a:lstStyle/>
          <a:p>
            <a:pPr marL="0" marR="0" lvl="0" indent="0" algn="ctr" defTabSz="914400" rtl="0" eaLnBrk="1" fontAlgn="auto" latinLnBrk="0" hangingPunct="1">
              <a:lnSpc>
                <a:spcPct val="100000"/>
              </a:lnSpc>
              <a:spcBef>
                <a:spcPts val="305"/>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Develop</a:t>
            </a:r>
            <a:r>
              <a:rPr kumimoji="0" sz="1100" b="1" i="0" u="none" strike="noStrike" kern="1200" cap="none" spc="0" normalizeH="0" baseline="0" noProof="0" dirty="0">
                <a:ln>
                  <a:noFill/>
                </a:ln>
                <a:solidFill>
                  <a:prstClr val="black"/>
                </a:solidFill>
                <a:effectLst/>
                <a:uLnTx/>
                <a:uFillTx/>
                <a:latin typeface="Arial"/>
                <a:ea typeface="+mn-ea"/>
                <a:cs typeface="Arial"/>
              </a:rPr>
              <a:t> a</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new</a:t>
            </a:r>
            <a:r>
              <a:rPr kumimoji="0" sz="1100" b="1" i="0" u="none" strike="noStrike" kern="1200" cap="none" spc="-15"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EU</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Screening</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Scheme</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35" name="object 35"/>
          <p:cNvSpPr txBox="1"/>
          <p:nvPr/>
        </p:nvSpPr>
        <p:spPr>
          <a:xfrm>
            <a:off x="177965" y="2840075"/>
            <a:ext cx="1211580" cy="1090295"/>
          </a:xfrm>
          <a:prstGeom prst="rect">
            <a:avLst/>
          </a:prstGeom>
          <a:ln w="19050">
            <a:solidFill>
              <a:srgbClr val="9FD3F6"/>
            </a:solidFill>
          </a:ln>
        </p:spPr>
        <p:txBody>
          <a:bodyPr vert="horz" wrap="square" lIns="0" tIns="4445" rIns="0" bIns="0" rtlCol="0">
            <a:spAutoFit/>
          </a:bodyPr>
          <a:lstStyle/>
          <a:p>
            <a:pPr marL="0" marR="0" lvl="0" indent="0" algn="l" defTabSz="914400" rtl="0" eaLnBrk="1" fontAlgn="auto" latinLnBrk="0" hangingPunct="1">
              <a:lnSpc>
                <a:spcPct val="100000"/>
              </a:lnSpc>
              <a:spcBef>
                <a:spcPts val="35"/>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203200" marR="81915" lvl="0" indent="-10541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10" normalizeH="0" baseline="0" noProof="0" dirty="0">
                <a:ln>
                  <a:noFill/>
                </a:ln>
                <a:solidFill>
                  <a:srgbClr val="716F73"/>
                </a:solidFill>
                <a:effectLst/>
                <a:uLnTx/>
                <a:uFillTx/>
                <a:latin typeface="Arial"/>
                <a:ea typeface="+mn-ea"/>
                <a:cs typeface="Arial"/>
              </a:rPr>
              <a:t>D</a:t>
            </a:r>
            <a:r>
              <a:rPr kumimoji="0" sz="1400" b="1" i="0" u="none" strike="noStrike" kern="1200" cap="none" spc="5" normalizeH="0" baseline="0" noProof="0" dirty="0">
                <a:ln>
                  <a:noFill/>
                </a:ln>
                <a:solidFill>
                  <a:srgbClr val="716F73"/>
                </a:solidFill>
                <a:effectLst/>
                <a:uLnTx/>
                <a:uFillTx/>
                <a:latin typeface="Arial"/>
                <a:ea typeface="+mn-ea"/>
                <a:cs typeface="Arial"/>
              </a:rPr>
              <a:t>i</a:t>
            </a:r>
            <a:r>
              <a:rPr kumimoji="0" sz="1400" b="1" i="0" u="none" strike="noStrike" kern="1200" cap="none" spc="-5" normalizeH="0" baseline="0" noProof="0" dirty="0">
                <a:ln>
                  <a:noFill/>
                </a:ln>
                <a:solidFill>
                  <a:srgbClr val="716F73"/>
                </a:solidFill>
                <a:effectLst/>
                <a:uLnTx/>
                <a:uFillTx/>
                <a:latin typeface="Arial"/>
                <a:ea typeface="+mn-ea"/>
                <a:cs typeface="Arial"/>
              </a:rPr>
              <a:t>a</a:t>
            </a:r>
            <a:r>
              <a:rPr kumimoji="0" sz="1400" b="1" i="0" u="none" strike="noStrike" kern="1200" cap="none" spc="-10" normalizeH="0" baseline="0" noProof="0" dirty="0">
                <a:ln>
                  <a:noFill/>
                </a:ln>
                <a:solidFill>
                  <a:srgbClr val="716F73"/>
                </a:solidFill>
                <a:effectLst/>
                <a:uLnTx/>
                <a:uFillTx/>
                <a:latin typeface="Arial"/>
                <a:ea typeface="+mn-ea"/>
                <a:cs typeface="Arial"/>
              </a:rPr>
              <a:t>gno</a:t>
            </a:r>
            <a:r>
              <a:rPr kumimoji="0" sz="1400" b="1" i="0" u="none" strike="noStrike" kern="1200" cap="none" spc="-5" normalizeH="0" baseline="0" noProof="0" dirty="0">
                <a:ln>
                  <a:noFill/>
                </a:ln>
                <a:solidFill>
                  <a:srgbClr val="716F73"/>
                </a:solidFill>
                <a:effectLst/>
                <a:uLnTx/>
                <a:uFillTx/>
                <a:latin typeface="Arial"/>
                <a:ea typeface="+mn-ea"/>
                <a:cs typeface="Arial"/>
              </a:rPr>
              <a:t>s</a:t>
            </a:r>
            <a:r>
              <a:rPr kumimoji="0" sz="1400" b="1" i="0" u="none" strike="noStrike" kern="1200" cap="none" spc="5" normalizeH="0" baseline="0" noProof="0" dirty="0">
                <a:ln>
                  <a:noFill/>
                </a:ln>
                <a:solidFill>
                  <a:srgbClr val="716F73"/>
                </a:solidFill>
                <a:effectLst/>
                <a:uLnTx/>
                <a:uFillTx/>
                <a:latin typeface="Arial"/>
                <a:ea typeface="+mn-ea"/>
                <a:cs typeface="Arial"/>
              </a:rPr>
              <a:t>i</a:t>
            </a:r>
            <a:r>
              <a:rPr kumimoji="0" sz="1400" b="1" i="0" u="none" strike="noStrike" kern="1200" cap="none" spc="0" normalizeH="0" baseline="0" noProof="0" dirty="0">
                <a:ln>
                  <a:noFill/>
                </a:ln>
                <a:solidFill>
                  <a:srgbClr val="716F73"/>
                </a:solidFill>
                <a:effectLst/>
                <a:uLnTx/>
                <a:uFillTx/>
                <a:latin typeface="Arial"/>
                <a:ea typeface="+mn-ea"/>
                <a:cs typeface="Arial"/>
              </a:rPr>
              <a:t>s</a:t>
            </a:r>
            <a:r>
              <a:rPr kumimoji="0" sz="1400" b="1" i="0" u="none" strike="noStrike" kern="1200" cap="none" spc="-45" normalizeH="0" baseline="0" noProof="0" dirty="0">
                <a:ln>
                  <a:noFill/>
                </a:ln>
                <a:solidFill>
                  <a:srgbClr val="716F73"/>
                </a:solidFill>
                <a:effectLst/>
                <a:uLnTx/>
                <a:uFillTx/>
                <a:latin typeface="Arial"/>
                <a:ea typeface="+mn-ea"/>
                <a:cs typeface="Arial"/>
              </a:rPr>
              <a:t> </a:t>
            </a:r>
            <a:r>
              <a:rPr kumimoji="0" sz="1400" b="1" i="0" u="none" strike="noStrike" kern="1200" cap="none" spc="0" normalizeH="0" baseline="0" noProof="0" dirty="0">
                <a:ln>
                  <a:noFill/>
                </a:ln>
                <a:solidFill>
                  <a:srgbClr val="716F73"/>
                </a:solidFill>
                <a:effectLst/>
                <a:uLnTx/>
                <a:uFillTx/>
                <a:latin typeface="Arial"/>
                <a:ea typeface="+mn-ea"/>
                <a:cs typeface="Arial"/>
              </a:rPr>
              <a:t>&amp;  </a:t>
            </a:r>
            <a:r>
              <a:rPr kumimoji="0" sz="1400" b="1" i="0" u="none" strike="noStrike" kern="1200" cap="none" spc="-5" normalizeH="0" baseline="0" noProof="0" dirty="0">
                <a:ln>
                  <a:noFill/>
                </a:ln>
                <a:solidFill>
                  <a:srgbClr val="716F73"/>
                </a:solidFill>
                <a:effectLst/>
                <a:uLnTx/>
                <a:uFillTx/>
                <a:latin typeface="Arial"/>
                <a:ea typeface="+mn-ea"/>
                <a:cs typeface="Arial"/>
              </a:rPr>
              <a:t>treatment</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36" name="object 36"/>
          <p:cNvSpPr txBox="1"/>
          <p:nvPr/>
        </p:nvSpPr>
        <p:spPr>
          <a:xfrm>
            <a:off x="1550200" y="2916796"/>
            <a:ext cx="10080625" cy="253365"/>
          </a:xfrm>
          <a:prstGeom prst="rect">
            <a:avLst/>
          </a:prstGeom>
          <a:solidFill>
            <a:srgbClr val="FFFFFF"/>
          </a:solidFill>
          <a:ln w="12700">
            <a:solidFill>
              <a:srgbClr val="000000"/>
            </a:solidFill>
          </a:ln>
        </p:spPr>
        <p:txBody>
          <a:bodyPr vert="horz" wrap="square" lIns="0" tIns="3810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sz="1100" b="1" i="0" u="none" strike="noStrike" kern="1200" cap="none" spc="0" normalizeH="0" baseline="0" noProof="0" dirty="0">
                <a:ln>
                  <a:noFill/>
                </a:ln>
                <a:solidFill>
                  <a:prstClr val="black"/>
                </a:solidFill>
                <a:effectLst/>
                <a:uLnTx/>
                <a:uFillTx/>
                <a:latin typeface="Arial"/>
                <a:ea typeface="+mn-ea"/>
                <a:cs typeface="Arial"/>
              </a:rPr>
              <a:t>Establish</a:t>
            </a:r>
            <a:r>
              <a:rPr kumimoji="0" sz="1100" b="1" i="0" u="none" strike="noStrike" kern="1200" cap="none" spc="-3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an</a:t>
            </a:r>
            <a:r>
              <a:rPr kumimoji="0" sz="1100" b="1" i="0" u="none" strike="noStrike" kern="1200" cap="none" spc="5"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EU</a:t>
            </a:r>
            <a:r>
              <a:rPr kumimoji="0" sz="1100" b="1" i="0" u="none" strike="noStrike" kern="1200" cap="none" spc="5"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Network</a:t>
            </a:r>
            <a:r>
              <a:rPr kumimoji="0" sz="1100" b="1" i="0" u="none" strike="noStrike" kern="1200" cap="none" spc="-4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of</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National</a:t>
            </a:r>
            <a:r>
              <a:rPr kumimoji="0" sz="1100" b="1" i="0" u="none" strike="noStrike" kern="1200" cap="none" spc="-2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Comprehensive</a:t>
            </a:r>
            <a:r>
              <a:rPr kumimoji="0" sz="1100" b="1" i="0" u="none" strike="noStrike" kern="1200" cap="none" spc="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Centres</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37" name="object 37"/>
          <p:cNvSpPr txBox="1"/>
          <p:nvPr/>
        </p:nvSpPr>
        <p:spPr>
          <a:xfrm>
            <a:off x="1550200" y="3254412"/>
            <a:ext cx="10080625" cy="253365"/>
          </a:xfrm>
          <a:prstGeom prst="rect">
            <a:avLst/>
          </a:prstGeom>
          <a:solidFill>
            <a:srgbClr val="FFFFFF"/>
          </a:solidFill>
          <a:ln w="12700">
            <a:solidFill>
              <a:srgbClr val="000000"/>
            </a:solidFill>
          </a:ln>
        </p:spPr>
        <p:txBody>
          <a:bodyPr vert="horz" wrap="square" lIns="0" tIns="38100" rIns="0" bIns="0" rtlCol="0">
            <a:spAutoFit/>
          </a:bodyPr>
          <a:lstStyle/>
          <a:p>
            <a:pPr marL="0" marR="33655" lvl="0" indent="0" algn="ctr" defTabSz="914400" rtl="0" eaLnBrk="1" fontAlgn="auto" latinLnBrk="0" hangingPunct="1">
              <a:lnSpc>
                <a:spcPct val="100000"/>
              </a:lnSpc>
              <a:spcBef>
                <a:spcPts val="300"/>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Launch</a:t>
            </a:r>
            <a:r>
              <a:rPr kumimoji="0" sz="1100" b="1" i="0" u="none" strike="noStrike" kern="1200" cap="none" spc="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Diagnostic</a:t>
            </a:r>
            <a:r>
              <a:rPr kumimoji="0" sz="1100" b="1" i="0" u="none" strike="noStrike" kern="1200" cap="none" spc="-3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and</a:t>
            </a:r>
            <a:r>
              <a:rPr kumimoji="0" sz="1100" b="1" i="0" u="none" strike="noStrike" kern="1200" cap="none" spc="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Treatment</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for</a:t>
            </a:r>
            <a:r>
              <a:rPr kumimoji="0" sz="1100" b="1" i="0" u="none" strike="noStrike" kern="1200" cap="none" spc="-25" normalizeH="0" baseline="0" noProof="0" dirty="0">
                <a:ln>
                  <a:noFill/>
                </a:ln>
                <a:solidFill>
                  <a:prstClr val="black"/>
                </a:solidFill>
                <a:effectLst/>
                <a:uLnTx/>
                <a:uFillTx/>
                <a:latin typeface="Arial"/>
                <a:ea typeface="+mn-ea"/>
                <a:cs typeface="Arial"/>
              </a:rPr>
              <a:t> </a:t>
            </a:r>
            <a:r>
              <a:rPr kumimoji="0" sz="1100" b="1" i="0" u="none" strike="noStrike" kern="1200" cap="none" spc="-10" normalizeH="0" baseline="0" noProof="0" dirty="0">
                <a:ln>
                  <a:noFill/>
                </a:ln>
                <a:solidFill>
                  <a:prstClr val="black"/>
                </a:solidFill>
                <a:effectLst/>
                <a:uLnTx/>
                <a:uFillTx/>
                <a:latin typeface="Arial"/>
                <a:ea typeface="+mn-ea"/>
                <a:cs typeface="Arial"/>
              </a:rPr>
              <a:t>All’</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38" name="object 38"/>
          <p:cNvSpPr txBox="1"/>
          <p:nvPr/>
        </p:nvSpPr>
        <p:spPr>
          <a:xfrm>
            <a:off x="1550200" y="3592029"/>
            <a:ext cx="10080625" cy="253365"/>
          </a:xfrm>
          <a:prstGeom prst="rect">
            <a:avLst/>
          </a:prstGeom>
          <a:solidFill>
            <a:srgbClr val="FFFFFF"/>
          </a:solidFill>
          <a:ln w="12700">
            <a:solidFill>
              <a:srgbClr val="000000"/>
            </a:solidFill>
          </a:ln>
        </p:spPr>
        <p:txBody>
          <a:bodyPr vert="horz" wrap="square" lIns="0" tIns="3810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Launch</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10" normalizeH="0" baseline="0" noProof="0" dirty="0">
                <a:ln>
                  <a:noFill/>
                </a:ln>
                <a:solidFill>
                  <a:prstClr val="black"/>
                </a:solidFill>
                <a:effectLst/>
                <a:uLnTx/>
                <a:uFillTx/>
                <a:latin typeface="Arial"/>
                <a:ea typeface="+mn-ea"/>
                <a:cs typeface="Arial"/>
              </a:rPr>
              <a:t>UNCAN.eu</a:t>
            </a:r>
            <a:r>
              <a:rPr kumimoji="0" sz="1100" b="1" i="0" u="none" strike="noStrike" kern="1200" cap="none" spc="5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to</a:t>
            </a:r>
            <a:r>
              <a:rPr kumimoji="0" sz="1100" b="1" i="0" u="none" strike="noStrike" kern="1200" cap="none" spc="-2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help</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identify</a:t>
            </a:r>
            <a:r>
              <a:rPr kumimoji="0" sz="1100" b="1" i="0" u="none" strike="noStrike" kern="1200" cap="none" spc="-4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individuals</a:t>
            </a:r>
            <a:r>
              <a:rPr kumimoji="0" sz="1100" b="1" i="0" u="none" strike="noStrike" kern="1200" cap="none" spc="-3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at</a:t>
            </a:r>
            <a:r>
              <a:rPr kumimoji="0" sz="1100" b="1" i="0" u="none" strike="noStrike" kern="1200" cap="none" spc="-15"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high</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risk</a:t>
            </a:r>
            <a:r>
              <a:rPr kumimoji="0" sz="1100" b="1" i="0" u="none" strike="noStrike" kern="1200" cap="none" spc="-3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for</a:t>
            </a:r>
            <a:r>
              <a:rPr kumimoji="0" sz="1100" b="1" i="0" u="none" strike="noStrike" kern="1200" cap="none" spc="-15"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common</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cancers</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grpSp>
        <p:nvGrpSpPr>
          <p:cNvPr id="39" name="object 39"/>
          <p:cNvGrpSpPr/>
          <p:nvPr/>
        </p:nvGrpSpPr>
        <p:grpSpPr>
          <a:xfrm>
            <a:off x="168440" y="4367009"/>
            <a:ext cx="11644630" cy="513715"/>
            <a:chOff x="168440" y="4367009"/>
            <a:chExt cx="11644630" cy="513715"/>
          </a:xfrm>
        </p:grpSpPr>
        <p:sp>
          <p:nvSpPr>
            <p:cNvPr id="40" name="object 40"/>
            <p:cNvSpPr/>
            <p:nvPr/>
          </p:nvSpPr>
          <p:spPr>
            <a:xfrm>
              <a:off x="1392224" y="4370692"/>
              <a:ext cx="10420985" cy="506095"/>
            </a:xfrm>
            <a:custGeom>
              <a:avLst/>
              <a:gdLst/>
              <a:ahLst/>
              <a:cxnLst/>
              <a:rect l="l" t="t" r="r" b="b"/>
              <a:pathLst>
                <a:path w="10420985" h="506095">
                  <a:moveTo>
                    <a:pt x="10420502" y="0"/>
                  </a:moveTo>
                  <a:lnTo>
                    <a:pt x="0" y="0"/>
                  </a:lnTo>
                  <a:lnTo>
                    <a:pt x="0" y="505942"/>
                  </a:lnTo>
                  <a:lnTo>
                    <a:pt x="10420502" y="505942"/>
                  </a:lnTo>
                  <a:lnTo>
                    <a:pt x="10420502" y="0"/>
                  </a:lnTo>
                  <a:close/>
                </a:path>
              </a:pathLst>
            </a:custGeom>
            <a:solidFill>
              <a:srgbClr val="E9A3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177965" y="4376534"/>
              <a:ext cx="1221105" cy="494665"/>
            </a:xfrm>
            <a:custGeom>
              <a:avLst/>
              <a:gdLst/>
              <a:ahLst/>
              <a:cxnLst/>
              <a:rect l="l" t="t" r="r" b="b"/>
              <a:pathLst>
                <a:path w="1221105" h="494664">
                  <a:moveTo>
                    <a:pt x="0" y="0"/>
                  </a:moveTo>
                  <a:lnTo>
                    <a:pt x="1220851" y="0"/>
                  </a:lnTo>
                  <a:lnTo>
                    <a:pt x="1220851" y="494283"/>
                  </a:lnTo>
                  <a:lnTo>
                    <a:pt x="0" y="494283"/>
                  </a:lnTo>
                  <a:lnTo>
                    <a:pt x="0" y="0"/>
                  </a:lnTo>
                  <a:close/>
                </a:path>
              </a:pathLst>
            </a:custGeom>
            <a:ln w="19050">
              <a:solidFill>
                <a:srgbClr val="E9A3A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 name="object 42"/>
          <p:cNvSpPr txBox="1"/>
          <p:nvPr/>
        </p:nvSpPr>
        <p:spPr>
          <a:xfrm>
            <a:off x="187490" y="4391515"/>
            <a:ext cx="11616055" cy="453390"/>
          </a:xfrm>
          <a:prstGeom prst="rect">
            <a:avLst/>
          </a:prstGeom>
        </p:spPr>
        <p:txBody>
          <a:bodyPr vert="horz" wrap="square" lIns="0" tIns="12700" rIns="0" bIns="0" rtlCol="0">
            <a:spAutoFit/>
          </a:bodyPr>
          <a:lstStyle/>
          <a:p>
            <a:pPr marL="362585" marR="10702290" lvl="0" indent="-62865"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0" normalizeH="0" baseline="0" noProof="0" dirty="0">
                <a:ln>
                  <a:noFill/>
                </a:ln>
                <a:solidFill>
                  <a:srgbClr val="716F73"/>
                </a:solidFill>
                <a:effectLst/>
                <a:uLnTx/>
                <a:uFillTx/>
                <a:latin typeface="Arial"/>
                <a:ea typeface="+mn-ea"/>
                <a:cs typeface="Arial"/>
              </a:rPr>
              <a:t>Q</a:t>
            </a:r>
            <a:r>
              <a:rPr kumimoji="0" sz="1400" b="1" i="0" u="none" strike="noStrike" kern="1200" cap="none" spc="-10" normalizeH="0" baseline="0" noProof="0" dirty="0">
                <a:ln>
                  <a:noFill/>
                </a:ln>
                <a:solidFill>
                  <a:srgbClr val="716F73"/>
                </a:solidFill>
                <a:effectLst/>
                <a:uLnTx/>
                <a:uFillTx/>
                <a:latin typeface="Arial"/>
                <a:ea typeface="+mn-ea"/>
                <a:cs typeface="Arial"/>
              </a:rPr>
              <a:t>u</a:t>
            </a:r>
            <a:r>
              <a:rPr kumimoji="0" sz="1400" b="1" i="0" u="none" strike="noStrike" kern="1200" cap="none" spc="0" normalizeH="0" baseline="0" noProof="0" dirty="0">
                <a:ln>
                  <a:noFill/>
                </a:ln>
                <a:solidFill>
                  <a:srgbClr val="716F73"/>
                </a:solidFill>
                <a:effectLst/>
                <a:uLnTx/>
                <a:uFillTx/>
                <a:latin typeface="Arial"/>
                <a:ea typeface="+mn-ea"/>
                <a:cs typeface="Arial"/>
              </a:rPr>
              <a:t>a</a:t>
            </a:r>
            <a:r>
              <a:rPr kumimoji="0" sz="1400" b="1" i="0" u="none" strike="noStrike" kern="1200" cap="none" spc="5" normalizeH="0" baseline="0" noProof="0" dirty="0">
                <a:ln>
                  <a:noFill/>
                </a:ln>
                <a:solidFill>
                  <a:srgbClr val="716F73"/>
                </a:solidFill>
                <a:effectLst/>
                <a:uLnTx/>
                <a:uFillTx/>
                <a:latin typeface="Arial"/>
                <a:ea typeface="+mn-ea"/>
                <a:cs typeface="Arial"/>
              </a:rPr>
              <a:t>li</a:t>
            </a:r>
            <a:r>
              <a:rPr kumimoji="0" sz="1400" b="1" i="0" u="none" strike="noStrike" kern="1200" cap="none" spc="0" normalizeH="0" baseline="0" noProof="0" dirty="0">
                <a:ln>
                  <a:noFill/>
                </a:ln>
                <a:solidFill>
                  <a:srgbClr val="716F73"/>
                </a:solidFill>
                <a:effectLst/>
                <a:uLnTx/>
                <a:uFillTx/>
                <a:latin typeface="Arial"/>
                <a:ea typeface="+mn-ea"/>
                <a:cs typeface="Arial"/>
              </a:rPr>
              <a:t>ty  </a:t>
            </a:r>
            <a:r>
              <a:rPr kumimoji="0" sz="1400" b="1" i="0" u="none" strike="noStrike" kern="1200" cap="none" spc="-5" normalizeH="0" baseline="0" noProof="0" dirty="0">
                <a:ln>
                  <a:noFill/>
                </a:ln>
                <a:solidFill>
                  <a:srgbClr val="716F73"/>
                </a:solidFill>
                <a:effectLst/>
                <a:uLnTx/>
                <a:uFillTx/>
                <a:latin typeface="Arial"/>
                <a:ea typeface="+mn-ea"/>
                <a:cs typeface="Arial"/>
              </a:rPr>
              <a:t>of</a:t>
            </a:r>
            <a:r>
              <a:rPr kumimoji="0" sz="1400" b="1" i="0" u="none" strike="noStrike" kern="1200" cap="none" spc="-40" normalizeH="0" baseline="0" noProof="0" dirty="0">
                <a:ln>
                  <a:noFill/>
                </a:ln>
                <a:solidFill>
                  <a:srgbClr val="716F73"/>
                </a:solidFill>
                <a:effectLst/>
                <a:uLnTx/>
                <a:uFillTx/>
                <a:latin typeface="Arial"/>
                <a:ea typeface="+mn-ea"/>
                <a:cs typeface="Arial"/>
              </a:rPr>
              <a:t> </a:t>
            </a:r>
            <a:r>
              <a:rPr kumimoji="0" sz="1400" b="1" i="0" u="none" strike="noStrike" kern="1200" cap="none" spc="0" normalizeH="0" baseline="0" noProof="0" dirty="0">
                <a:ln>
                  <a:noFill/>
                </a:ln>
                <a:solidFill>
                  <a:srgbClr val="716F73"/>
                </a:solidFill>
                <a:effectLst/>
                <a:uLnTx/>
                <a:uFillTx/>
                <a:latin typeface="Arial"/>
                <a:ea typeface="+mn-ea"/>
                <a:cs typeface="Arial"/>
              </a:rPr>
              <a:t>life</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43" name="object 43"/>
          <p:cNvSpPr txBox="1"/>
          <p:nvPr/>
        </p:nvSpPr>
        <p:spPr>
          <a:xfrm>
            <a:off x="1550200" y="4497184"/>
            <a:ext cx="5976620" cy="253365"/>
          </a:xfrm>
          <a:prstGeom prst="rect">
            <a:avLst/>
          </a:prstGeom>
          <a:solidFill>
            <a:srgbClr val="FFFFFF"/>
          </a:solidFill>
          <a:ln w="12700">
            <a:solidFill>
              <a:srgbClr val="000000"/>
            </a:solidFill>
          </a:ln>
        </p:spPr>
        <p:txBody>
          <a:bodyPr vert="horz" wrap="square" lIns="0" tIns="38100" rIns="0" bIns="0"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Launch</a:t>
            </a:r>
            <a:r>
              <a:rPr kumimoji="0" sz="1100" b="1" i="0" u="none" strike="noStrike" kern="1200" cap="none" spc="0" normalizeH="0" baseline="0" noProof="0" dirty="0">
                <a:ln>
                  <a:noFill/>
                </a:ln>
                <a:solidFill>
                  <a:prstClr val="black"/>
                </a:solidFill>
                <a:effectLst/>
                <a:uLnTx/>
                <a:uFillTx/>
                <a:latin typeface="Arial"/>
                <a:ea typeface="+mn-ea"/>
                <a:cs typeface="Arial"/>
              </a:rPr>
              <a:t> the</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‘Better</a:t>
            </a:r>
            <a:r>
              <a:rPr kumimoji="0" sz="1100" b="1" i="0" u="none" strike="noStrike" kern="1200" cap="none" spc="-4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Life</a:t>
            </a:r>
            <a:r>
              <a:rPr kumimoji="0" sz="1100" b="1" i="0" u="none" strike="noStrike" kern="1200" cap="none" spc="-2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for</a:t>
            </a:r>
            <a:r>
              <a:rPr kumimoji="0" sz="1100" b="1" i="0" u="none" strike="noStrike" kern="1200" cap="none" spc="-1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 </a:t>
            </a:r>
            <a:r>
              <a:rPr kumimoji="0" sz="1100" b="1" i="0" u="none" strike="noStrike" kern="1200" cap="none" spc="0" normalizeH="0" baseline="0" noProof="0" dirty="0">
                <a:ln>
                  <a:noFill/>
                </a:ln>
                <a:solidFill>
                  <a:prstClr val="black"/>
                </a:solidFill>
                <a:effectLst/>
                <a:uLnTx/>
                <a:uFillTx/>
                <a:latin typeface="Arial"/>
                <a:ea typeface="+mn-ea"/>
                <a:cs typeface="Arial"/>
              </a:rPr>
              <a:t>Patients</a:t>
            </a:r>
            <a:r>
              <a:rPr kumimoji="0" sz="1100" b="1" i="0" u="none" strike="noStrike" kern="1200" cap="none" spc="-3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Initiative’</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44" name="object 44"/>
          <p:cNvSpPr txBox="1"/>
          <p:nvPr/>
        </p:nvSpPr>
        <p:spPr>
          <a:xfrm>
            <a:off x="177965" y="4931727"/>
            <a:ext cx="1211580" cy="1784985"/>
          </a:xfrm>
          <a:prstGeom prst="rect">
            <a:avLst/>
          </a:prstGeom>
          <a:ln w="19050">
            <a:solidFill>
              <a:srgbClr val="0175C0"/>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Times New Roman"/>
              <a:ea typeface="+mn-ea"/>
              <a:cs typeface="Times New Roman"/>
            </a:endParaRPr>
          </a:p>
          <a:p>
            <a:pPr marL="109855" marR="94615" lvl="0" indent="-1270" algn="ctr" defTabSz="914400" rtl="0" eaLnBrk="1" fontAlgn="auto" latinLnBrk="0" hangingPunct="1">
              <a:lnSpc>
                <a:spcPct val="100000"/>
              </a:lnSpc>
              <a:spcBef>
                <a:spcPts val="1010"/>
              </a:spcBef>
              <a:spcAft>
                <a:spcPts val="0"/>
              </a:spcAft>
              <a:buClrTx/>
              <a:buSzTx/>
              <a:buFontTx/>
              <a:buNone/>
              <a:tabLst/>
              <a:defRPr/>
            </a:pPr>
            <a:r>
              <a:rPr kumimoji="0" sz="1400" b="1" i="0" u="none" strike="noStrike" kern="1200" cap="none" spc="-5" normalizeH="0" baseline="0" noProof="0" dirty="0">
                <a:ln>
                  <a:noFill/>
                </a:ln>
                <a:solidFill>
                  <a:srgbClr val="716F73"/>
                </a:solidFill>
                <a:effectLst/>
                <a:uLnTx/>
                <a:uFillTx/>
                <a:latin typeface="Arial"/>
                <a:ea typeface="+mn-ea"/>
                <a:cs typeface="Arial"/>
              </a:rPr>
              <a:t>Cross </a:t>
            </a:r>
            <a:r>
              <a:rPr kumimoji="0" sz="1400" b="1" i="0" u="none" strike="noStrike" kern="1200" cap="none" spc="0" normalizeH="0" baseline="0" noProof="0" dirty="0">
                <a:ln>
                  <a:noFill/>
                </a:ln>
                <a:solidFill>
                  <a:srgbClr val="716F73"/>
                </a:solidFill>
                <a:effectLst/>
                <a:uLnTx/>
                <a:uFillTx/>
                <a:latin typeface="Arial"/>
                <a:ea typeface="+mn-ea"/>
                <a:cs typeface="Arial"/>
              </a:rPr>
              <a:t>pillar </a:t>
            </a:r>
            <a:r>
              <a:rPr kumimoji="0" sz="1400" b="1" i="0" u="none" strike="noStrike" kern="1200" cap="none" spc="-375" normalizeH="0" baseline="0" noProof="0" dirty="0">
                <a:ln>
                  <a:noFill/>
                </a:ln>
                <a:solidFill>
                  <a:srgbClr val="716F73"/>
                </a:solidFill>
                <a:effectLst/>
                <a:uLnTx/>
                <a:uFillTx/>
                <a:latin typeface="Arial"/>
                <a:ea typeface="+mn-ea"/>
                <a:cs typeface="Arial"/>
              </a:rPr>
              <a:t> </a:t>
            </a:r>
            <a:r>
              <a:rPr kumimoji="0" sz="1400" b="1" i="0" u="none" strike="noStrike" kern="1200" cap="none" spc="-5" normalizeH="0" baseline="0" noProof="0" dirty="0">
                <a:ln>
                  <a:noFill/>
                </a:ln>
                <a:solidFill>
                  <a:srgbClr val="716F73"/>
                </a:solidFill>
                <a:effectLst/>
                <a:uLnTx/>
                <a:uFillTx/>
                <a:latin typeface="Arial"/>
                <a:ea typeface="+mn-ea"/>
                <a:cs typeface="Arial"/>
              </a:rPr>
              <a:t>objectives </a:t>
            </a:r>
            <a:r>
              <a:rPr kumimoji="0" sz="1400" b="1" i="0" u="none" strike="noStrike" kern="1200" cap="none" spc="0" normalizeH="0" baseline="0" noProof="0" dirty="0">
                <a:ln>
                  <a:noFill/>
                </a:ln>
                <a:solidFill>
                  <a:srgbClr val="716F73"/>
                </a:solidFill>
                <a:effectLst/>
                <a:uLnTx/>
                <a:uFillTx/>
                <a:latin typeface="Arial"/>
                <a:ea typeface="+mn-ea"/>
                <a:cs typeface="Arial"/>
              </a:rPr>
              <a:t> &amp;</a:t>
            </a:r>
            <a:r>
              <a:rPr kumimoji="0" sz="1400" b="1" i="0" u="none" strike="noStrike" kern="1200" cap="none" spc="-60" normalizeH="0" baseline="0" noProof="0" dirty="0">
                <a:ln>
                  <a:noFill/>
                </a:ln>
                <a:solidFill>
                  <a:srgbClr val="716F73"/>
                </a:solidFill>
                <a:effectLst/>
                <a:uLnTx/>
                <a:uFillTx/>
                <a:latin typeface="Arial"/>
                <a:ea typeface="+mn-ea"/>
                <a:cs typeface="Arial"/>
              </a:rPr>
              <a:t> </a:t>
            </a:r>
            <a:r>
              <a:rPr kumimoji="0" sz="1400" b="1" i="0" u="none" strike="noStrike" kern="1200" cap="none" spc="-5" normalizeH="0" baseline="0" noProof="0" dirty="0">
                <a:ln>
                  <a:noFill/>
                </a:ln>
                <a:solidFill>
                  <a:srgbClr val="716F73"/>
                </a:solidFill>
                <a:effectLst/>
                <a:uLnTx/>
                <a:uFillTx/>
                <a:latin typeface="Arial"/>
                <a:ea typeface="+mn-ea"/>
                <a:cs typeface="Arial"/>
              </a:rPr>
              <a:t>initiatives</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45" name="object 45"/>
          <p:cNvSpPr txBox="1"/>
          <p:nvPr/>
        </p:nvSpPr>
        <p:spPr>
          <a:xfrm>
            <a:off x="1543608" y="5010416"/>
            <a:ext cx="1998980" cy="374015"/>
          </a:xfrm>
          <a:prstGeom prst="rect">
            <a:avLst/>
          </a:prstGeom>
          <a:solidFill>
            <a:srgbClr val="FFFFFF"/>
          </a:solidFill>
          <a:ln w="12700">
            <a:solidFill>
              <a:srgbClr val="000000"/>
            </a:solidFill>
          </a:ln>
        </p:spPr>
        <p:txBody>
          <a:bodyPr vert="horz" wrap="square" lIns="0" tIns="15240" rIns="0" bIns="0" rtlCol="0">
            <a:spAutoFit/>
          </a:bodyPr>
          <a:lstStyle/>
          <a:p>
            <a:pPr marL="674370" marR="46355" lvl="0" indent="-547370" algn="l" defTabSz="914400" rtl="0" eaLnBrk="1" fontAlgn="auto" latinLnBrk="0" hangingPunct="1">
              <a:lnSpc>
                <a:spcPct val="100000"/>
              </a:lnSpc>
              <a:spcBef>
                <a:spcPts val="120"/>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Create</a:t>
            </a:r>
            <a:r>
              <a:rPr kumimoji="0" sz="1100" b="1" i="0" u="none" strike="noStrike" kern="1200" cap="none" spc="-35"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a</a:t>
            </a:r>
            <a:r>
              <a:rPr kumimoji="0" sz="1100" b="1" i="0" u="none" strike="noStrike" kern="1200" cap="none" spc="-2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Knowledge</a:t>
            </a:r>
            <a:r>
              <a:rPr kumimoji="0" sz="1100" b="1" i="0" u="none" strike="noStrike" kern="1200" cap="none" spc="-4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Centre </a:t>
            </a:r>
            <a:r>
              <a:rPr kumimoji="0" sz="1100" b="1" i="0" u="none" strike="noStrike" kern="1200" cap="none" spc="-29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on</a:t>
            </a:r>
            <a:r>
              <a:rPr kumimoji="0" sz="1100" b="1" i="0" u="none" strike="noStrike" kern="1200" cap="none" spc="-2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46" name="object 46"/>
          <p:cNvSpPr txBox="1"/>
          <p:nvPr/>
        </p:nvSpPr>
        <p:spPr>
          <a:xfrm>
            <a:off x="3599802" y="5442546"/>
            <a:ext cx="1821180" cy="374015"/>
          </a:xfrm>
          <a:prstGeom prst="rect">
            <a:avLst/>
          </a:prstGeom>
          <a:solidFill>
            <a:srgbClr val="FFFFFF"/>
          </a:solidFill>
          <a:ln w="12700">
            <a:solidFill>
              <a:srgbClr val="000000"/>
            </a:solidFill>
          </a:ln>
        </p:spPr>
        <p:txBody>
          <a:bodyPr vert="horz" wrap="square" lIns="0" tIns="15240" rIns="0" bIns="0" rtlCol="0">
            <a:spAutoFit/>
          </a:bodyPr>
          <a:lstStyle/>
          <a:p>
            <a:pPr marL="375285" marR="145415" lvl="0" indent="-152400" algn="l" defTabSz="914400" rtl="0" eaLnBrk="1" fontAlgn="auto" latinLnBrk="0" hangingPunct="1">
              <a:lnSpc>
                <a:spcPct val="100000"/>
              </a:lnSpc>
              <a:spcBef>
                <a:spcPts val="120"/>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Launch</a:t>
            </a:r>
            <a:r>
              <a:rPr kumimoji="0" sz="1100" b="1" i="0" u="none" strike="noStrike" kern="1200" cap="none" spc="-2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an</a:t>
            </a:r>
            <a:r>
              <a:rPr kumimoji="0" sz="1100" b="1" i="0" u="none" strike="noStrike" kern="1200" cap="none" spc="-3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EU</a:t>
            </a:r>
            <a:r>
              <a:rPr kumimoji="0" sz="1100" b="1" i="0" u="none" strike="noStrike" kern="1200" cap="none" spc="-2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 </a:t>
            </a:r>
            <a:r>
              <a:rPr kumimoji="0" sz="1100" b="1" i="0" u="none" strike="noStrike" kern="1200" cap="none" spc="-29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Imaging</a:t>
            </a:r>
            <a:r>
              <a:rPr kumimoji="0" sz="1100" b="1" i="0" u="none" strike="noStrike" kern="1200" cap="none" spc="-5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Initiative</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47" name="object 47"/>
          <p:cNvSpPr txBox="1"/>
          <p:nvPr/>
        </p:nvSpPr>
        <p:spPr>
          <a:xfrm>
            <a:off x="1543608" y="5874689"/>
            <a:ext cx="3888104" cy="281305"/>
          </a:xfrm>
          <a:prstGeom prst="rect">
            <a:avLst/>
          </a:prstGeom>
          <a:solidFill>
            <a:srgbClr val="FFFFFF"/>
          </a:solidFill>
          <a:ln w="12700">
            <a:solidFill>
              <a:srgbClr val="000000"/>
            </a:solidFill>
          </a:ln>
        </p:spPr>
        <p:txBody>
          <a:bodyPr vert="horz" wrap="square" lIns="0" tIns="52069" rIns="0" bIns="0" rtlCol="0">
            <a:spAutoFit/>
          </a:bodyPr>
          <a:lstStyle/>
          <a:p>
            <a:pPr marL="678815" marR="0" lvl="0" indent="0" algn="l" defTabSz="914400" rtl="0" eaLnBrk="1" fontAlgn="auto" latinLnBrk="0" hangingPunct="1">
              <a:lnSpc>
                <a:spcPct val="100000"/>
              </a:lnSpc>
              <a:spcBef>
                <a:spcPts val="409"/>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Launch</a:t>
            </a:r>
            <a:r>
              <a:rPr kumimoji="0" sz="1100" b="1" i="0" u="none" strike="noStrike" kern="1200" cap="none" spc="5"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a</a:t>
            </a:r>
            <a:r>
              <a:rPr kumimoji="0" sz="1100" b="1" i="0" u="none" strike="noStrike" kern="1200" cap="none" spc="-5" normalizeH="0" baseline="0" noProof="0" dirty="0">
                <a:ln>
                  <a:noFill/>
                </a:ln>
                <a:solidFill>
                  <a:prstClr val="black"/>
                </a:solidFill>
                <a:effectLst/>
                <a:uLnTx/>
                <a:uFillTx/>
                <a:latin typeface="Arial"/>
                <a:ea typeface="+mn-ea"/>
                <a:cs typeface="Arial"/>
              </a:rPr>
              <a:t> Cancer</a:t>
            </a:r>
            <a:r>
              <a:rPr kumimoji="0" sz="1100" b="1" i="0" u="none" strike="noStrike" kern="1200" cap="none" spc="1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Inequalities</a:t>
            </a:r>
            <a:r>
              <a:rPr kumimoji="0" sz="1100" b="1" i="0" u="none" strike="noStrike" kern="1200" cap="none" spc="-4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Registry</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
        <p:nvSpPr>
          <p:cNvPr id="48" name="object 48"/>
          <p:cNvSpPr txBox="1"/>
          <p:nvPr/>
        </p:nvSpPr>
        <p:spPr>
          <a:xfrm>
            <a:off x="1543608" y="6213678"/>
            <a:ext cx="1998980" cy="374015"/>
          </a:xfrm>
          <a:prstGeom prst="rect">
            <a:avLst/>
          </a:prstGeom>
          <a:solidFill>
            <a:srgbClr val="FFFFFF"/>
          </a:solidFill>
          <a:ln w="12700">
            <a:solidFill>
              <a:srgbClr val="000000"/>
            </a:solidFill>
          </a:ln>
        </p:spPr>
        <p:txBody>
          <a:bodyPr vert="horz" wrap="square" lIns="0" tIns="15240" rIns="0" bIns="0" rtlCol="0">
            <a:spAutoFit/>
          </a:bodyPr>
          <a:lstStyle/>
          <a:p>
            <a:pPr marL="280670" marR="20320" lvl="0" indent="-253365" algn="l" defTabSz="914400" rtl="0" eaLnBrk="1" fontAlgn="auto" latinLnBrk="0" hangingPunct="1">
              <a:lnSpc>
                <a:spcPct val="100000"/>
              </a:lnSpc>
              <a:spcBef>
                <a:spcPts val="120"/>
              </a:spcBef>
              <a:spcAft>
                <a:spcPts val="0"/>
              </a:spcAft>
              <a:buClrTx/>
              <a:buSzTx/>
              <a:buFontTx/>
              <a:buNone/>
              <a:tabLst/>
              <a:defRPr/>
            </a:pPr>
            <a:r>
              <a:rPr kumimoji="0" sz="1100" b="1" i="0" u="none" strike="noStrike" kern="1200" cap="none" spc="-5" normalizeH="0" baseline="0" noProof="0" dirty="0">
                <a:ln>
                  <a:noFill/>
                </a:ln>
                <a:solidFill>
                  <a:prstClr val="black"/>
                </a:solidFill>
                <a:effectLst/>
                <a:uLnTx/>
                <a:uFillTx/>
                <a:latin typeface="Arial"/>
                <a:ea typeface="+mn-ea"/>
                <a:cs typeface="Arial"/>
              </a:rPr>
              <a:t>Launch </a:t>
            </a:r>
            <a:r>
              <a:rPr kumimoji="0" sz="1100" b="1" i="0" u="none" strike="noStrike" kern="1200" cap="none" spc="0" normalizeH="0" baseline="0" noProof="0" dirty="0">
                <a:ln>
                  <a:noFill/>
                </a:ln>
                <a:solidFill>
                  <a:prstClr val="black"/>
                </a:solidFill>
                <a:effectLst/>
                <a:uLnTx/>
                <a:uFillTx/>
                <a:latin typeface="Arial"/>
                <a:ea typeface="+mn-ea"/>
                <a:cs typeface="Arial"/>
              </a:rPr>
              <a:t>the ‘Helping </a:t>
            </a:r>
            <a:r>
              <a:rPr kumimoji="0" sz="1100" b="1" i="0" u="none" strike="noStrike" kern="1200" cap="none" spc="-5" normalizeH="0" baseline="0" noProof="0" dirty="0">
                <a:ln>
                  <a:noFill/>
                </a:ln>
                <a:solidFill>
                  <a:prstClr val="black"/>
                </a:solidFill>
                <a:effectLst/>
                <a:uLnTx/>
                <a:uFillTx/>
                <a:latin typeface="Arial"/>
                <a:ea typeface="+mn-ea"/>
                <a:cs typeface="Arial"/>
              </a:rPr>
              <a:t>Children </a:t>
            </a:r>
            <a:r>
              <a:rPr kumimoji="0" sz="1100" b="1" i="0" u="none" strike="noStrike" kern="1200" cap="none" spc="-300" normalizeH="0" baseline="0" noProof="0" dirty="0">
                <a:ln>
                  <a:noFill/>
                </a:ln>
                <a:solidFill>
                  <a:prstClr val="black"/>
                </a:solidFill>
                <a:effectLst/>
                <a:uLnTx/>
                <a:uFillTx/>
                <a:latin typeface="Arial"/>
                <a:ea typeface="+mn-ea"/>
                <a:cs typeface="Arial"/>
              </a:rPr>
              <a:t> </a:t>
            </a:r>
            <a:r>
              <a:rPr kumimoji="0" sz="1100" b="1" i="0" u="none" strike="noStrike" kern="1200" cap="none" spc="0" normalizeH="0" baseline="0" noProof="0" dirty="0">
                <a:ln>
                  <a:noFill/>
                </a:ln>
                <a:solidFill>
                  <a:prstClr val="black"/>
                </a:solidFill>
                <a:effectLst/>
                <a:uLnTx/>
                <a:uFillTx/>
                <a:latin typeface="Arial"/>
                <a:ea typeface="+mn-ea"/>
                <a:cs typeface="Arial"/>
              </a:rPr>
              <a:t>with</a:t>
            </a:r>
            <a:r>
              <a:rPr kumimoji="0" sz="1100" b="1" i="0" u="none" strike="noStrike" kern="1200" cap="none" spc="-55"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Cancer</a:t>
            </a:r>
            <a:r>
              <a:rPr kumimoji="0" sz="1100" b="1" i="0" u="none" strike="noStrike" kern="1200" cap="none" spc="0" normalizeH="0" baseline="0" noProof="0" dirty="0">
                <a:ln>
                  <a:noFill/>
                </a:ln>
                <a:solidFill>
                  <a:prstClr val="black"/>
                </a:solidFill>
                <a:effectLst/>
                <a:uLnTx/>
                <a:uFillTx/>
                <a:latin typeface="Arial"/>
                <a:ea typeface="+mn-ea"/>
                <a:cs typeface="Arial"/>
              </a:rPr>
              <a:t> </a:t>
            </a:r>
            <a:r>
              <a:rPr kumimoji="0" sz="1100" b="1" i="0" u="none" strike="noStrike" kern="1200" cap="none" spc="-5" normalizeH="0" baseline="0" noProof="0" dirty="0">
                <a:ln>
                  <a:noFill/>
                </a:ln>
                <a:solidFill>
                  <a:prstClr val="black"/>
                </a:solidFill>
                <a:effectLst/>
                <a:uLnTx/>
                <a:uFillTx/>
                <a:latin typeface="Arial"/>
                <a:ea typeface="+mn-ea"/>
                <a:cs typeface="Arial"/>
              </a:rPr>
              <a:t>Initiative’</a:t>
            </a:r>
            <a:endParaRPr kumimoji="0" sz="11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5205648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9"/>
          </a:xfrm>
          <a:prstGeom prst="rect">
            <a:avLst/>
          </a:prstGeom>
        </p:spPr>
      </p:pic>
      <p:pic>
        <p:nvPicPr>
          <p:cNvPr id="3" name="object 3"/>
          <p:cNvPicPr/>
          <p:nvPr/>
        </p:nvPicPr>
        <p:blipFill>
          <a:blip r:embed="rId4" cstate="print"/>
          <a:stretch>
            <a:fillRect/>
          </a:stretch>
        </p:blipFill>
        <p:spPr>
          <a:xfrm>
            <a:off x="5077779" y="2882299"/>
            <a:ext cx="2405061" cy="761994"/>
          </a:xfrm>
          <a:prstGeom prst="rect">
            <a:avLst/>
          </a:prstGeom>
        </p:spPr>
      </p:pic>
      <p:pic>
        <p:nvPicPr>
          <p:cNvPr id="4" name="object 4"/>
          <p:cNvPicPr/>
          <p:nvPr/>
        </p:nvPicPr>
        <p:blipFill>
          <a:blip r:embed="rId5" cstate="print"/>
          <a:stretch>
            <a:fillRect/>
          </a:stretch>
        </p:blipFill>
        <p:spPr>
          <a:xfrm>
            <a:off x="9600844" y="5589590"/>
            <a:ext cx="2514953" cy="1228988"/>
          </a:xfrm>
          <a:prstGeom prst="rect">
            <a:avLst/>
          </a:prstGeom>
        </p:spPr>
      </p:pic>
      <p:pic>
        <p:nvPicPr>
          <p:cNvPr id="5" name="object 5"/>
          <p:cNvPicPr/>
          <p:nvPr/>
        </p:nvPicPr>
        <p:blipFill>
          <a:blip r:embed="rId6" cstate="print"/>
          <a:stretch>
            <a:fillRect/>
          </a:stretch>
        </p:blipFill>
        <p:spPr>
          <a:xfrm>
            <a:off x="60959" y="3060000"/>
            <a:ext cx="4419599" cy="1543049"/>
          </a:xfrm>
          <a:prstGeom prst="rect">
            <a:avLst/>
          </a:prstGeom>
        </p:spPr>
      </p:pic>
      <p:sp>
        <p:nvSpPr>
          <p:cNvPr id="6" name="object 6"/>
          <p:cNvSpPr txBox="1"/>
          <p:nvPr/>
        </p:nvSpPr>
        <p:spPr>
          <a:xfrm>
            <a:off x="11092688"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15</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a:spLocks noGrp="1"/>
          </p:cNvSpPr>
          <p:nvPr>
            <p:ph type="title"/>
          </p:nvPr>
        </p:nvSpPr>
        <p:spPr>
          <a:prstGeom prst="rect">
            <a:avLst/>
          </a:prstGeom>
        </p:spPr>
        <p:txBody>
          <a:bodyPr vert="horz" wrap="square" lIns="0" tIns="81280" rIns="0" bIns="0" rtlCol="0">
            <a:spAutoFit/>
          </a:bodyPr>
          <a:lstStyle/>
          <a:p>
            <a:pPr marL="1313180" marR="5080">
              <a:lnSpc>
                <a:spcPts val="4320"/>
              </a:lnSpc>
              <a:spcBef>
                <a:spcPts val="640"/>
              </a:spcBef>
            </a:pPr>
            <a:r>
              <a:rPr spc="-5" dirty="0"/>
              <a:t>A</a:t>
            </a:r>
            <a:r>
              <a:rPr spc="-385" dirty="0"/>
              <a:t> </a:t>
            </a:r>
            <a:r>
              <a:rPr spc="70" dirty="0"/>
              <a:t>P</a:t>
            </a:r>
            <a:r>
              <a:rPr spc="-60" dirty="0"/>
              <a:t>la</a:t>
            </a:r>
            <a:r>
              <a:rPr spc="15" dirty="0"/>
              <a:t>n</a:t>
            </a:r>
            <a:r>
              <a:rPr spc="-400" dirty="0"/>
              <a:t> </a:t>
            </a:r>
            <a:r>
              <a:rPr spc="-85" dirty="0"/>
              <a:t>th</a:t>
            </a:r>
            <a:r>
              <a:rPr spc="-130" dirty="0"/>
              <a:t>a</a:t>
            </a:r>
            <a:r>
              <a:rPr spc="-295" dirty="0"/>
              <a:t>t</a:t>
            </a:r>
            <a:r>
              <a:rPr spc="-415" dirty="0"/>
              <a:t> </a:t>
            </a:r>
            <a:r>
              <a:rPr spc="65" dirty="0"/>
              <a:t>is</a:t>
            </a:r>
            <a:r>
              <a:rPr spc="-415" dirty="0"/>
              <a:t> </a:t>
            </a:r>
            <a:r>
              <a:rPr spc="85" dirty="0"/>
              <a:t>co</a:t>
            </a:r>
            <a:r>
              <a:rPr spc="80" dirty="0"/>
              <a:t>m</a:t>
            </a:r>
            <a:r>
              <a:rPr spc="-85" dirty="0"/>
              <a:t>ing</a:t>
            </a:r>
            <a:r>
              <a:rPr spc="-405" dirty="0"/>
              <a:t> </a:t>
            </a:r>
            <a:r>
              <a:rPr spc="20" dirty="0"/>
              <a:t>a</a:t>
            </a:r>
            <a:r>
              <a:rPr spc="-130" dirty="0"/>
              <a:t>li</a:t>
            </a:r>
            <a:r>
              <a:rPr spc="-254" dirty="0"/>
              <a:t>v</a:t>
            </a:r>
            <a:r>
              <a:rPr spc="-90" dirty="0"/>
              <a:t>e</a:t>
            </a:r>
            <a:r>
              <a:rPr spc="-330" dirty="0"/>
              <a:t>:</a:t>
            </a:r>
            <a:r>
              <a:rPr spc="-395" dirty="0"/>
              <a:t> </a:t>
            </a:r>
            <a:r>
              <a:rPr b="1" spc="-175" dirty="0">
                <a:latin typeface="Trebuchet MS"/>
                <a:cs typeface="Trebuchet MS"/>
              </a:rPr>
              <a:t>t</a:t>
            </a:r>
            <a:r>
              <a:rPr b="1" spc="-60" dirty="0">
                <a:latin typeface="Trebuchet MS"/>
                <a:cs typeface="Trebuchet MS"/>
              </a:rPr>
              <a:t>h</a:t>
            </a:r>
            <a:r>
              <a:rPr b="1" spc="-285" dirty="0">
                <a:latin typeface="Trebuchet MS"/>
                <a:cs typeface="Trebuchet MS"/>
              </a:rPr>
              <a:t>r</a:t>
            </a:r>
            <a:r>
              <a:rPr b="1" spc="25" dirty="0">
                <a:latin typeface="Trebuchet MS"/>
                <a:cs typeface="Trebuchet MS"/>
              </a:rPr>
              <a:t>o</a:t>
            </a:r>
            <a:r>
              <a:rPr b="1" dirty="0">
                <a:latin typeface="Trebuchet MS"/>
                <a:cs typeface="Trebuchet MS"/>
              </a:rPr>
              <a:t>u</a:t>
            </a:r>
            <a:r>
              <a:rPr b="1" spc="-10" dirty="0">
                <a:latin typeface="Trebuchet MS"/>
                <a:cs typeface="Trebuchet MS"/>
              </a:rPr>
              <a:t>g</a:t>
            </a:r>
            <a:r>
              <a:rPr b="1" spc="-40" dirty="0">
                <a:latin typeface="Trebuchet MS"/>
                <a:cs typeface="Trebuchet MS"/>
              </a:rPr>
              <a:t>h  </a:t>
            </a:r>
            <a:r>
              <a:rPr b="1" spc="-55" dirty="0">
                <a:latin typeface="Trebuchet MS"/>
                <a:cs typeface="Trebuchet MS"/>
              </a:rPr>
              <a:t>projects</a:t>
            </a:r>
          </a:p>
        </p:txBody>
      </p:sp>
      <p:grpSp>
        <p:nvGrpSpPr>
          <p:cNvPr id="8" name="object 8"/>
          <p:cNvGrpSpPr/>
          <p:nvPr/>
        </p:nvGrpSpPr>
        <p:grpSpPr>
          <a:xfrm>
            <a:off x="6688787" y="1152770"/>
            <a:ext cx="5503545" cy="1876425"/>
            <a:chOff x="6688787" y="1152770"/>
            <a:chExt cx="5503545" cy="1876425"/>
          </a:xfrm>
        </p:grpSpPr>
        <p:pic>
          <p:nvPicPr>
            <p:cNvPr id="9" name="object 9"/>
            <p:cNvPicPr/>
            <p:nvPr/>
          </p:nvPicPr>
          <p:blipFill>
            <a:blip r:embed="rId7" cstate="print"/>
            <a:stretch>
              <a:fillRect/>
            </a:stretch>
          </p:blipFill>
          <p:spPr>
            <a:xfrm>
              <a:off x="8168640" y="1152770"/>
              <a:ext cx="4023359" cy="1285426"/>
            </a:xfrm>
            <a:prstGeom prst="rect">
              <a:avLst/>
            </a:prstGeom>
          </p:spPr>
        </p:pic>
        <p:pic>
          <p:nvPicPr>
            <p:cNvPr id="10" name="object 10"/>
            <p:cNvPicPr/>
            <p:nvPr/>
          </p:nvPicPr>
          <p:blipFill>
            <a:blip r:embed="rId8" cstate="print"/>
            <a:stretch>
              <a:fillRect/>
            </a:stretch>
          </p:blipFill>
          <p:spPr>
            <a:xfrm>
              <a:off x="6688787" y="1296939"/>
              <a:ext cx="1583990" cy="1731820"/>
            </a:xfrm>
            <a:prstGeom prst="rect">
              <a:avLst/>
            </a:prstGeom>
          </p:spPr>
        </p:pic>
      </p:grpSp>
      <p:grpSp>
        <p:nvGrpSpPr>
          <p:cNvPr id="11" name="object 11"/>
          <p:cNvGrpSpPr/>
          <p:nvPr/>
        </p:nvGrpSpPr>
        <p:grpSpPr>
          <a:xfrm>
            <a:off x="0" y="1212150"/>
            <a:ext cx="12080240" cy="5509895"/>
            <a:chOff x="0" y="1212150"/>
            <a:chExt cx="12080240" cy="5509895"/>
          </a:xfrm>
        </p:grpSpPr>
        <p:pic>
          <p:nvPicPr>
            <p:cNvPr id="12" name="object 12"/>
            <p:cNvPicPr/>
            <p:nvPr/>
          </p:nvPicPr>
          <p:blipFill>
            <a:blip r:embed="rId9" cstate="print"/>
            <a:stretch>
              <a:fillRect/>
            </a:stretch>
          </p:blipFill>
          <p:spPr>
            <a:xfrm>
              <a:off x="589280" y="1888172"/>
              <a:ext cx="3891267" cy="1337626"/>
            </a:xfrm>
            <a:prstGeom prst="rect">
              <a:avLst/>
            </a:prstGeom>
          </p:spPr>
        </p:pic>
        <p:pic>
          <p:nvPicPr>
            <p:cNvPr id="13" name="object 13"/>
            <p:cNvPicPr/>
            <p:nvPr/>
          </p:nvPicPr>
          <p:blipFill>
            <a:blip r:embed="rId10" cstate="print"/>
            <a:stretch>
              <a:fillRect/>
            </a:stretch>
          </p:blipFill>
          <p:spPr>
            <a:xfrm>
              <a:off x="0" y="3923392"/>
              <a:ext cx="5231446" cy="1950814"/>
            </a:xfrm>
            <a:prstGeom prst="rect">
              <a:avLst/>
            </a:prstGeom>
          </p:spPr>
        </p:pic>
        <p:pic>
          <p:nvPicPr>
            <p:cNvPr id="14" name="object 14"/>
            <p:cNvPicPr/>
            <p:nvPr/>
          </p:nvPicPr>
          <p:blipFill>
            <a:blip r:embed="rId11" cstate="print"/>
            <a:stretch>
              <a:fillRect/>
            </a:stretch>
          </p:blipFill>
          <p:spPr>
            <a:xfrm>
              <a:off x="4724400" y="1212150"/>
              <a:ext cx="1904999" cy="1552574"/>
            </a:xfrm>
            <a:prstGeom prst="rect">
              <a:avLst/>
            </a:prstGeom>
          </p:spPr>
        </p:pic>
        <p:pic>
          <p:nvPicPr>
            <p:cNvPr id="15" name="object 15"/>
            <p:cNvPicPr/>
            <p:nvPr/>
          </p:nvPicPr>
          <p:blipFill>
            <a:blip r:embed="rId12" cstate="print"/>
            <a:stretch>
              <a:fillRect/>
            </a:stretch>
          </p:blipFill>
          <p:spPr>
            <a:xfrm>
              <a:off x="125437" y="5741327"/>
              <a:ext cx="5327354" cy="980147"/>
            </a:xfrm>
            <a:prstGeom prst="rect">
              <a:avLst/>
            </a:prstGeom>
          </p:spPr>
        </p:pic>
        <p:pic>
          <p:nvPicPr>
            <p:cNvPr id="16" name="object 16"/>
            <p:cNvPicPr/>
            <p:nvPr/>
          </p:nvPicPr>
          <p:blipFill>
            <a:blip r:embed="rId13" cstate="print"/>
            <a:stretch>
              <a:fillRect/>
            </a:stretch>
          </p:blipFill>
          <p:spPr>
            <a:xfrm>
              <a:off x="4853941" y="3882472"/>
              <a:ext cx="3000374" cy="1523999"/>
            </a:xfrm>
            <a:prstGeom prst="rect">
              <a:avLst/>
            </a:prstGeom>
          </p:spPr>
        </p:pic>
        <p:pic>
          <p:nvPicPr>
            <p:cNvPr id="17" name="object 17"/>
            <p:cNvPicPr/>
            <p:nvPr/>
          </p:nvPicPr>
          <p:blipFill>
            <a:blip r:embed="rId14" cstate="print"/>
            <a:stretch>
              <a:fillRect/>
            </a:stretch>
          </p:blipFill>
          <p:spPr>
            <a:xfrm>
              <a:off x="8708390" y="2532430"/>
              <a:ext cx="3371849" cy="1350041"/>
            </a:xfrm>
            <a:prstGeom prst="rect">
              <a:avLst/>
            </a:prstGeom>
          </p:spPr>
        </p:pic>
        <p:pic>
          <p:nvPicPr>
            <p:cNvPr id="18" name="object 18"/>
            <p:cNvPicPr/>
            <p:nvPr/>
          </p:nvPicPr>
          <p:blipFill>
            <a:blip r:embed="rId15" cstate="print"/>
            <a:stretch>
              <a:fillRect/>
            </a:stretch>
          </p:blipFill>
          <p:spPr>
            <a:xfrm>
              <a:off x="10088891" y="3923392"/>
              <a:ext cx="1991347" cy="1991347"/>
            </a:xfrm>
            <a:prstGeom prst="rect">
              <a:avLst/>
            </a:prstGeom>
          </p:spPr>
        </p:pic>
        <p:pic>
          <p:nvPicPr>
            <p:cNvPr id="19" name="object 19"/>
            <p:cNvPicPr/>
            <p:nvPr/>
          </p:nvPicPr>
          <p:blipFill>
            <a:blip r:embed="rId16" cstate="print"/>
            <a:stretch>
              <a:fillRect/>
            </a:stretch>
          </p:blipFill>
          <p:spPr>
            <a:xfrm>
              <a:off x="8027213" y="4116481"/>
              <a:ext cx="1564627" cy="1564634"/>
            </a:xfrm>
            <a:prstGeom prst="rect">
              <a:avLst/>
            </a:prstGeom>
          </p:spPr>
        </p:pic>
        <p:pic>
          <p:nvPicPr>
            <p:cNvPr id="20" name="object 20"/>
            <p:cNvPicPr/>
            <p:nvPr/>
          </p:nvPicPr>
          <p:blipFill>
            <a:blip r:embed="rId17" cstate="print"/>
            <a:stretch>
              <a:fillRect/>
            </a:stretch>
          </p:blipFill>
          <p:spPr>
            <a:xfrm>
              <a:off x="6197133" y="5825129"/>
              <a:ext cx="2545401" cy="888342"/>
            </a:xfrm>
            <a:prstGeom prst="rect">
              <a:avLst/>
            </a:prstGeom>
          </p:spPr>
        </p:pic>
      </p:grpSp>
    </p:spTree>
    <p:extLst>
      <p:ext uri="{BB962C8B-B14F-4D97-AF65-F5344CB8AC3E}">
        <p14:creationId xmlns:p14="http://schemas.microsoft.com/office/powerpoint/2010/main" val="3741503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9"/>
          </a:xfrm>
          <a:prstGeom prst="rect">
            <a:avLst/>
          </a:prstGeom>
        </p:spPr>
      </p:pic>
      <p:sp>
        <p:nvSpPr>
          <p:cNvPr id="3" name="object 3"/>
          <p:cNvSpPr txBox="1">
            <a:spLocks noGrp="1"/>
          </p:cNvSpPr>
          <p:nvPr>
            <p:ph type="title"/>
          </p:nvPr>
        </p:nvSpPr>
        <p:spPr>
          <a:prstGeom prst="rect">
            <a:avLst/>
          </a:prstGeom>
        </p:spPr>
        <p:txBody>
          <a:bodyPr vert="horz" wrap="square" lIns="0" tIns="81280" rIns="0" bIns="0" rtlCol="0">
            <a:spAutoFit/>
          </a:bodyPr>
          <a:lstStyle/>
          <a:p>
            <a:pPr marL="1313180" marR="5080">
              <a:lnSpc>
                <a:spcPts val="4320"/>
              </a:lnSpc>
              <a:spcBef>
                <a:spcPts val="640"/>
              </a:spcBef>
            </a:pPr>
            <a:r>
              <a:rPr spc="-5" dirty="0"/>
              <a:t>A</a:t>
            </a:r>
            <a:r>
              <a:rPr spc="-385" dirty="0"/>
              <a:t> </a:t>
            </a:r>
            <a:r>
              <a:rPr spc="70" dirty="0"/>
              <a:t>P</a:t>
            </a:r>
            <a:r>
              <a:rPr spc="-60" dirty="0"/>
              <a:t>la</a:t>
            </a:r>
            <a:r>
              <a:rPr spc="15" dirty="0"/>
              <a:t>n</a:t>
            </a:r>
            <a:r>
              <a:rPr spc="-400" dirty="0"/>
              <a:t> </a:t>
            </a:r>
            <a:r>
              <a:rPr spc="-85" dirty="0"/>
              <a:t>th</a:t>
            </a:r>
            <a:r>
              <a:rPr spc="-130" dirty="0"/>
              <a:t>a</a:t>
            </a:r>
            <a:r>
              <a:rPr spc="-295" dirty="0"/>
              <a:t>t</a:t>
            </a:r>
            <a:r>
              <a:rPr spc="-415" dirty="0"/>
              <a:t> </a:t>
            </a:r>
            <a:r>
              <a:rPr spc="65" dirty="0"/>
              <a:t>is</a:t>
            </a:r>
            <a:r>
              <a:rPr spc="-415" dirty="0"/>
              <a:t> </a:t>
            </a:r>
            <a:r>
              <a:rPr spc="85" dirty="0"/>
              <a:t>co</a:t>
            </a:r>
            <a:r>
              <a:rPr spc="80" dirty="0"/>
              <a:t>m</a:t>
            </a:r>
            <a:r>
              <a:rPr spc="-85" dirty="0"/>
              <a:t>ing</a:t>
            </a:r>
            <a:r>
              <a:rPr spc="-405" dirty="0"/>
              <a:t> </a:t>
            </a:r>
            <a:r>
              <a:rPr spc="20" dirty="0"/>
              <a:t>a</a:t>
            </a:r>
            <a:r>
              <a:rPr spc="-130" dirty="0"/>
              <a:t>li</a:t>
            </a:r>
            <a:r>
              <a:rPr spc="-254" dirty="0"/>
              <a:t>v</a:t>
            </a:r>
            <a:r>
              <a:rPr spc="-90" dirty="0"/>
              <a:t>e</a:t>
            </a:r>
            <a:r>
              <a:rPr spc="-330" dirty="0"/>
              <a:t>:</a:t>
            </a:r>
            <a:r>
              <a:rPr spc="-395" dirty="0"/>
              <a:t> </a:t>
            </a:r>
            <a:r>
              <a:rPr b="1" spc="-175" dirty="0">
                <a:latin typeface="Trebuchet MS"/>
                <a:cs typeface="Trebuchet MS"/>
              </a:rPr>
              <a:t>t</a:t>
            </a:r>
            <a:r>
              <a:rPr b="1" spc="-60" dirty="0">
                <a:latin typeface="Trebuchet MS"/>
                <a:cs typeface="Trebuchet MS"/>
              </a:rPr>
              <a:t>h</a:t>
            </a:r>
            <a:r>
              <a:rPr b="1" spc="-285" dirty="0">
                <a:latin typeface="Trebuchet MS"/>
                <a:cs typeface="Trebuchet MS"/>
              </a:rPr>
              <a:t>r</a:t>
            </a:r>
            <a:r>
              <a:rPr b="1" spc="25" dirty="0">
                <a:latin typeface="Trebuchet MS"/>
                <a:cs typeface="Trebuchet MS"/>
              </a:rPr>
              <a:t>o</a:t>
            </a:r>
            <a:r>
              <a:rPr b="1" dirty="0">
                <a:latin typeface="Trebuchet MS"/>
                <a:cs typeface="Trebuchet MS"/>
              </a:rPr>
              <a:t>u</a:t>
            </a:r>
            <a:r>
              <a:rPr b="1" spc="-10" dirty="0">
                <a:latin typeface="Trebuchet MS"/>
                <a:cs typeface="Trebuchet MS"/>
              </a:rPr>
              <a:t>g</a:t>
            </a:r>
            <a:r>
              <a:rPr b="1" spc="-40" dirty="0">
                <a:latin typeface="Trebuchet MS"/>
                <a:cs typeface="Trebuchet MS"/>
              </a:rPr>
              <a:t>h  </a:t>
            </a:r>
            <a:r>
              <a:rPr b="1" spc="-10" dirty="0">
                <a:latin typeface="Trebuchet MS"/>
                <a:cs typeface="Trebuchet MS"/>
              </a:rPr>
              <a:t>legislation</a:t>
            </a:r>
          </a:p>
        </p:txBody>
      </p:sp>
      <p:pic>
        <p:nvPicPr>
          <p:cNvPr id="4" name="object 4"/>
          <p:cNvPicPr/>
          <p:nvPr/>
        </p:nvPicPr>
        <p:blipFill>
          <a:blip r:embed="rId4" cstate="print"/>
          <a:stretch>
            <a:fillRect/>
          </a:stretch>
        </p:blipFill>
        <p:spPr>
          <a:xfrm>
            <a:off x="97535" y="2292095"/>
            <a:ext cx="12094463" cy="3986783"/>
          </a:xfrm>
          <a:prstGeom prst="rect">
            <a:avLst/>
          </a:prstGeom>
        </p:spPr>
      </p:pic>
    </p:spTree>
    <p:extLst>
      <p:ext uri="{BB962C8B-B14F-4D97-AF65-F5344CB8AC3E}">
        <p14:creationId xmlns:p14="http://schemas.microsoft.com/office/powerpoint/2010/main" val="34687315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451" y="57188"/>
            <a:ext cx="2030114" cy="1700969"/>
          </a:xfrm>
          <a:prstGeom prst="rect">
            <a:avLst/>
          </a:prstGeom>
        </p:spPr>
      </p:pic>
      <p:sp>
        <p:nvSpPr>
          <p:cNvPr id="3" name="object 3"/>
          <p:cNvSpPr txBox="1"/>
          <p:nvPr/>
        </p:nvSpPr>
        <p:spPr>
          <a:xfrm>
            <a:off x="11092688"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8A8A8A"/>
                </a:solidFill>
                <a:effectLst/>
                <a:uLnTx/>
                <a:uFillTx/>
                <a:latin typeface="Calibri"/>
                <a:ea typeface="+mn-ea"/>
                <a:cs typeface="Calibri"/>
              </a:rPr>
              <a:t>17</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4" cstate="print"/>
          <a:stretch>
            <a:fillRect/>
          </a:stretch>
        </p:blipFill>
        <p:spPr>
          <a:xfrm>
            <a:off x="850899" y="2546078"/>
            <a:ext cx="4251959" cy="2834639"/>
          </a:xfrm>
          <a:prstGeom prst="rect">
            <a:avLst/>
          </a:prstGeom>
        </p:spPr>
      </p:pic>
      <p:pic>
        <p:nvPicPr>
          <p:cNvPr id="5" name="object 5"/>
          <p:cNvPicPr/>
          <p:nvPr/>
        </p:nvPicPr>
        <p:blipFill>
          <a:blip r:embed="rId5" cstate="print"/>
          <a:stretch>
            <a:fillRect/>
          </a:stretch>
        </p:blipFill>
        <p:spPr>
          <a:xfrm>
            <a:off x="6428104" y="4277081"/>
            <a:ext cx="4364988" cy="2444381"/>
          </a:xfrm>
          <a:prstGeom prst="rect">
            <a:avLst/>
          </a:prstGeom>
        </p:spPr>
      </p:pic>
      <p:pic>
        <p:nvPicPr>
          <p:cNvPr id="6" name="object 6"/>
          <p:cNvPicPr/>
          <p:nvPr/>
        </p:nvPicPr>
        <p:blipFill>
          <a:blip r:embed="rId6" cstate="print"/>
          <a:stretch>
            <a:fillRect/>
          </a:stretch>
        </p:blipFill>
        <p:spPr>
          <a:xfrm>
            <a:off x="6484620" y="1523658"/>
            <a:ext cx="4251959" cy="2366910"/>
          </a:xfrm>
          <a:prstGeom prst="rect">
            <a:avLst/>
          </a:prstGeom>
        </p:spPr>
      </p:pic>
      <p:sp>
        <p:nvSpPr>
          <p:cNvPr id="7" name="object 7"/>
          <p:cNvSpPr txBox="1">
            <a:spLocks noGrp="1"/>
          </p:cNvSpPr>
          <p:nvPr>
            <p:ph type="title"/>
          </p:nvPr>
        </p:nvSpPr>
        <p:spPr>
          <a:xfrm>
            <a:off x="2329179" y="400429"/>
            <a:ext cx="7740650" cy="1183005"/>
          </a:xfrm>
          <a:prstGeom prst="rect">
            <a:avLst/>
          </a:prstGeom>
        </p:spPr>
        <p:txBody>
          <a:bodyPr vert="horz" wrap="square" lIns="0" tIns="81280" rIns="0" bIns="0" rtlCol="0">
            <a:spAutoFit/>
          </a:bodyPr>
          <a:lstStyle/>
          <a:p>
            <a:pPr marL="12700" marR="5080">
              <a:lnSpc>
                <a:spcPts val="4320"/>
              </a:lnSpc>
              <a:spcBef>
                <a:spcPts val="640"/>
              </a:spcBef>
            </a:pPr>
            <a:r>
              <a:rPr spc="-5" dirty="0"/>
              <a:t>A</a:t>
            </a:r>
            <a:r>
              <a:rPr spc="-385" dirty="0"/>
              <a:t> </a:t>
            </a:r>
            <a:r>
              <a:rPr spc="70" dirty="0"/>
              <a:t>P</a:t>
            </a:r>
            <a:r>
              <a:rPr spc="-60" dirty="0"/>
              <a:t>la</a:t>
            </a:r>
            <a:r>
              <a:rPr spc="15" dirty="0"/>
              <a:t>n</a:t>
            </a:r>
            <a:r>
              <a:rPr spc="-400" dirty="0"/>
              <a:t> </a:t>
            </a:r>
            <a:r>
              <a:rPr spc="-85" dirty="0"/>
              <a:t>th</a:t>
            </a:r>
            <a:r>
              <a:rPr spc="-130" dirty="0"/>
              <a:t>a</a:t>
            </a:r>
            <a:r>
              <a:rPr spc="-295" dirty="0"/>
              <a:t>t</a:t>
            </a:r>
            <a:r>
              <a:rPr spc="-415" dirty="0"/>
              <a:t> </a:t>
            </a:r>
            <a:r>
              <a:rPr spc="65" dirty="0"/>
              <a:t>is</a:t>
            </a:r>
            <a:r>
              <a:rPr spc="-415" dirty="0"/>
              <a:t> </a:t>
            </a:r>
            <a:r>
              <a:rPr spc="85" dirty="0"/>
              <a:t>co</a:t>
            </a:r>
            <a:r>
              <a:rPr spc="80" dirty="0"/>
              <a:t>m</a:t>
            </a:r>
            <a:r>
              <a:rPr spc="-85" dirty="0"/>
              <a:t>ing</a:t>
            </a:r>
            <a:r>
              <a:rPr spc="-405" dirty="0"/>
              <a:t> </a:t>
            </a:r>
            <a:r>
              <a:rPr spc="20" dirty="0"/>
              <a:t>a</a:t>
            </a:r>
            <a:r>
              <a:rPr spc="-130" dirty="0"/>
              <a:t>li</a:t>
            </a:r>
            <a:r>
              <a:rPr spc="-254" dirty="0"/>
              <a:t>v</a:t>
            </a:r>
            <a:r>
              <a:rPr spc="-90" dirty="0"/>
              <a:t>e</a:t>
            </a:r>
            <a:r>
              <a:rPr spc="-330" dirty="0"/>
              <a:t>:</a:t>
            </a:r>
            <a:r>
              <a:rPr spc="-395" dirty="0"/>
              <a:t> </a:t>
            </a:r>
            <a:r>
              <a:rPr b="1" spc="-175" dirty="0">
                <a:latin typeface="Trebuchet MS"/>
                <a:cs typeface="Trebuchet MS"/>
              </a:rPr>
              <a:t>t</a:t>
            </a:r>
            <a:r>
              <a:rPr b="1" spc="-60" dirty="0">
                <a:latin typeface="Trebuchet MS"/>
                <a:cs typeface="Trebuchet MS"/>
              </a:rPr>
              <a:t>h</a:t>
            </a:r>
            <a:r>
              <a:rPr b="1" spc="-285" dirty="0">
                <a:latin typeface="Trebuchet MS"/>
                <a:cs typeface="Trebuchet MS"/>
              </a:rPr>
              <a:t>r</a:t>
            </a:r>
            <a:r>
              <a:rPr b="1" spc="25" dirty="0">
                <a:latin typeface="Trebuchet MS"/>
                <a:cs typeface="Trebuchet MS"/>
              </a:rPr>
              <a:t>o</a:t>
            </a:r>
            <a:r>
              <a:rPr b="1" dirty="0">
                <a:latin typeface="Trebuchet MS"/>
                <a:cs typeface="Trebuchet MS"/>
              </a:rPr>
              <a:t>u</a:t>
            </a:r>
            <a:r>
              <a:rPr b="1" spc="-10" dirty="0">
                <a:latin typeface="Trebuchet MS"/>
                <a:cs typeface="Trebuchet MS"/>
              </a:rPr>
              <a:t>g</a:t>
            </a:r>
            <a:r>
              <a:rPr b="1" spc="-40" dirty="0">
                <a:latin typeface="Trebuchet MS"/>
                <a:cs typeface="Trebuchet MS"/>
              </a:rPr>
              <a:t>h  </a:t>
            </a:r>
            <a:r>
              <a:rPr b="1" spc="10" dirty="0">
                <a:latin typeface="Trebuchet MS"/>
                <a:cs typeface="Trebuchet MS"/>
              </a:rPr>
              <a:t>n</a:t>
            </a:r>
            <a:r>
              <a:rPr b="1" spc="-15" dirty="0">
                <a:latin typeface="Trebuchet MS"/>
                <a:cs typeface="Trebuchet MS"/>
              </a:rPr>
              <a:t>a</a:t>
            </a:r>
            <a:r>
              <a:rPr b="1" spc="-175" dirty="0">
                <a:latin typeface="Trebuchet MS"/>
                <a:cs typeface="Trebuchet MS"/>
              </a:rPr>
              <a:t>t</a:t>
            </a:r>
            <a:r>
              <a:rPr b="1" spc="-130" dirty="0">
                <a:latin typeface="Trebuchet MS"/>
                <a:cs typeface="Trebuchet MS"/>
              </a:rPr>
              <a:t>i</a:t>
            </a:r>
            <a:r>
              <a:rPr b="1" spc="15" dirty="0">
                <a:latin typeface="Trebuchet MS"/>
                <a:cs typeface="Trebuchet MS"/>
              </a:rPr>
              <a:t>ona</a:t>
            </a:r>
            <a:r>
              <a:rPr b="1" dirty="0">
                <a:latin typeface="Trebuchet MS"/>
                <a:cs typeface="Trebuchet MS"/>
              </a:rPr>
              <a:t>l</a:t>
            </a:r>
            <a:r>
              <a:rPr b="1" spc="-375" dirty="0">
                <a:latin typeface="Trebuchet MS"/>
                <a:cs typeface="Trebuchet MS"/>
              </a:rPr>
              <a:t> </a:t>
            </a:r>
            <a:r>
              <a:rPr b="1" spc="70" dirty="0">
                <a:latin typeface="Trebuchet MS"/>
                <a:cs typeface="Trebuchet MS"/>
              </a:rPr>
              <a:t>a</a:t>
            </a:r>
            <a:r>
              <a:rPr b="1" spc="-15" dirty="0">
                <a:latin typeface="Trebuchet MS"/>
                <a:cs typeface="Trebuchet MS"/>
              </a:rPr>
              <a:t>ct</a:t>
            </a:r>
            <a:r>
              <a:rPr b="1" spc="-130" dirty="0">
                <a:latin typeface="Trebuchet MS"/>
                <a:cs typeface="Trebuchet MS"/>
              </a:rPr>
              <a:t>i</a:t>
            </a:r>
            <a:r>
              <a:rPr b="1" spc="-15" dirty="0">
                <a:latin typeface="Trebuchet MS"/>
                <a:cs typeface="Trebuchet MS"/>
              </a:rPr>
              <a:t>on</a:t>
            </a:r>
          </a:p>
        </p:txBody>
      </p:sp>
    </p:spTree>
    <p:extLst>
      <p:ext uri="{BB962C8B-B14F-4D97-AF65-F5344CB8AC3E}">
        <p14:creationId xmlns:p14="http://schemas.microsoft.com/office/powerpoint/2010/main" val="131363018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tonio template">
  <a:themeElements>
    <a:clrScheme name="Custom 347">
      <a:dk1>
        <a:srgbClr val="677480"/>
      </a:dk1>
      <a:lt1>
        <a:srgbClr val="FFFFFF"/>
      </a:lt1>
      <a:dk2>
        <a:srgbClr val="2185C5"/>
      </a:dk2>
      <a:lt2>
        <a:srgbClr val="FFFFFF"/>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drid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ESC_PPT_Light_220817-16-9">
  <a:themeElements>
    <a:clrScheme name="ESC // branding 2017">
      <a:dk1>
        <a:sysClr val="windowText" lastClr="000000"/>
      </a:dk1>
      <a:lt1>
        <a:sysClr val="window" lastClr="FFFFFF"/>
      </a:lt1>
      <a:dk2>
        <a:srgbClr val="595959"/>
      </a:dk2>
      <a:lt2>
        <a:srgbClr val="F2F2F2"/>
      </a:lt2>
      <a:accent1>
        <a:srgbClr val="AE1022"/>
      </a:accent1>
      <a:accent2>
        <a:srgbClr val="552682"/>
      </a:accent2>
      <a:accent3>
        <a:srgbClr val="00ABAA"/>
      </a:accent3>
      <a:accent4>
        <a:srgbClr val="005694"/>
      </a:accent4>
      <a:accent5>
        <a:srgbClr val="FBB800"/>
      </a:accent5>
      <a:accent6>
        <a:srgbClr val="EF7918"/>
      </a:accent6>
      <a:hlink>
        <a:srgbClr val="F8B836"/>
      </a:hlink>
      <a:folHlink>
        <a:srgbClr val="F5832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lnRef>
        <a:fillRef idx="1">
          <a:schemeClr val="lt1"/>
        </a:fillRef>
        <a:effectRef idx="0">
          <a:schemeClr val="accent1"/>
        </a:effectRef>
        <a:fontRef idx="minor">
          <a:schemeClr val="dk1"/>
        </a:fontRef>
      </a:style>
    </a:spDef>
    <a:txDef>
      <a:spPr>
        <a:noFill/>
      </a:spPr>
      <a:bodyPr wrap="square" rtlCol="0">
        <a:spAutoFit/>
      </a:bodyPr>
      <a:lstStyle>
        <a:defPPr marL="38700" indent="0" algn="l" defTabSz="360000" rtl="0" eaLnBrk="1" latinLnBrk="0" hangingPunct="1">
          <a:spcBef>
            <a:spcPct val="20000"/>
          </a:spcBef>
          <a:buClr>
            <a:srgbClr val="C00000"/>
          </a:buClr>
          <a:buFont typeface="Arial" panose="020B0604020202020204" pitchFamily="34" charset="0"/>
          <a:buNone/>
          <a:defRPr sz="1600" b="1" i="0" kern="1200" dirty="0" smtClean="0">
            <a:solidFill>
              <a:schemeClr val="tx1"/>
            </a:solidFill>
            <a:latin typeface="+mn-lt"/>
            <a:ea typeface="+mn-ea"/>
          </a:defRPr>
        </a:defPPr>
      </a:lstStyle>
    </a:txDef>
  </a:objectDefaults>
  <a:extraClrSchemeLst/>
  <a:extLst>
    <a:ext uri="{05A4C25C-085E-4340-85A3-A5531E510DB2}">
      <thm15:themeFamily xmlns:thm15="http://schemas.microsoft.com/office/thememl/2012/main" name="ESC_PPT_GENERIC_12012021  -  Read-Only" id="{8CB5A6F9-0108-4F1C-927D-5872DF40D793}" vid="{717AFAD0-94CD-4965-A011-B2544BC0820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c9f1b932-ff1b-4b4c-9e46-2b852420bc5c">
      <Terms xmlns="http://schemas.microsoft.com/office/infopath/2007/PartnerControls"/>
    </lcf76f155ced4ddcb4097134ff3c332f>
    <_ip_UnifiedCompliancePolicyProperties xmlns="http://schemas.microsoft.com/sharepoint/v3" xsi:nil="true"/>
    <TaxCatchAll xmlns="2ae8d297-7440-4c38-b7b9-1fedeeafda0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D464D9D08C96C49BA230F7BEB102207" ma:contentTypeVersion="21" ma:contentTypeDescription="Create a new document." ma:contentTypeScope="" ma:versionID="e8284bc038b7bb47390bfa841661b745">
  <xsd:schema xmlns:xsd="http://www.w3.org/2001/XMLSchema" xmlns:xs="http://www.w3.org/2001/XMLSchema" xmlns:p="http://schemas.microsoft.com/office/2006/metadata/properties" xmlns:ns1="http://schemas.microsoft.com/sharepoint/v3" xmlns:ns2="c9f1b932-ff1b-4b4c-9e46-2b852420bc5c" xmlns:ns3="2ae8d297-7440-4c38-b7b9-1fedeeafda06" targetNamespace="http://schemas.microsoft.com/office/2006/metadata/properties" ma:root="true" ma:fieldsID="526c959c4f44495996205fd2d3a996ab" ns1:_="" ns2:_="" ns3:_="">
    <xsd:import namespace="http://schemas.microsoft.com/sharepoint/v3"/>
    <xsd:import namespace="c9f1b932-ff1b-4b4c-9e46-2b852420bc5c"/>
    <xsd:import namespace="2ae8d297-7440-4c38-b7b9-1fedeeafda0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f1b932-ff1b-4b4c-9e46-2b852420bc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8e5dd2-60b6-4278-9d79-20f24f62f1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e8d297-7440-4c38-b7b9-1fedeeafda0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ef94a42-9462-46df-8b77-26a78b2068a9}" ma:internalName="TaxCatchAll" ma:showField="CatchAllData" ma:web="2ae8d297-7440-4c38-b7b9-1fedeeafda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CA9794-A204-4456-A95A-775E140D3689}">
  <ds:schemaRefs>
    <ds:schemaRef ds:uri="http://schemas.microsoft.com/office/2006/metadata/properties"/>
    <ds:schemaRef ds:uri="http://schemas.microsoft.com/office/infopath/2007/PartnerControls"/>
    <ds:schemaRef ds:uri="http://schemas.microsoft.com/sharepoint/v3"/>
    <ds:schemaRef ds:uri="c9f1b932-ff1b-4b4c-9e46-2b852420bc5c"/>
    <ds:schemaRef ds:uri="2ae8d297-7440-4c38-b7b9-1fedeeafda06"/>
  </ds:schemaRefs>
</ds:datastoreItem>
</file>

<file path=customXml/itemProps2.xml><?xml version="1.0" encoding="utf-8"?>
<ds:datastoreItem xmlns:ds="http://schemas.openxmlformats.org/officeDocument/2006/customXml" ds:itemID="{41BC5551-BE84-4B2E-A8E5-5759E3A603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9f1b932-ff1b-4b4c-9e46-2b852420bc5c"/>
    <ds:schemaRef ds:uri="2ae8d297-7440-4c38-b7b9-1fedeeafda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8FEA92-94F7-4380-86D8-E6B205E51F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4334</TotalTime>
  <Words>7962</Words>
  <Application>Microsoft Macintosh PowerPoint</Application>
  <PresentationFormat>Panorámica</PresentationFormat>
  <Paragraphs>934</Paragraphs>
  <Slides>135</Slides>
  <Notes>55</Notes>
  <HiddenSlides>0</HiddenSlides>
  <MMClips>1</MMClips>
  <ScaleCrop>false</ScaleCrop>
  <HeadingPairs>
    <vt:vector size="6" baseType="variant">
      <vt:variant>
        <vt:lpstr>Fuentes usadas</vt:lpstr>
      </vt:variant>
      <vt:variant>
        <vt:i4>33</vt:i4>
      </vt:variant>
      <vt:variant>
        <vt:lpstr>Tema</vt:lpstr>
      </vt:variant>
      <vt:variant>
        <vt:i4>10</vt:i4>
      </vt:variant>
      <vt:variant>
        <vt:lpstr>Títulos de diapositiva</vt:lpstr>
      </vt:variant>
      <vt:variant>
        <vt:i4>135</vt:i4>
      </vt:variant>
    </vt:vector>
  </HeadingPairs>
  <TitlesOfParts>
    <vt:vector size="178" baseType="lpstr">
      <vt:lpstr>ADLaM Display</vt:lpstr>
      <vt:lpstr>Aileron Heavy</vt:lpstr>
      <vt:lpstr>Aptos</vt:lpstr>
      <vt:lpstr>Aptos Display</vt:lpstr>
      <vt:lpstr>Arial</vt:lpstr>
      <vt:lpstr>Arial MT</vt:lpstr>
      <vt:lpstr>Calibri</vt:lpstr>
      <vt:lpstr>Calibri Light</vt:lpstr>
      <vt:lpstr>Cambria</vt:lpstr>
      <vt:lpstr>Century Gothic</vt:lpstr>
      <vt:lpstr>DM Sans Bold</vt:lpstr>
      <vt:lpstr>Garet</vt:lpstr>
      <vt:lpstr>Lato</vt:lpstr>
      <vt:lpstr>Marion</vt:lpstr>
      <vt:lpstr>Nitti Grotesk</vt:lpstr>
      <vt:lpstr>Nitti Grotesk Bold</vt:lpstr>
      <vt:lpstr>Open Sans</vt:lpstr>
      <vt:lpstr>Open Sans Bold</vt:lpstr>
      <vt:lpstr>Open Sans Bold Italics</vt:lpstr>
      <vt:lpstr>Open Sans Italics</vt:lpstr>
      <vt:lpstr>Open Sauce Bold</vt:lpstr>
      <vt:lpstr>Raleway</vt:lpstr>
      <vt:lpstr>Rubik</vt:lpstr>
      <vt:lpstr>Seaford Display</vt:lpstr>
      <vt:lpstr>System Font Regular</vt:lpstr>
      <vt:lpstr>Tenorite</vt:lpstr>
      <vt:lpstr>Times New Roman</vt:lpstr>
      <vt:lpstr>Trebuchet MS</vt:lpstr>
      <vt:lpstr>TT Norms</vt:lpstr>
      <vt:lpstr>TT Norms Bold</vt:lpstr>
      <vt:lpstr>Verdana</vt:lpstr>
      <vt:lpstr>Wingdings</vt:lpstr>
      <vt:lpstr>Yeseva One</vt:lpstr>
      <vt:lpstr>Tema de Office</vt:lpstr>
      <vt:lpstr>Antonio template</vt:lpstr>
      <vt:lpstr>MadridVTI</vt:lpstr>
      <vt:lpstr>Office Theme</vt:lpstr>
      <vt:lpstr>Gallery</vt:lpstr>
      <vt:lpstr>Office-tema</vt:lpstr>
      <vt:lpstr>Kantoorthema</vt:lpstr>
      <vt:lpstr>1_Office Theme</vt:lpstr>
      <vt:lpstr>ESC_PPT_Light_220817-16-9</vt:lpstr>
      <vt:lpstr>2_Office Theme</vt:lpstr>
      <vt:lpstr>SIP Stakeholder Forum</vt:lpstr>
      <vt:lpstr>Agenda</vt:lpstr>
      <vt:lpstr>Welcome</vt:lpstr>
      <vt:lpstr>The Societal Impact of Pain</vt:lpstr>
      <vt:lpstr>SIP National Platforms</vt:lpstr>
      <vt:lpstr>SIP Objectives</vt:lpstr>
      <vt:lpstr>SIP Long-Term Priorities</vt:lpstr>
      <vt:lpstr>SIP 2024 Priorities</vt:lpstr>
      <vt:lpstr>Digital Health/ICD-11 – European Health Data Space</vt:lpstr>
      <vt:lpstr>European Health Data Space</vt:lpstr>
      <vt:lpstr>Mental Health</vt:lpstr>
      <vt:lpstr>Access To Treatment</vt:lpstr>
      <vt:lpstr>SIP National Platform Roundtable</vt:lpstr>
      <vt:lpstr>Updates for 2024 Policy priorities 2025</vt:lpstr>
      <vt:lpstr>Societal Impact of Pain Portugal – SIP PT 3 Axes: </vt:lpstr>
      <vt:lpstr>BACKGROUND</vt:lpstr>
      <vt:lpstr>Societal Impact of Pain Portugal – SIP PT   History </vt:lpstr>
      <vt:lpstr>Societal Impact of Pain Portugal – SIP PT  Objetives </vt:lpstr>
      <vt:lpstr>Societal Impact of Pain Portugal – SIP PT   Governance </vt:lpstr>
      <vt:lpstr>Societal Impact of Pain Portugal – SIP PT   Governance </vt:lpstr>
      <vt:lpstr>ACTION: updates for 2024</vt:lpstr>
      <vt:lpstr>Societal Impact of Pain Portugal – SIP PT  2024 </vt:lpstr>
      <vt:lpstr>Societal Impact of Pain Portugal – SIP PT  END 2024 </vt:lpstr>
      <vt:lpstr>Societal Impact of Pain Portugal – SIP PT  END 2024 </vt:lpstr>
      <vt:lpstr>ACTION: policy priorities 2025</vt:lpstr>
      <vt:lpstr>Societal Impact of Pain Portugal – SIP PT  2025  Priorities</vt:lpstr>
      <vt:lpstr>Presentación de PowerPoint</vt:lpstr>
      <vt:lpstr>SIP BELGIUM</vt:lpstr>
      <vt:lpstr>Launch of the SIP Belgium national platform  First SIP Belgium steering committee meeting  New leadership – Omer Van Haute  New leadership - André Mouraux &amp; Pijnpunt First stakeholders meeting September 13th 2024  Next stakeholders meeting January 24th 2025</vt:lpstr>
      <vt:lpstr>SIP BE is a national multistakeholder platform whose aims are:   (1) to reduce the number of people suffering from pain through the implementation of better pain prevention strategies   (2) to improve the quality of life and function of people living within pain through the implementation of better pain management in Belgium.</vt:lpstr>
      <vt:lpstr>(1) Advocate for improved education and awareness of pain and its societal impact.  (2) Advocate for the use of pain as a health quality indicator, and the need for quantitative data that would allow monitoring the prevalence and societal impact of pain.  (3) Advocate for improved and timely access to care for patients with pain by integrating specialist pain management services into a coordinated network that includes first-line healthcare professionals.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2023 </vt:lpstr>
      <vt:lpstr>2024 Thanks to Funding through the Voluntary Organisations Projects SchemeVOPs(2023) produced 5 videos      2  in Maltese  3 in English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SIP Sweden - activities 2024</vt:lpstr>
      <vt:lpstr>SIP Sweden - activities 2024 </vt:lpstr>
      <vt:lpstr>SIP Sweden - planned activities 2024-2025 </vt:lpstr>
      <vt:lpstr>SIP Sweden - planned activities 2024-2025 </vt:lpstr>
      <vt:lpstr>Presentación de PowerPoint</vt:lpstr>
      <vt:lpstr>Milestones History</vt:lpstr>
      <vt:lpstr>Presentación de PowerPoint</vt:lpstr>
      <vt:lpstr> National PA!N programme Priorities  2024-2025 </vt:lpstr>
      <vt:lpstr>Presentación de PowerPoint</vt:lpstr>
      <vt:lpstr>A cinematic journey along the complex and multidimensional nature of pain Yearly multidisciplinary congress, 16 December 2024</vt:lpstr>
      <vt:lpstr>Presentación de PowerPoint</vt:lpstr>
      <vt:lpstr>Presentación de PowerPoint</vt:lpstr>
      <vt:lpstr>Presentación de PowerPoint</vt:lpstr>
      <vt:lpstr>Presentación de PowerPoint</vt:lpstr>
      <vt:lpstr>Presentación de PowerPoint</vt:lpstr>
      <vt:lpstr>SIP National Platform Meeting 16.10.2024  Liisa Jutila Finnish Pain Association </vt:lpstr>
      <vt:lpstr>2024</vt:lpstr>
      <vt:lpstr>2025</vt:lpstr>
      <vt:lpstr>FUTURE</vt:lpstr>
      <vt:lpstr>Reflection on the New EU Health Policy Agenda </vt:lpstr>
      <vt:lpstr>Proposed Priorities and Action Plan for SIP </vt:lpstr>
      <vt:lpstr>Case Studies:  European Cancer Organisation – Richard Price European Society of Cardiology – James Kennedy </vt:lpstr>
      <vt:lpstr>Presentación de PowerPoint</vt:lpstr>
      <vt:lpstr>About the European Cancer Organisation</vt:lpstr>
      <vt:lpstr>Our member societies</vt:lpstr>
      <vt:lpstr>Our Patient Advisory Committee</vt:lpstr>
      <vt:lpstr>Our 3 strategic pillars of activity</vt:lpstr>
      <vt:lpstr>Focused Topic Networks</vt:lpstr>
      <vt:lpstr>Presentación de PowerPoint</vt:lpstr>
      <vt:lpstr>Promoting a vision of what Europe can achieve  on cancer together: a journey to realisation</vt:lpstr>
      <vt:lpstr>2019: Commitment to that vision from the top  of the EU</vt:lpstr>
      <vt:lpstr>Speaking as one to the European Union</vt:lpstr>
      <vt:lpstr>Free From Cancer’s 7 Asks</vt:lpstr>
      <vt:lpstr>February 2021: the Plan’s publication</vt:lpstr>
      <vt:lpstr>Key goals of Europe’s Beating Cancer</vt:lpstr>
      <vt:lpstr>The Beating Cancer Plan’s Flagship initiatives  2021-2025</vt:lpstr>
      <vt:lpstr>A Plan that is coming alive: through  projects</vt:lpstr>
      <vt:lpstr>A Plan that is coming alive: through  legislation</vt:lpstr>
      <vt:lpstr>A Plan that is coming alive: through  national action</vt:lpstr>
      <vt:lpstr>Foundations laid, communities of  cooperation created, but a job still to be  finished...</vt:lpstr>
      <vt:lpstr>Go further, faster and together</vt:lpstr>
      <vt:lpstr>Presentación de PowerPoint</vt:lpstr>
      <vt:lpstr>Instructions to the Commissioner  designate</vt:lpstr>
      <vt:lpstr>Building the world after 2027…</vt:lpstr>
      <vt:lpstr>Coming soon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How are our Partners in the Room Approaching the New EU Mandate?</vt:lpstr>
      <vt:lpstr>Closure &amp;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Societal Impact of Pain</dc:title>
  <dc:creator>Angela Palomares</dc:creator>
  <cp:lastModifiedBy>Angela Palomares</cp:lastModifiedBy>
  <cp:revision>33</cp:revision>
  <dcterms:created xsi:type="dcterms:W3CDTF">2024-02-07T15:44:06Z</dcterms:created>
  <dcterms:modified xsi:type="dcterms:W3CDTF">2024-11-18T10:24:58Z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0x0101002D464D9D08C96C49BA230F7BEB102207</vt:lpwstr>
  </property>
  <property fmtid="{D5CDD505-2E9C-101B-9397-08002B2CF9AE}" pid="3" name="MediaServiceImageTags">
    <vt:lpwstr/>
  </property>
</Properties>
</file>