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19007138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/>
    <p:restoredTop sz="94694"/>
  </p:normalViewPr>
  <p:slideViewPr>
    <p:cSldViewPr snapToGrid="0">
      <p:cViewPr varScale="1">
        <p:scale>
          <a:sx n="77" d="100"/>
          <a:sy n="77" d="100"/>
        </p:scale>
        <p:origin x="79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CEBE5-34E7-B749-8EE5-CF2EBB9DCBF9}" type="datetimeFigureOut">
              <a:rPr lang="en-IL" smtClean="0"/>
              <a:t>03/04/2025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D3BEC-89FD-6C4E-8B45-5E80F473713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1278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158" algn="l" defTabSz="91431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316" algn="l" defTabSz="91431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474" algn="l" defTabSz="91431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632" algn="l" defTabSz="91431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2946" algn="l" defTabSz="91431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7262" algn="l" defTabSz="91431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D3BEC-89FD-6C4E-8B45-5E80F4737137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9079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D3BEC-89FD-6C4E-8B45-5E80F4737137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8275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5892" y="1749795"/>
            <a:ext cx="14255354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5892" y="5615678"/>
            <a:ext cx="14255354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A6C6-C1CC-1048-AC31-9F5FD5BBFD99}" type="datetimeFigureOut">
              <a:rPr lang="en-IL" smtClean="0"/>
              <a:t>03/04/2025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0FD8-2677-4541-BC92-DA6B0D30263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7883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A6C6-C1CC-1048-AC31-9F5FD5BBFD99}" type="datetimeFigureOut">
              <a:rPr lang="en-IL" smtClean="0"/>
              <a:t>03/04/2025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0FD8-2677-4541-BC92-DA6B0D30263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856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01983" y="569240"/>
            <a:ext cx="4098414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6741" y="569240"/>
            <a:ext cx="12057653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A6C6-C1CC-1048-AC31-9F5FD5BBFD99}" type="datetimeFigureOut">
              <a:rPr lang="en-IL" smtClean="0"/>
              <a:t>03/04/2025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0FD8-2677-4541-BC92-DA6B0D30263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7435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A6C6-C1CC-1048-AC31-9F5FD5BBFD99}" type="datetimeFigureOut">
              <a:rPr lang="en-IL" smtClean="0"/>
              <a:t>03/04/2025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0FD8-2677-4541-BC92-DA6B0D30263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3591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41" y="2665530"/>
            <a:ext cx="16393657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41" y="7155102"/>
            <a:ext cx="16393657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A6C6-C1CC-1048-AC31-9F5FD5BBFD99}" type="datetimeFigureOut">
              <a:rPr lang="en-IL" smtClean="0"/>
              <a:t>03/04/2025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0FD8-2677-4541-BC92-DA6B0D30263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2123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741" y="2846200"/>
            <a:ext cx="807803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2363" y="2846200"/>
            <a:ext cx="807803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A6C6-C1CC-1048-AC31-9F5FD5BBFD99}" type="datetimeFigureOut">
              <a:rPr lang="en-IL" smtClean="0"/>
              <a:t>03/04/2025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0FD8-2677-4541-BC92-DA6B0D30263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1868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16" y="569241"/>
            <a:ext cx="16393657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217" y="2620980"/>
            <a:ext cx="8040910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9217" y="3905482"/>
            <a:ext cx="8040910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22364" y="2620980"/>
            <a:ext cx="8080509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22364" y="3905482"/>
            <a:ext cx="8080509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A6C6-C1CC-1048-AC31-9F5FD5BBFD99}" type="datetimeFigureOut">
              <a:rPr lang="en-IL" smtClean="0"/>
              <a:t>03/04/2025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0FD8-2677-4541-BC92-DA6B0D30263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6021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A6C6-C1CC-1048-AC31-9F5FD5BBFD99}" type="datetimeFigureOut">
              <a:rPr lang="en-IL" smtClean="0"/>
              <a:t>03/04/2025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0FD8-2677-4541-BC92-DA6B0D30263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0238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A6C6-C1CC-1048-AC31-9F5FD5BBFD99}" type="datetimeFigureOut">
              <a:rPr lang="en-IL" smtClean="0"/>
              <a:t>03/04/2025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0FD8-2677-4541-BC92-DA6B0D30263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5934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17" y="712788"/>
            <a:ext cx="6130296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509" y="1539424"/>
            <a:ext cx="9622364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217" y="3207544"/>
            <a:ext cx="6130296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A6C6-C1CC-1048-AC31-9F5FD5BBFD99}" type="datetimeFigureOut">
              <a:rPr lang="en-IL" smtClean="0"/>
              <a:t>03/04/2025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0FD8-2677-4541-BC92-DA6B0D30263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8647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17" y="712788"/>
            <a:ext cx="6130296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80509" y="1539424"/>
            <a:ext cx="9622364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217" y="3207544"/>
            <a:ext cx="6130296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A6C6-C1CC-1048-AC31-9F5FD5BBFD99}" type="datetimeFigureOut">
              <a:rPr lang="en-IL" smtClean="0"/>
              <a:t>03/04/2025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0FD8-2677-4541-BC92-DA6B0D30263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2451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6741" y="569241"/>
            <a:ext cx="16393657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741" y="2846200"/>
            <a:ext cx="16393657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6741" y="9909727"/>
            <a:ext cx="427660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3A6C6-C1CC-1048-AC31-9F5FD5BBFD99}" type="datetimeFigureOut">
              <a:rPr lang="en-IL" smtClean="0"/>
              <a:t>03/04/2025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6115" y="9909727"/>
            <a:ext cx="641490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23791" y="9909727"/>
            <a:ext cx="427660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90FD8-2677-4541-BC92-DA6B0D30263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9299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AC6439-A1C2-E17C-1FB5-6511ED194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007668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47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5830F2-27AF-C24C-D039-556970DDA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007668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22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</TotalTime>
  <Words>2</Words>
  <Application>Microsoft Macintosh PowerPoint</Application>
  <PresentationFormat>Custom</PresentationFormat>
  <Paragraphs>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ephraim adam</dc:creator>
  <cp:lastModifiedBy>ephraim adam</cp:lastModifiedBy>
  <cp:revision>5</cp:revision>
  <dcterms:created xsi:type="dcterms:W3CDTF">2023-08-27T14:23:26Z</dcterms:created>
  <dcterms:modified xsi:type="dcterms:W3CDTF">2025-04-03T08:53:11Z</dcterms:modified>
</cp:coreProperties>
</file>