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3"/>
  </p:notesMasterIdLst>
  <p:sldIdLst>
    <p:sldId id="258" r:id="rId5"/>
    <p:sldId id="366" r:id="rId6"/>
    <p:sldId id="265" r:id="rId7"/>
    <p:sldId id="285" r:id="rId8"/>
    <p:sldId id="365" r:id="rId9"/>
    <p:sldId id="354" r:id="rId10"/>
    <p:sldId id="355" r:id="rId11"/>
    <p:sldId id="356" r:id="rId12"/>
    <p:sldId id="302" r:id="rId13"/>
    <p:sldId id="303" r:id="rId14"/>
    <p:sldId id="268" r:id="rId15"/>
    <p:sldId id="267" r:id="rId16"/>
    <p:sldId id="269" r:id="rId17"/>
    <p:sldId id="348" r:id="rId18"/>
    <p:sldId id="344" r:id="rId19"/>
    <p:sldId id="349" r:id="rId20"/>
    <p:sldId id="351" r:id="rId21"/>
    <p:sldId id="26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4272D03-6745-1005-983F-D55E31E2A930}" name="Marta Bartnicka" initials="MB" userId="66dfff3e78e1c673" providerId="Windows Live"/>
  <p188:author id="{8995A312-89DB-424C-E399-9023377B0F79}" name="Sam Kynman" initials="SK" userId="S::sam.kynman@efic.org::bae8fe2e-b788-420c-a9b0-03f0263570aa" providerId="AD"/>
  <p188:author id="{4D30A9B4-EF0B-EAC0-2730-8844579231C4}" name="Oda  Steensen" initials="OS" userId="S::oda.steensen@efic.org::f1ce0fe7-e2dc-4a07-89ff-66e86964cfeb" providerId="AD"/>
  <p188:author id="{B33714F4-518A-794E-9302-FC57E8CF0FC0}" name="Marta Bartnicka" initials="MB" userId="S::marta.bartnicka@efic.org::6277e945-e899-4249-a82e-c2d5b98ff6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E7C"/>
    <a:srgbClr val="194D7C"/>
    <a:srgbClr val="F19100"/>
    <a:srgbClr val="0076B6"/>
    <a:srgbClr val="8B8B8B"/>
    <a:srgbClr val="0281BB"/>
    <a:srgbClr val="F79635"/>
    <a:srgbClr val="FF7F02"/>
    <a:srgbClr val="97989A"/>
    <a:srgbClr val="7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ABFD68-36BD-57DA-6743-43C76EFDC0F4}" v="150" dt="2026-04-16T10:03:44.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9252"/>
  </p:normalViewPr>
  <p:slideViewPr>
    <p:cSldViewPr snapToGrid="0">
      <p:cViewPr>
        <p:scale>
          <a:sx n="108" d="100"/>
          <a:sy n="108" d="100"/>
        </p:scale>
        <p:origin x="128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5E555-49B1-4251-A264-310D33191870}" type="doc">
      <dgm:prSet loTypeId="urn:microsoft.com/office/officeart/2005/8/layout/cycle2" loCatId="cycle" qsTypeId="urn:microsoft.com/office/officeart/2005/8/quickstyle/simple1" qsCatId="simple" csTypeId="urn:microsoft.com/office/officeart/2005/8/colors/accent1_5" csCatId="accent1"/>
      <dgm:spPr/>
      <dgm:t>
        <a:bodyPr/>
        <a:lstStyle/>
        <a:p>
          <a:endParaRPr lang="en-US"/>
        </a:p>
      </dgm:t>
    </dgm:pt>
    <dgm:pt modelId="{5F16B776-14F6-447F-B097-49AB4E727120}">
      <dgm:prSet/>
      <dgm:spPr/>
      <dgm:t>
        <a:bodyPr/>
        <a:lstStyle/>
        <a:p>
          <a:r>
            <a:rPr lang="en-GB" b="1"/>
            <a:t>Raising Awareness</a:t>
          </a:r>
          <a:endParaRPr lang="en-US"/>
        </a:p>
      </dgm:t>
    </dgm:pt>
    <dgm:pt modelId="{A79DAD1D-202F-4B27-9D8A-35F190E5E242}" type="parTrans" cxnId="{E70671B7-1134-4B41-ADF7-FB38B94D8438}">
      <dgm:prSet/>
      <dgm:spPr/>
      <dgm:t>
        <a:bodyPr/>
        <a:lstStyle/>
        <a:p>
          <a:endParaRPr lang="en-US"/>
        </a:p>
      </dgm:t>
    </dgm:pt>
    <dgm:pt modelId="{72110B2E-6F1F-4840-88AE-1BAA6422D186}" type="sibTrans" cxnId="{E70671B7-1134-4B41-ADF7-FB38B94D8438}">
      <dgm:prSet/>
      <dgm:spPr/>
      <dgm:t>
        <a:bodyPr/>
        <a:lstStyle/>
        <a:p>
          <a:endParaRPr lang="en-US"/>
        </a:p>
      </dgm:t>
    </dgm:pt>
    <dgm:pt modelId="{AF03801D-B02D-4A35-AAA9-D995213666E4}">
      <dgm:prSet/>
      <dgm:spPr/>
      <dgm:t>
        <a:bodyPr/>
        <a:lstStyle/>
        <a:p>
          <a:r>
            <a:rPr lang="en-GB" b="1"/>
            <a:t>Influencing Policy</a:t>
          </a:r>
          <a:endParaRPr lang="en-US"/>
        </a:p>
      </dgm:t>
    </dgm:pt>
    <dgm:pt modelId="{C77FDC94-8888-4F92-BE45-4D120D906C80}" type="parTrans" cxnId="{F5FC4013-CFCA-494D-845C-4B78C4E0A48F}">
      <dgm:prSet/>
      <dgm:spPr/>
      <dgm:t>
        <a:bodyPr/>
        <a:lstStyle/>
        <a:p>
          <a:endParaRPr lang="en-US"/>
        </a:p>
      </dgm:t>
    </dgm:pt>
    <dgm:pt modelId="{A6B434E8-5243-404D-911A-53FE3DABE2FD}" type="sibTrans" cxnId="{F5FC4013-CFCA-494D-845C-4B78C4E0A48F}">
      <dgm:prSet/>
      <dgm:spPr/>
      <dgm:t>
        <a:bodyPr/>
        <a:lstStyle/>
        <a:p>
          <a:endParaRPr lang="en-US"/>
        </a:p>
      </dgm:t>
    </dgm:pt>
    <dgm:pt modelId="{3417F9FF-2917-413B-BA0F-9BE937F6BD59}">
      <dgm:prSet/>
      <dgm:spPr/>
      <dgm:t>
        <a:bodyPr/>
        <a:lstStyle/>
        <a:p>
          <a:r>
            <a:rPr lang="en-GB" b="1"/>
            <a:t>Improving Patient Care</a:t>
          </a:r>
          <a:endParaRPr lang="en-US"/>
        </a:p>
      </dgm:t>
    </dgm:pt>
    <dgm:pt modelId="{10FEAA1F-D753-4C6A-8ADB-6639580A6C1A}" type="parTrans" cxnId="{290139D4-2054-4A1F-9E53-57AFF0C42B42}">
      <dgm:prSet/>
      <dgm:spPr/>
      <dgm:t>
        <a:bodyPr/>
        <a:lstStyle/>
        <a:p>
          <a:endParaRPr lang="en-US"/>
        </a:p>
      </dgm:t>
    </dgm:pt>
    <dgm:pt modelId="{26102F3E-2F21-4161-90DC-A7DEB23E8E2D}" type="sibTrans" cxnId="{290139D4-2054-4A1F-9E53-57AFF0C42B42}">
      <dgm:prSet/>
      <dgm:spPr/>
      <dgm:t>
        <a:bodyPr/>
        <a:lstStyle/>
        <a:p>
          <a:endParaRPr lang="en-US"/>
        </a:p>
      </dgm:t>
    </dgm:pt>
    <dgm:pt modelId="{825CF0FE-C196-49DE-A0C7-BABD7023C0F2}">
      <dgm:prSet/>
      <dgm:spPr/>
      <dgm:t>
        <a:bodyPr/>
        <a:lstStyle/>
        <a:p>
          <a:r>
            <a:rPr lang="en-GB" b="1"/>
            <a:t>Empowering Patients</a:t>
          </a:r>
          <a:endParaRPr lang="en-US"/>
        </a:p>
      </dgm:t>
    </dgm:pt>
    <dgm:pt modelId="{47970DF7-9630-4684-B721-2921EE598B58}" type="parTrans" cxnId="{8657363B-CA43-482A-8860-F388FFA3DE63}">
      <dgm:prSet/>
      <dgm:spPr/>
      <dgm:t>
        <a:bodyPr/>
        <a:lstStyle/>
        <a:p>
          <a:endParaRPr lang="en-US"/>
        </a:p>
      </dgm:t>
    </dgm:pt>
    <dgm:pt modelId="{1F6B4D70-32A6-41F9-8445-1EFAD0082955}" type="sibTrans" cxnId="{8657363B-CA43-482A-8860-F388FFA3DE63}">
      <dgm:prSet/>
      <dgm:spPr/>
      <dgm:t>
        <a:bodyPr/>
        <a:lstStyle/>
        <a:p>
          <a:endParaRPr lang="en-US"/>
        </a:p>
      </dgm:t>
    </dgm:pt>
    <dgm:pt modelId="{1DDFD62B-B628-4393-A9F3-FBD285A025E4}" type="pres">
      <dgm:prSet presAssocID="{1655E555-49B1-4251-A264-310D33191870}" presName="cycle" presStyleCnt="0">
        <dgm:presLayoutVars>
          <dgm:dir/>
          <dgm:resizeHandles val="exact"/>
        </dgm:presLayoutVars>
      </dgm:prSet>
      <dgm:spPr/>
    </dgm:pt>
    <dgm:pt modelId="{AE600466-BDB5-43A7-8E05-010CB7F46EEE}" type="pres">
      <dgm:prSet presAssocID="{5F16B776-14F6-447F-B097-49AB4E727120}" presName="node" presStyleLbl="node1" presStyleIdx="0" presStyleCnt="4">
        <dgm:presLayoutVars>
          <dgm:bulletEnabled val="1"/>
        </dgm:presLayoutVars>
      </dgm:prSet>
      <dgm:spPr/>
    </dgm:pt>
    <dgm:pt modelId="{4CA660AF-B817-4EB8-ADF5-FBA4693153ED}" type="pres">
      <dgm:prSet presAssocID="{72110B2E-6F1F-4840-88AE-1BAA6422D186}" presName="sibTrans" presStyleLbl="sibTrans2D1" presStyleIdx="0" presStyleCnt="4"/>
      <dgm:spPr/>
    </dgm:pt>
    <dgm:pt modelId="{3340C3C4-F897-42F1-83D5-567CB7EEC198}" type="pres">
      <dgm:prSet presAssocID="{72110B2E-6F1F-4840-88AE-1BAA6422D186}" presName="connectorText" presStyleLbl="sibTrans2D1" presStyleIdx="0" presStyleCnt="4"/>
      <dgm:spPr/>
    </dgm:pt>
    <dgm:pt modelId="{723DE73E-9BA8-4615-9042-82A3A4BB02B0}" type="pres">
      <dgm:prSet presAssocID="{AF03801D-B02D-4A35-AAA9-D995213666E4}" presName="node" presStyleLbl="node1" presStyleIdx="1" presStyleCnt="4">
        <dgm:presLayoutVars>
          <dgm:bulletEnabled val="1"/>
        </dgm:presLayoutVars>
      </dgm:prSet>
      <dgm:spPr/>
    </dgm:pt>
    <dgm:pt modelId="{35F87911-95D8-4054-AD86-1F3150CC4E6B}" type="pres">
      <dgm:prSet presAssocID="{A6B434E8-5243-404D-911A-53FE3DABE2FD}" presName="sibTrans" presStyleLbl="sibTrans2D1" presStyleIdx="1" presStyleCnt="4"/>
      <dgm:spPr/>
    </dgm:pt>
    <dgm:pt modelId="{241CC2ED-10AA-43FB-B9E5-84FE02170AEE}" type="pres">
      <dgm:prSet presAssocID="{A6B434E8-5243-404D-911A-53FE3DABE2FD}" presName="connectorText" presStyleLbl="sibTrans2D1" presStyleIdx="1" presStyleCnt="4"/>
      <dgm:spPr/>
    </dgm:pt>
    <dgm:pt modelId="{04F063E2-35EC-43F5-8E4B-833DE198A73C}" type="pres">
      <dgm:prSet presAssocID="{3417F9FF-2917-413B-BA0F-9BE937F6BD59}" presName="node" presStyleLbl="node1" presStyleIdx="2" presStyleCnt="4">
        <dgm:presLayoutVars>
          <dgm:bulletEnabled val="1"/>
        </dgm:presLayoutVars>
      </dgm:prSet>
      <dgm:spPr/>
    </dgm:pt>
    <dgm:pt modelId="{9B0F1872-DBC9-4F09-A183-AA1935E47DBA}" type="pres">
      <dgm:prSet presAssocID="{26102F3E-2F21-4161-90DC-A7DEB23E8E2D}" presName="sibTrans" presStyleLbl="sibTrans2D1" presStyleIdx="2" presStyleCnt="4"/>
      <dgm:spPr/>
    </dgm:pt>
    <dgm:pt modelId="{7BE2A223-FFBB-442B-8118-F97683E0F116}" type="pres">
      <dgm:prSet presAssocID="{26102F3E-2F21-4161-90DC-A7DEB23E8E2D}" presName="connectorText" presStyleLbl="sibTrans2D1" presStyleIdx="2" presStyleCnt="4"/>
      <dgm:spPr/>
    </dgm:pt>
    <dgm:pt modelId="{B611DBB2-C1EB-4C11-9E85-70871F8A2403}" type="pres">
      <dgm:prSet presAssocID="{825CF0FE-C196-49DE-A0C7-BABD7023C0F2}" presName="node" presStyleLbl="node1" presStyleIdx="3" presStyleCnt="4">
        <dgm:presLayoutVars>
          <dgm:bulletEnabled val="1"/>
        </dgm:presLayoutVars>
      </dgm:prSet>
      <dgm:spPr/>
    </dgm:pt>
    <dgm:pt modelId="{F604A65A-D7DE-4A4B-B10C-DA1B1EAB2B5C}" type="pres">
      <dgm:prSet presAssocID="{1F6B4D70-32A6-41F9-8445-1EFAD0082955}" presName="sibTrans" presStyleLbl="sibTrans2D1" presStyleIdx="3" presStyleCnt="4"/>
      <dgm:spPr/>
    </dgm:pt>
    <dgm:pt modelId="{26F5E9A1-4DE5-46B2-9AEA-E9338207C4A6}" type="pres">
      <dgm:prSet presAssocID="{1F6B4D70-32A6-41F9-8445-1EFAD0082955}" presName="connectorText" presStyleLbl="sibTrans2D1" presStyleIdx="3" presStyleCnt="4"/>
      <dgm:spPr/>
    </dgm:pt>
  </dgm:ptLst>
  <dgm:cxnLst>
    <dgm:cxn modelId="{E541A20E-754D-4E9B-AF7F-E0287933882D}" type="presOf" srcId="{1F6B4D70-32A6-41F9-8445-1EFAD0082955}" destId="{26F5E9A1-4DE5-46B2-9AEA-E9338207C4A6}" srcOrd="1" destOrd="0" presId="urn:microsoft.com/office/officeart/2005/8/layout/cycle2"/>
    <dgm:cxn modelId="{F5FC4013-CFCA-494D-845C-4B78C4E0A48F}" srcId="{1655E555-49B1-4251-A264-310D33191870}" destId="{AF03801D-B02D-4A35-AAA9-D995213666E4}" srcOrd="1" destOrd="0" parTransId="{C77FDC94-8888-4F92-BE45-4D120D906C80}" sibTransId="{A6B434E8-5243-404D-911A-53FE3DABE2FD}"/>
    <dgm:cxn modelId="{622CDA13-A357-41F9-A687-0C9746A39117}" type="presOf" srcId="{AF03801D-B02D-4A35-AAA9-D995213666E4}" destId="{723DE73E-9BA8-4615-9042-82A3A4BB02B0}" srcOrd="0" destOrd="0" presId="urn:microsoft.com/office/officeart/2005/8/layout/cycle2"/>
    <dgm:cxn modelId="{8657363B-CA43-482A-8860-F388FFA3DE63}" srcId="{1655E555-49B1-4251-A264-310D33191870}" destId="{825CF0FE-C196-49DE-A0C7-BABD7023C0F2}" srcOrd="3" destOrd="0" parTransId="{47970DF7-9630-4684-B721-2921EE598B58}" sibTransId="{1F6B4D70-32A6-41F9-8445-1EFAD0082955}"/>
    <dgm:cxn modelId="{CECE5D5F-AF6C-452C-8AF1-305B607D94E8}" type="presOf" srcId="{1655E555-49B1-4251-A264-310D33191870}" destId="{1DDFD62B-B628-4393-A9F3-FBD285A025E4}" srcOrd="0" destOrd="0" presId="urn:microsoft.com/office/officeart/2005/8/layout/cycle2"/>
    <dgm:cxn modelId="{A02DAD6E-40B8-40F3-BE12-048A2FA8808E}" type="presOf" srcId="{3417F9FF-2917-413B-BA0F-9BE937F6BD59}" destId="{04F063E2-35EC-43F5-8E4B-833DE198A73C}" srcOrd="0" destOrd="0" presId="urn:microsoft.com/office/officeart/2005/8/layout/cycle2"/>
    <dgm:cxn modelId="{0ADF5979-AD7C-47EF-8674-8CF5A55D3B28}" type="presOf" srcId="{26102F3E-2F21-4161-90DC-A7DEB23E8E2D}" destId="{7BE2A223-FFBB-442B-8118-F97683E0F116}" srcOrd="1" destOrd="0" presId="urn:microsoft.com/office/officeart/2005/8/layout/cycle2"/>
    <dgm:cxn modelId="{230A45A8-67C2-41CC-A785-F0544869AC9A}" type="presOf" srcId="{5F16B776-14F6-447F-B097-49AB4E727120}" destId="{AE600466-BDB5-43A7-8E05-010CB7F46EEE}" srcOrd="0" destOrd="0" presId="urn:microsoft.com/office/officeart/2005/8/layout/cycle2"/>
    <dgm:cxn modelId="{E70671B7-1134-4B41-ADF7-FB38B94D8438}" srcId="{1655E555-49B1-4251-A264-310D33191870}" destId="{5F16B776-14F6-447F-B097-49AB4E727120}" srcOrd="0" destOrd="0" parTransId="{A79DAD1D-202F-4B27-9D8A-35F190E5E242}" sibTransId="{72110B2E-6F1F-4840-88AE-1BAA6422D186}"/>
    <dgm:cxn modelId="{C76B4EBF-6561-4066-A510-DED7600B5C6D}" type="presOf" srcId="{26102F3E-2F21-4161-90DC-A7DEB23E8E2D}" destId="{9B0F1872-DBC9-4F09-A183-AA1935E47DBA}" srcOrd="0" destOrd="0" presId="urn:microsoft.com/office/officeart/2005/8/layout/cycle2"/>
    <dgm:cxn modelId="{23F7C5C6-03E8-4AC3-8B18-41B678CBC432}" type="presOf" srcId="{A6B434E8-5243-404D-911A-53FE3DABE2FD}" destId="{241CC2ED-10AA-43FB-B9E5-84FE02170AEE}" srcOrd="1" destOrd="0" presId="urn:microsoft.com/office/officeart/2005/8/layout/cycle2"/>
    <dgm:cxn modelId="{92600ECF-38D0-42FE-A830-23778CC62BE5}" type="presOf" srcId="{1F6B4D70-32A6-41F9-8445-1EFAD0082955}" destId="{F604A65A-D7DE-4A4B-B10C-DA1B1EAB2B5C}" srcOrd="0" destOrd="0" presId="urn:microsoft.com/office/officeart/2005/8/layout/cycle2"/>
    <dgm:cxn modelId="{AE4F5DD0-ABAB-4119-8C4B-B28CDCAEC582}" type="presOf" srcId="{A6B434E8-5243-404D-911A-53FE3DABE2FD}" destId="{35F87911-95D8-4054-AD86-1F3150CC4E6B}" srcOrd="0" destOrd="0" presId="urn:microsoft.com/office/officeart/2005/8/layout/cycle2"/>
    <dgm:cxn modelId="{290139D4-2054-4A1F-9E53-57AFF0C42B42}" srcId="{1655E555-49B1-4251-A264-310D33191870}" destId="{3417F9FF-2917-413B-BA0F-9BE937F6BD59}" srcOrd="2" destOrd="0" parTransId="{10FEAA1F-D753-4C6A-8ADB-6639580A6C1A}" sibTransId="{26102F3E-2F21-4161-90DC-A7DEB23E8E2D}"/>
    <dgm:cxn modelId="{D8A7D0D5-6D5C-4D35-A38C-77BF45137D8E}" type="presOf" srcId="{72110B2E-6F1F-4840-88AE-1BAA6422D186}" destId="{4CA660AF-B817-4EB8-ADF5-FBA4693153ED}" srcOrd="0" destOrd="0" presId="urn:microsoft.com/office/officeart/2005/8/layout/cycle2"/>
    <dgm:cxn modelId="{D98427DC-7198-42C5-B762-37ACEB0688AF}" type="presOf" srcId="{825CF0FE-C196-49DE-A0C7-BABD7023C0F2}" destId="{B611DBB2-C1EB-4C11-9E85-70871F8A2403}" srcOrd="0" destOrd="0" presId="urn:microsoft.com/office/officeart/2005/8/layout/cycle2"/>
    <dgm:cxn modelId="{2A5400FA-DEB7-4F3E-ACF4-8773B5CE0885}" type="presOf" srcId="{72110B2E-6F1F-4840-88AE-1BAA6422D186}" destId="{3340C3C4-F897-42F1-83D5-567CB7EEC198}" srcOrd="1" destOrd="0" presId="urn:microsoft.com/office/officeart/2005/8/layout/cycle2"/>
    <dgm:cxn modelId="{6AC17DE3-EC5E-4F52-B1FF-29A79417194E}" type="presParOf" srcId="{1DDFD62B-B628-4393-A9F3-FBD285A025E4}" destId="{AE600466-BDB5-43A7-8E05-010CB7F46EEE}" srcOrd="0" destOrd="0" presId="urn:microsoft.com/office/officeart/2005/8/layout/cycle2"/>
    <dgm:cxn modelId="{3FE7322C-AE9C-4E74-A204-861A63E7EDC0}" type="presParOf" srcId="{1DDFD62B-B628-4393-A9F3-FBD285A025E4}" destId="{4CA660AF-B817-4EB8-ADF5-FBA4693153ED}" srcOrd="1" destOrd="0" presId="urn:microsoft.com/office/officeart/2005/8/layout/cycle2"/>
    <dgm:cxn modelId="{FF75DA37-E660-482C-A648-3ABD6A02166E}" type="presParOf" srcId="{4CA660AF-B817-4EB8-ADF5-FBA4693153ED}" destId="{3340C3C4-F897-42F1-83D5-567CB7EEC198}" srcOrd="0" destOrd="0" presId="urn:microsoft.com/office/officeart/2005/8/layout/cycle2"/>
    <dgm:cxn modelId="{A4194798-CCA8-429F-BD6B-78A652A2D247}" type="presParOf" srcId="{1DDFD62B-B628-4393-A9F3-FBD285A025E4}" destId="{723DE73E-9BA8-4615-9042-82A3A4BB02B0}" srcOrd="2" destOrd="0" presId="urn:microsoft.com/office/officeart/2005/8/layout/cycle2"/>
    <dgm:cxn modelId="{0DA2916C-F184-4E4F-BB57-ED433269BA62}" type="presParOf" srcId="{1DDFD62B-B628-4393-A9F3-FBD285A025E4}" destId="{35F87911-95D8-4054-AD86-1F3150CC4E6B}" srcOrd="3" destOrd="0" presId="urn:microsoft.com/office/officeart/2005/8/layout/cycle2"/>
    <dgm:cxn modelId="{B6074C1B-D40F-4CD7-B84A-4BDF254C8D3E}" type="presParOf" srcId="{35F87911-95D8-4054-AD86-1F3150CC4E6B}" destId="{241CC2ED-10AA-43FB-B9E5-84FE02170AEE}" srcOrd="0" destOrd="0" presId="urn:microsoft.com/office/officeart/2005/8/layout/cycle2"/>
    <dgm:cxn modelId="{B0FF6C5C-AB3F-4B98-8646-E22AC0A8F810}" type="presParOf" srcId="{1DDFD62B-B628-4393-A9F3-FBD285A025E4}" destId="{04F063E2-35EC-43F5-8E4B-833DE198A73C}" srcOrd="4" destOrd="0" presId="urn:microsoft.com/office/officeart/2005/8/layout/cycle2"/>
    <dgm:cxn modelId="{74D631C3-31CF-4659-BDFA-682080BACD7E}" type="presParOf" srcId="{1DDFD62B-B628-4393-A9F3-FBD285A025E4}" destId="{9B0F1872-DBC9-4F09-A183-AA1935E47DBA}" srcOrd="5" destOrd="0" presId="urn:microsoft.com/office/officeart/2005/8/layout/cycle2"/>
    <dgm:cxn modelId="{B9BFE77B-A366-4C40-99CB-0AB802552932}" type="presParOf" srcId="{9B0F1872-DBC9-4F09-A183-AA1935E47DBA}" destId="{7BE2A223-FFBB-442B-8118-F97683E0F116}" srcOrd="0" destOrd="0" presId="urn:microsoft.com/office/officeart/2005/8/layout/cycle2"/>
    <dgm:cxn modelId="{1B497942-0DA0-4F96-8FFA-0B3751B0F8AA}" type="presParOf" srcId="{1DDFD62B-B628-4393-A9F3-FBD285A025E4}" destId="{B611DBB2-C1EB-4C11-9E85-70871F8A2403}" srcOrd="6" destOrd="0" presId="urn:microsoft.com/office/officeart/2005/8/layout/cycle2"/>
    <dgm:cxn modelId="{C0502A94-3E73-48E4-9393-146906393956}" type="presParOf" srcId="{1DDFD62B-B628-4393-A9F3-FBD285A025E4}" destId="{F604A65A-D7DE-4A4B-B10C-DA1B1EAB2B5C}" srcOrd="7" destOrd="0" presId="urn:microsoft.com/office/officeart/2005/8/layout/cycle2"/>
    <dgm:cxn modelId="{76F6FBB2-E4D8-4615-B434-0F752161362F}" type="presParOf" srcId="{F604A65A-D7DE-4A4B-B10C-DA1B1EAB2B5C}" destId="{26F5E9A1-4DE5-46B2-9AEA-E9338207C4A6}"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2800B-CF6C-4E28-82A7-D6BEF8F5C5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5D725E7-6C8E-4C6D-83A3-B15D944D86C1}">
      <dgm:prSet phldrT="[Text]" phldr="0"/>
      <dgm:spPr/>
      <dgm:t>
        <a:bodyPr/>
        <a:lstStyle/>
        <a:p>
          <a:pPr rtl="0"/>
          <a:r>
            <a:rPr lang="en-GB">
              <a:latin typeface="Aptos Display" panose="02110004020202020204"/>
            </a:rPr>
            <a:t>Government public health policy priorities</a:t>
          </a:r>
          <a:endParaRPr lang="en-GB"/>
        </a:p>
      </dgm:t>
    </dgm:pt>
    <dgm:pt modelId="{6F9F7E8A-8BC3-4E7B-B99C-CC1C8106C2AD}" type="parTrans" cxnId="{B1DC4075-F589-4EEA-A4A7-53D1D79B6783}">
      <dgm:prSet/>
      <dgm:spPr/>
      <dgm:t>
        <a:bodyPr/>
        <a:lstStyle/>
        <a:p>
          <a:endParaRPr lang="en-GB"/>
        </a:p>
      </dgm:t>
    </dgm:pt>
    <dgm:pt modelId="{11007E53-D07E-4287-B12C-AE12522E7861}" type="sibTrans" cxnId="{B1DC4075-F589-4EEA-A4A7-53D1D79B6783}">
      <dgm:prSet/>
      <dgm:spPr/>
      <dgm:t>
        <a:bodyPr/>
        <a:lstStyle/>
        <a:p>
          <a:endParaRPr lang="en-GB"/>
        </a:p>
      </dgm:t>
    </dgm:pt>
    <dgm:pt modelId="{917A9E6C-7C79-48DD-8072-19DD2C4A5C19}">
      <dgm:prSet phldrT="[Text]" phldr="0"/>
      <dgm:spPr/>
      <dgm:t>
        <a:bodyPr/>
        <a:lstStyle/>
        <a:p>
          <a:pPr rtl="0"/>
          <a:r>
            <a:rPr lang="en-GB">
              <a:latin typeface="Aptos Display" panose="02110004020202020204"/>
            </a:rPr>
            <a:t>Health systems modernisation and digitalisation</a:t>
          </a:r>
          <a:endParaRPr lang="en-GB"/>
        </a:p>
      </dgm:t>
    </dgm:pt>
    <dgm:pt modelId="{97E2B054-C6B6-43DA-997E-05FD2A6369F6}" type="parTrans" cxnId="{537A9759-B0BB-4F57-B4C8-63055FF8905B}">
      <dgm:prSet/>
      <dgm:spPr/>
      <dgm:t>
        <a:bodyPr/>
        <a:lstStyle/>
        <a:p>
          <a:endParaRPr lang="en-GB"/>
        </a:p>
      </dgm:t>
    </dgm:pt>
    <dgm:pt modelId="{A841B932-D0E3-4AB6-8D3B-B82735C7BC6B}" type="sibTrans" cxnId="{537A9759-B0BB-4F57-B4C8-63055FF8905B}">
      <dgm:prSet/>
      <dgm:spPr/>
      <dgm:t>
        <a:bodyPr/>
        <a:lstStyle/>
        <a:p>
          <a:endParaRPr lang="en-GB"/>
        </a:p>
      </dgm:t>
    </dgm:pt>
    <dgm:pt modelId="{90B551CE-2382-4129-AC45-7718AB140C8E}">
      <dgm:prSet phldrT="[Text]" phldr="0"/>
      <dgm:spPr/>
      <dgm:t>
        <a:bodyPr/>
        <a:lstStyle/>
        <a:p>
          <a:pPr rtl="0"/>
          <a:r>
            <a:rPr lang="en-GB">
              <a:latin typeface="Aptos Display" panose="02110004020202020204"/>
            </a:rPr>
            <a:t>Economic considerations – productivity and return-to-work</a:t>
          </a:r>
          <a:endParaRPr lang="en-GB"/>
        </a:p>
      </dgm:t>
    </dgm:pt>
    <dgm:pt modelId="{604C0261-71FD-4609-A920-F7E707BAE100}" type="parTrans" cxnId="{F4FB60F7-985B-4975-A72B-B0458ACB4D55}">
      <dgm:prSet/>
      <dgm:spPr/>
      <dgm:t>
        <a:bodyPr/>
        <a:lstStyle/>
        <a:p>
          <a:endParaRPr lang="en-GB"/>
        </a:p>
      </dgm:t>
    </dgm:pt>
    <dgm:pt modelId="{267FE2ED-7888-46D4-9300-4F65939130C3}" type="sibTrans" cxnId="{F4FB60F7-985B-4975-A72B-B0458ACB4D55}">
      <dgm:prSet/>
      <dgm:spPr/>
      <dgm:t>
        <a:bodyPr/>
        <a:lstStyle/>
        <a:p>
          <a:endParaRPr lang="en-GB"/>
        </a:p>
      </dgm:t>
    </dgm:pt>
    <dgm:pt modelId="{0C3CBCB7-AFD5-4325-B86D-822A7542C90E}">
      <dgm:prSet phldrT="[Text]" phldr="0"/>
      <dgm:spPr/>
      <dgm:t>
        <a:bodyPr/>
        <a:lstStyle/>
        <a:p>
          <a:pPr rtl="0"/>
          <a:r>
            <a:rPr lang="en-GB">
              <a:latin typeface="Aptos Display" panose="02110004020202020204"/>
            </a:rPr>
            <a:t>Healthcare workforce, skills and training</a:t>
          </a:r>
          <a:endParaRPr lang="en-GB"/>
        </a:p>
      </dgm:t>
    </dgm:pt>
    <dgm:pt modelId="{DD919CF1-D2D7-4112-B49E-6A4C2A305B63}" type="parTrans" cxnId="{69474A14-337A-4F2B-B5F7-5D51AA536497}">
      <dgm:prSet/>
      <dgm:spPr/>
      <dgm:t>
        <a:bodyPr/>
        <a:lstStyle/>
        <a:p>
          <a:endParaRPr lang="en-GB"/>
        </a:p>
      </dgm:t>
    </dgm:pt>
    <dgm:pt modelId="{22CB1303-2F34-4CA8-9CD9-95F8EDE83D5D}" type="sibTrans" cxnId="{69474A14-337A-4F2B-B5F7-5D51AA536497}">
      <dgm:prSet/>
      <dgm:spPr/>
      <dgm:t>
        <a:bodyPr/>
        <a:lstStyle/>
        <a:p>
          <a:endParaRPr lang="en-GB"/>
        </a:p>
      </dgm:t>
    </dgm:pt>
    <dgm:pt modelId="{31C99115-1B1B-42FC-8A55-34A5C6D5D6B8}">
      <dgm:prSet phldrT="[Text]" phldr="0"/>
      <dgm:spPr/>
      <dgm:t>
        <a:bodyPr/>
        <a:lstStyle/>
        <a:p>
          <a:pPr rtl="0"/>
          <a:r>
            <a:rPr lang="en-GB">
              <a:latin typeface="Aptos Display" panose="02110004020202020204"/>
            </a:rPr>
            <a:t>Health systems organisation, care pathways and specialist centres</a:t>
          </a:r>
          <a:endParaRPr lang="en-GB"/>
        </a:p>
      </dgm:t>
    </dgm:pt>
    <dgm:pt modelId="{2BD89D9E-9AE8-4169-BC5F-FC29274049D3}" type="parTrans" cxnId="{DA6C8753-F6CE-4EB2-AFBE-F2293231A0B0}">
      <dgm:prSet/>
      <dgm:spPr/>
      <dgm:t>
        <a:bodyPr/>
        <a:lstStyle/>
        <a:p>
          <a:endParaRPr lang="en-GB"/>
        </a:p>
      </dgm:t>
    </dgm:pt>
    <dgm:pt modelId="{4C25325C-530F-46C7-914A-A0440D86E3C5}" type="sibTrans" cxnId="{DA6C8753-F6CE-4EB2-AFBE-F2293231A0B0}">
      <dgm:prSet/>
      <dgm:spPr/>
      <dgm:t>
        <a:bodyPr/>
        <a:lstStyle/>
        <a:p>
          <a:endParaRPr lang="en-GB"/>
        </a:p>
      </dgm:t>
    </dgm:pt>
    <dgm:pt modelId="{29933668-EA67-4397-A160-0995F382081E}" type="pres">
      <dgm:prSet presAssocID="{25A2800B-CF6C-4E28-82A7-D6BEF8F5C5AF}" presName="diagram" presStyleCnt="0">
        <dgm:presLayoutVars>
          <dgm:dir/>
          <dgm:resizeHandles val="exact"/>
        </dgm:presLayoutVars>
      </dgm:prSet>
      <dgm:spPr/>
    </dgm:pt>
    <dgm:pt modelId="{9CB81F52-7DCA-42D4-A7A8-66D863FCFCAB}" type="pres">
      <dgm:prSet presAssocID="{25D725E7-6C8E-4C6D-83A3-B15D944D86C1}" presName="node" presStyleLbl="node1" presStyleIdx="0" presStyleCnt="5">
        <dgm:presLayoutVars>
          <dgm:bulletEnabled val="1"/>
        </dgm:presLayoutVars>
      </dgm:prSet>
      <dgm:spPr/>
    </dgm:pt>
    <dgm:pt modelId="{663AE161-4725-4873-A9AE-18C80FA2F05E}" type="pres">
      <dgm:prSet presAssocID="{11007E53-D07E-4287-B12C-AE12522E7861}" presName="sibTrans" presStyleCnt="0"/>
      <dgm:spPr/>
    </dgm:pt>
    <dgm:pt modelId="{43FCEBFC-29AC-4252-8563-CA97A7E66F55}" type="pres">
      <dgm:prSet presAssocID="{917A9E6C-7C79-48DD-8072-19DD2C4A5C19}" presName="node" presStyleLbl="node1" presStyleIdx="1" presStyleCnt="5">
        <dgm:presLayoutVars>
          <dgm:bulletEnabled val="1"/>
        </dgm:presLayoutVars>
      </dgm:prSet>
      <dgm:spPr/>
    </dgm:pt>
    <dgm:pt modelId="{21E90D3D-A08A-46FA-ADF0-3CF465A76218}" type="pres">
      <dgm:prSet presAssocID="{A841B932-D0E3-4AB6-8D3B-B82735C7BC6B}" presName="sibTrans" presStyleCnt="0"/>
      <dgm:spPr/>
    </dgm:pt>
    <dgm:pt modelId="{5BF37145-8EBD-4478-BA79-B299F5F7AF58}" type="pres">
      <dgm:prSet presAssocID="{90B551CE-2382-4129-AC45-7718AB140C8E}" presName="node" presStyleLbl="node1" presStyleIdx="2" presStyleCnt="5">
        <dgm:presLayoutVars>
          <dgm:bulletEnabled val="1"/>
        </dgm:presLayoutVars>
      </dgm:prSet>
      <dgm:spPr/>
    </dgm:pt>
    <dgm:pt modelId="{61792317-61DB-40DF-833F-62278349EBAC}" type="pres">
      <dgm:prSet presAssocID="{267FE2ED-7888-46D4-9300-4F65939130C3}" presName="sibTrans" presStyleCnt="0"/>
      <dgm:spPr/>
    </dgm:pt>
    <dgm:pt modelId="{0CC3695A-A549-4C6D-BA37-3C3147A13CB6}" type="pres">
      <dgm:prSet presAssocID="{0C3CBCB7-AFD5-4325-B86D-822A7542C90E}" presName="node" presStyleLbl="node1" presStyleIdx="3" presStyleCnt="5">
        <dgm:presLayoutVars>
          <dgm:bulletEnabled val="1"/>
        </dgm:presLayoutVars>
      </dgm:prSet>
      <dgm:spPr/>
    </dgm:pt>
    <dgm:pt modelId="{1E186ECF-6D87-4021-98E1-E296834920AD}" type="pres">
      <dgm:prSet presAssocID="{22CB1303-2F34-4CA8-9CD9-95F8EDE83D5D}" presName="sibTrans" presStyleCnt="0"/>
      <dgm:spPr/>
    </dgm:pt>
    <dgm:pt modelId="{3E98A4A4-5B0E-443F-B559-312921FB2200}" type="pres">
      <dgm:prSet presAssocID="{31C99115-1B1B-42FC-8A55-34A5C6D5D6B8}" presName="node" presStyleLbl="node1" presStyleIdx="4" presStyleCnt="5">
        <dgm:presLayoutVars>
          <dgm:bulletEnabled val="1"/>
        </dgm:presLayoutVars>
      </dgm:prSet>
      <dgm:spPr/>
    </dgm:pt>
  </dgm:ptLst>
  <dgm:cxnLst>
    <dgm:cxn modelId="{73E98B0A-7CBC-46EC-B9EB-8E3936512A6E}" type="presOf" srcId="{31C99115-1B1B-42FC-8A55-34A5C6D5D6B8}" destId="{3E98A4A4-5B0E-443F-B559-312921FB2200}" srcOrd="0" destOrd="0" presId="urn:microsoft.com/office/officeart/2005/8/layout/default"/>
    <dgm:cxn modelId="{69474A14-337A-4F2B-B5F7-5D51AA536497}" srcId="{25A2800B-CF6C-4E28-82A7-D6BEF8F5C5AF}" destId="{0C3CBCB7-AFD5-4325-B86D-822A7542C90E}" srcOrd="3" destOrd="0" parTransId="{DD919CF1-D2D7-4112-B49E-6A4C2A305B63}" sibTransId="{22CB1303-2F34-4CA8-9CD9-95F8EDE83D5D}"/>
    <dgm:cxn modelId="{74296422-4FBD-466F-B676-C1D6458E5614}" type="presOf" srcId="{90B551CE-2382-4129-AC45-7718AB140C8E}" destId="{5BF37145-8EBD-4478-BA79-B299F5F7AF58}" srcOrd="0" destOrd="0" presId="urn:microsoft.com/office/officeart/2005/8/layout/default"/>
    <dgm:cxn modelId="{0C823D2C-DB63-48F3-A3FE-C1C52FDBFADB}" type="presOf" srcId="{0C3CBCB7-AFD5-4325-B86D-822A7542C90E}" destId="{0CC3695A-A549-4C6D-BA37-3C3147A13CB6}" srcOrd="0" destOrd="0" presId="urn:microsoft.com/office/officeart/2005/8/layout/default"/>
    <dgm:cxn modelId="{DA6C8753-F6CE-4EB2-AFBE-F2293231A0B0}" srcId="{25A2800B-CF6C-4E28-82A7-D6BEF8F5C5AF}" destId="{31C99115-1B1B-42FC-8A55-34A5C6D5D6B8}" srcOrd="4" destOrd="0" parTransId="{2BD89D9E-9AE8-4169-BC5F-FC29274049D3}" sibTransId="{4C25325C-530F-46C7-914A-A0440D86E3C5}"/>
    <dgm:cxn modelId="{594F8C53-915C-4832-89F1-08C12F95CD86}" type="presOf" srcId="{917A9E6C-7C79-48DD-8072-19DD2C4A5C19}" destId="{43FCEBFC-29AC-4252-8563-CA97A7E66F55}" srcOrd="0" destOrd="0" presId="urn:microsoft.com/office/officeart/2005/8/layout/default"/>
    <dgm:cxn modelId="{6F879555-EEEF-4B40-B4F5-CFA99977F3A0}" type="presOf" srcId="{25A2800B-CF6C-4E28-82A7-D6BEF8F5C5AF}" destId="{29933668-EA67-4397-A160-0995F382081E}" srcOrd="0" destOrd="0" presId="urn:microsoft.com/office/officeart/2005/8/layout/default"/>
    <dgm:cxn modelId="{537A9759-B0BB-4F57-B4C8-63055FF8905B}" srcId="{25A2800B-CF6C-4E28-82A7-D6BEF8F5C5AF}" destId="{917A9E6C-7C79-48DD-8072-19DD2C4A5C19}" srcOrd="1" destOrd="0" parTransId="{97E2B054-C6B6-43DA-997E-05FD2A6369F6}" sibTransId="{A841B932-D0E3-4AB6-8D3B-B82735C7BC6B}"/>
    <dgm:cxn modelId="{47DA556D-1686-4DDD-B973-6A63ED2F4809}" type="presOf" srcId="{25D725E7-6C8E-4C6D-83A3-B15D944D86C1}" destId="{9CB81F52-7DCA-42D4-A7A8-66D863FCFCAB}" srcOrd="0" destOrd="0" presId="urn:microsoft.com/office/officeart/2005/8/layout/default"/>
    <dgm:cxn modelId="{B1DC4075-F589-4EEA-A4A7-53D1D79B6783}" srcId="{25A2800B-CF6C-4E28-82A7-D6BEF8F5C5AF}" destId="{25D725E7-6C8E-4C6D-83A3-B15D944D86C1}" srcOrd="0" destOrd="0" parTransId="{6F9F7E8A-8BC3-4E7B-B99C-CC1C8106C2AD}" sibTransId="{11007E53-D07E-4287-B12C-AE12522E7861}"/>
    <dgm:cxn modelId="{F4FB60F7-985B-4975-A72B-B0458ACB4D55}" srcId="{25A2800B-CF6C-4E28-82A7-D6BEF8F5C5AF}" destId="{90B551CE-2382-4129-AC45-7718AB140C8E}" srcOrd="2" destOrd="0" parTransId="{604C0261-71FD-4609-A920-F7E707BAE100}" sibTransId="{267FE2ED-7888-46D4-9300-4F65939130C3}"/>
    <dgm:cxn modelId="{11827343-9B9C-444D-9C10-F5230601B4B2}" type="presParOf" srcId="{29933668-EA67-4397-A160-0995F382081E}" destId="{9CB81F52-7DCA-42D4-A7A8-66D863FCFCAB}" srcOrd="0" destOrd="0" presId="urn:microsoft.com/office/officeart/2005/8/layout/default"/>
    <dgm:cxn modelId="{56C3308A-A357-4663-A2DD-E35A0BCA861E}" type="presParOf" srcId="{29933668-EA67-4397-A160-0995F382081E}" destId="{663AE161-4725-4873-A9AE-18C80FA2F05E}" srcOrd="1" destOrd="0" presId="urn:microsoft.com/office/officeart/2005/8/layout/default"/>
    <dgm:cxn modelId="{1CA24A38-3213-4F6A-B636-BEF2E217FE2B}" type="presParOf" srcId="{29933668-EA67-4397-A160-0995F382081E}" destId="{43FCEBFC-29AC-4252-8563-CA97A7E66F55}" srcOrd="2" destOrd="0" presId="urn:microsoft.com/office/officeart/2005/8/layout/default"/>
    <dgm:cxn modelId="{7A16FED6-6D14-4199-B5F2-7094C8C80D8E}" type="presParOf" srcId="{29933668-EA67-4397-A160-0995F382081E}" destId="{21E90D3D-A08A-46FA-ADF0-3CF465A76218}" srcOrd="3" destOrd="0" presId="urn:microsoft.com/office/officeart/2005/8/layout/default"/>
    <dgm:cxn modelId="{41B9E2CC-6C90-4B94-BEE4-136BD62B9B13}" type="presParOf" srcId="{29933668-EA67-4397-A160-0995F382081E}" destId="{5BF37145-8EBD-4478-BA79-B299F5F7AF58}" srcOrd="4" destOrd="0" presId="urn:microsoft.com/office/officeart/2005/8/layout/default"/>
    <dgm:cxn modelId="{7237CFC6-18FF-4AAB-A097-22CF898BB256}" type="presParOf" srcId="{29933668-EA67-4397-A160-0995F382081E}" destId="{61792317-61DB-40DF-833F-62278349EBAC}" srcOrd="5" destOrd="0" presId="urn:microsoft.com/office/officeart/2005/8/layout/default"/>
    <dgm:cxn modelId="{92C0F153-EC01-4F50-A954-D650295DF769}" type="presParOf" srcId="{29933668-EA67-4397-A160-0995F382081E}" destId="{0CC3695A-A549-4C6D-BA37-3C3147A13CB6}" srcOrd="6" destOrd="0" presId="urn:microsoft.com/office/officeart/2005/8/layout/default"/>
    <dgm:cxn modelId="{F5B941CB-B5BE-4113-BAE5-FE815791E60A}" type="presParOf" srcId="{29933668-EA67-4397-A160-0995F382081E}" destId="{1E186ECF-6D87-4021-98E1-E296834920AD}" srcOrd="7" destOrd="0" presId="urn:microsoft.com/office/officeart/2005/8/layout/default"/>
    <dgm:cxn modelId="{C3C74664-9855-422C-929F-69838F5516F3}" type="presParOf" srcId="{29933668-EA67-4397-A160-0995F382081E}" destId="{3E98A4A4-5B0E-443F-B559-312921FB2200}"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14E993-66A0-43E1-85D1-73641D3DC498}"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GB"/>
        </a:p>
      </dgm:t>
    </dgm:pt>
    <dgm:pt modelId="{755C7298-4885-4B8D-9FF1-20944A5D0034}">
      <dgm:prSet phldrT="[Text]" phldr="0" custT="0"/>
      <dgm:spPr/>
      <dgm:t>
        <a:bodyPr/>
        <a:lstStyle/>
        <a:p>
          <a:pPr rtl="0"/>
          <a:r>
            <a:rPr lang="en-GB" sz="1200" b="1">
              <a:latin typeface="Century Gothic"/>
              <a:ea typeface="Calibri"/>
              <a:cs typeface="Calibri"/>
            </a:rPr>
            <a:t>Integrating Pain Management Within the Healthcare Systems</a:t>
          </a:r>
        </a:p>
      </dgm:t>
    </dgm:pt>
    <dgm:pt modelId="{EF55C0C3-90A1-423F-AD01-D6E103C399EA}" type="parTrans" cxnId="{0EF0A316-8CD1-4B3E-8A60-08614616BA8B}">
      <dgm:prSet/>
      <dgm:spPr/>
      <dgm:t>
        <a:bodyPr/>
        <a:lstStyle/>
        <a:p>
          <a:endParaRPr lang="en-GB"/>
        </a:p>
      </dgm:t>
    </dgm:pt>
    <dgm:pt modelId="{B4A063AE-E088-4B3D-B514-C97092FDF2D4}" type="sibTrans" cxnId="{0EF0A316-8CD1-4B3E-8A60-08614616BA8B}">
      <dgm:prSet/>
      <dgm:spPr/>
      <dgm:t>
        <a:bodyPr/>
        <a:lstStyle/>
        <a:p>
          <a:endParaRPr lang="en-GB"/>
        </a:p>
      </dgm:t>
    </dgm:pt>
    <dgm:pt modelId="{F1CD4174-C3DA-4163-9F73-1CC2296C402B}">
      <dgm:prSet phldrT="[Text]" phldr="0"/>
      <dgm:spPr/>
      <dgm:t>
        <a:bodyPr/>
        <a:lstStyle/>
        <a:p>
          <a:pPr rtl="0"/>
          <a:r>
            <a:rPr lang="en-GB" sz="1200" b="1">
              <a:latin typeface="Century Gothic"/>
              <a:ea typeface="Calibri"/>
              <a:cs typeface="Calibri"/>
            </a:rPr>
            <a:t>Promoting Pain Research and Education</a:t>
          </a:r>
          <a:endParaRPr lang="en-GB">
            <a:latin typeface="Century Gothic"/>
          </a:endParaRPr>
        </a:p>
      </dgm:t>
    </dgm:pt>
    <dgm:pt modelId="{098EEEA3-DE73-4530-BC02-5B36C8DD48FB}" type="parTrans" cxnId="{DCAD2B1A-767A-4000-A9D5-FA4AFCE76051}">
      <dgm:prSet/>
      <dgm:spPr/>
      <dgm:t>
        <a:bodyPr/>
        <a:lstStyle/>
        <a:p>
          <a:endParaRPr lang="en-GB"/>
        </a:p>
      </dgm:t>
    </dgm:pt>
    <dgm:pt modelId="{20970ED4-2E3F-4EC2-9884-D1EAAC72A429}" type="sibTrans" cxnId="{DCAD2B1A-767A-4000-A9D5-FA4AFCE76051}">
      <dgm:prSet/>
      <dgm:spPr/>
      <dgm:t>
        <a:bodyPr/>
        <a:lstStyle/>
        <a:p>
          <a:endParaRPr lang="en-GB"/>
        </a:p>
      </dgm:t>
    </dgm:pt>
    <dgm:pt modelId="{02546EA6-4166-48BA-9553-6C37A6980D51}">
      <dgm:prSet phldrT="[Text]" phldr="0"/>
      <dgm:spPr/>
      <dgm:t>
        <a:bodyPr/>
        <a:lstStyle/>
        <a:p>
          <a:pPr rtl="0"/>
          <a:r>
            <a:rPr lang="en-GB" sz="1200" b="1">
              <a:latin typeface="Century Gothic"/>
              <a:ea typeface="Calibri"/>
              <a:cs typeface="Calibri"/>
            </a:rPr>
            <a:t>Pain as a Chronic Condition</a:t>
          </a:r>
          <a:endParaRPr lang="en-GB">
            <a:latin typeface="Century Gothic"/>
          </a:endParaRPr>
        </a:p>
      </dgm:t>
    </dgm:pt>
    <dgm:pt modelId="{57B32937-9414-4410-9138-1527B5AEA8B9}" type="parTrans" cxnId="{8CF4E0A3-4F4A-4CA1-BE53-23D3986DDE45}">
      <dgm:prSet/>
      <dgm:spPr/>
      <dgm:t>
        <a:bodyPr/>
        <a:lstStyle/>
        <a:p>
          <a:endParaRPr lang="en-GB"/>
        </a:p>
      </dgm:t>
    </dgm:pt>
    <dgm:pt modelId="{013B3F37-0318-4A5F-BD39-334B8AFEF092}" type="sibTrans" cxnId="{8CF4E0A3-4F4A-4CA1-BE53-23D3986DDE45}">
      <dgm:prSet/>
      <dgm:spPr/>
      <dgm:t>
        <a:bodyPr/>
        <a:lstStyle/>
        <a:p>
          <a:endParaRPr lang="en-GB"/>
        </a:p>
      </dgm:t>
    </dgm:pt>
    <dgm:pt modelId="{378ABD4D-36A0-46CD-97B0-81C0A81B457F}">
      <dgm:prSet phldr="0"/>
      <dgm:spPr/>
      <dgm:t>
        <a:bodyPr/>
        <a:lstStyle/>
        <a:p>
          <a:pPr algn="just" rtl="0"/>
          <a:r>
            <a:rPr lang="en-GB" sz="1200" b="1">
              <a:latin typeface="Century Gothic"/>
              <a:ea typeface="Calibri"/>
              <a:cs typeface="Calibri"/>
            </a:rPr>
            <a:t>Pain in Employment and Economic Considerations</a:t>
          </a:r>
          <a:endParaRPr lang="en-US" sz="1200">
            <a:latin typeface="Century Gothic"/>
            <a:ea typeface="Calibri"/>
            <a:cs typeface="Calibri"/>
          </a:endParaRPr>
        </a:p>
      </dgm:t>
    </dgm:pt>
    <dgm:pt modelId="{9CC8D776-4805-4527-923F-8A3D8F6DD035}" type="parTrans" cxnId="{6AB0F36E-4738-4C43-8DDB-055DB8125616}">
      <dgm:prSet/>
      <dgm:spPr/>
    </dgm:pt>
    <dgm:pt modelId="{1E9A4FE5-C55B-46FE-AE8D-00F18407E652}" type="sibTrans" cxnId="{6AB0F36E-4738-4C43-8DDB-055DB8125616}">
      <dgm:prSet/>
      <dgm:spPr/>
    </dgm:pt>
    <dgm:pt modelId="{5E209F15-9198-492A-ADFB-6B981D00A325}" type="pres">
      <dgm:prSet presAssocID="{9A14E993-66A0-43E1-85D1-73641D3DC498}" presName="linear" presStyleCnt="0">
        <dgm:presLayoutVars>
          <dgm:animLvl val="lvl"/>
          <dgm:resizeHandles val="exact"/>
        </dgm:presLayoutVars>
      </dgm:prSet>
      <dgm:spPr/>
    </dgm:pt>
    <dgm:pt modelId="{FCDE22B4-A71F-4392-8606-9AC271850094}" type="pres">
      <dgm:prSet presAssocID="{755C7298-4885-4B8D-9FF1-20944A5D0034}" presName="parentText" presStyleLbl="node1" presStyleIdx="0" presStyleCnt="4">
        <dgm:presLayoutVars>
          <dgm:chMax val="0"/>
          <dgm:bulletEnabled val="1"/>
        </dgm:presLayoutVars>
      </dgm:prSet>
      <dgm:spPr/>
    </dgm:pt>
    <dgm:pt modelId="{43AC748A-5009-4791-B8BB-6EAD638D4D46}" type="pres">
      <dgm:prSet presAssocID="{B4A063AE-E088-4B3D-B514-C97092FDF2D4}" presName="spacer" presStyleCnt="0"/>
      <dgm:spPr/>
    </dgm:pt>
    <dgm:pt modelId="{6D063CA7-4F41-406B-B154-606119E2C279}" type="pres">
      <dgm:prSet presAssocID="{378ABD4D-36A0-46CD-97B0-81C0A81B457F}" presName="parentText" presStyleLbl="node1" presStyleIdx="1" presStyleCnt="4">
        <dgm:presLayoutVars>
          <dgm:chMax val="0"/>
          <dgm:bulletEnabled val="1"/>
        </dgm:presLayoutVars>
      </dgm:prSet>
      <dgm:spPr/>
    </dgm:pt>
    <dgm:pt modelId="{5D9B7025-0C34-455D-AF9C-0211C6CA413D}" type="pres">
      <dgm:prSet presAssocID="{1E9A4FE5-C55B-46FE-AE8D-00F18407E652}" presName="spacer" presStyleCnt="0"/>
      <dgm:spPr/>
    </dgm:pt>
    <dgm:pt modelId="{CD297CF7-B9D4-43B5-91B0-415B9F6972D3}" type="pres">
      <dgm:prSet presAssocID="{F1CD4174-C3DA-4163-9F73-1CC2296C402B}" presName="parentText" presStyleLbl="node1" presStyleIdx="2" presStyleCnt="4">
        <dgm:presLayoutVars>
          <dgm:chMax val="0"/>
          <dgm:bulletEnabled val="1"/>
        </dgm:presLayoutVars>
      </dgm:prSet>
      <dgm:spPr/>
    </dgm:pt>
    <dgm:pt modelId="{9E8D4DF1-081C-4A64-827F-6908B7FA70C8}" type="pres">
      <dgm:prSet presAssocID="{20970ED4-2E3F-4EC2-9884-D1EAAC72A429}" presName="spacer" presStyleCnt="0"/>
      <dgm:spPr/>
    </dgm:pt>
    <dgm:pt modelId="{C62A3281-2302-4239-9992-D46758C6E713}" type="pres">
      <dgm:prSet presAssocID="{02546EA6-4166-48BA-9553-6C37A6980D51}" presName="parentText" presStyleLbl="node1" presStyleIdx="3" presStyleCnt="4">
        <dgm:presLayoutVars>
          <dgm:chMax val="0"/>
          <dgm:bulletEnabled val="1"/>
        </dgm:presLayoutVars>
      </dgm:prSet>
      <dgm:spPr/>
    </dgm:pt>
  </dgm:ptLst>
  <dgm:cxnLst>
    <dgm:cxn modelId="{4783CD09-F7E3-4A3C-B7D6-6B44BD0D56BD}" type="presOf" srcId="{755C7298-4885-4B8D-9FF1-20944A5D0034}" destId="{FCDE22B4-A71F-4392-8606-9AC271850094}" srcOrd="0" destOrd="0" presId="urn:microsoft.com/office/officeart/2005/8/layout/vList2"/>
    <dgm:cxn modelId="{0EF0A316-8CD1-4B3E-8A60-08614616BA8B}" srcId="{9A14E993-66A0-43E1-85D1-73641D3DC498}" destId="{755C7298-4885-4B8D-9FF1-20944A5D0034}" srcOrd="0" destOrd="0" parTransId="{EF55C0C3-90A1-423F-AD01-D6E103C399EA}" sibTransId="{B4A063AE-E088-4B3D-B514-C97092FDF2D4}"/>
    <dgm:cxn modelId="{DCAD2B1A-767A-4000-A9D5-FA4AFCE76051}" srcId="{9A14E993-66A0-43E1-85D1-73641D3DC498}" destId="{F1CD4174-C3DA-4163-9F73-1CC2296C402B}" srcOrd="2" destOrd="0" parTransId="{098EEEA3-DE73-4530-BC02-5B36C8DD48FB}" sibTransId="{20970ED4-2E3F-4EC2-9884-D1EAAC72A429}"/>
    <dgm:cxn modelId="{85A1F622-4151-433C-B5B7-6B6D99F509F3}" type="presOf" srcId="{F1CD4174-C3DA-4163-9F73-1CC2296C402B}" destId="{CD297CF7-B9D4-43B5-91B0-415B9F6972D3}" srcOrd="0" destOrd="0" presId="urn:microsoft.com/office/officeart/2005/8/layout/vList2"/>
    <dgm:cxn modelId="{6AB0F36E-4738-4C43-8DDB-055DB8125616}" srcId="{9A14E993-66A0-43E1-85D1-73641D3DC498}" destId="{378ABD4D-36A0-46CD-97B0-81C0A81B457F}" srcOrd="1" destOrd="0" parTransId="{9CC8D776-4805-4527-923F-8A3D8F6DD035}" sibTransId="{1E9A4FE5-C55B-46FE-AE8D-00F18407E652}"/>
    <dgm:cxn modelId="{5FDC3481-5CBA-4D03-99AC-60AD505ECD08}" type="presOf" srcId="{9A14E993-66A0-43E1-85D1-73641D3DC498}" destId="{5E209F15-9198-492A-ADFB-6B981D00A325}" srcOrd="0" destOrd="0" presId="urn:microsoft.com/office/officeart/2005/8/layout/vList2"/>
    <dgm:cxn modelId="{8CF4E0A3-4F4A-4CA1-BE53-23D3986DDE45}" srcId="{9A14E993-66A0-43E1-85D1-73641D3DC498}" destId="{02546EA6-4166-48BA-9553-6C37A6980D51}" srcOrd="3" destOrd="0" parTransId="{57B32937-9414-4410-9138-1527B5AEA8B9}" sibTransId="{013B3F37-0318-4A5F-BD39-334B8AFEF092}"/>
    <dgm:cxn modelId="{15336DBD-F4D8-4A5B-88D5-A1ED4C315712}" type="presOf" srcId="{02546EA6-4166-48BA-9553-6C37A6980D51}" destId="{C62A3281-2302-4239-9992-D46758C6E713}" srcOrd="0" destOrd="0" presId="urn:microsoft.com/office/officeart/2005/8/layout/vList2"/>
    <dgm:cxn modelId="{02D4FDD0-3E70-4327-8C44-79AD75CCEC02}" type="presOf" srcId="{378ABD4D-36A0-46CD-97B0-81C0A81B457F}" destId="{6D063CA7-4F41-406B-B154-606119E2C279}" srcOrd="0" destOrd="0" presId="urn:microsoft.com/office/officeart/2005/8/layout/vList2"/>
    <dgm:cxn modelId="{4E8CDEB2-A1F9-43AD-974F-983C979B9805}" type="presParOf" srcId="{5E209F15-9198-492A-ADFB-6B981D00A325}" destId="{FCDE22B4-A71F-4392-8606-9AC271850094}" srcOrd="0" destOrd="0" presId="urn:microsoft.com/office/officeart/2005/8/layout/vList2"/>
    <dgm:cxn modelId="{4EDD5D08-C90B-445A-B3C4-A61B234B5097}" type="presParOf" srcId="{5E209F15-9198-492A-ADFB-6B981D00A325}" destId="{43AC748A-5009-4791-B8BB-6EAD638D4D46}" srcOrd="1" destOrd="0" presId="urn:microsoft.com/office/officeart/2005/8/layout/vList2"/>
    <dgm:cxn modelId="{AA3A8FC0-B5C1-4B65-ADB9-999B567784BF}" type="presParOf" srcId="{5E209F15-9198-492A-ADFB-6B981D00A325}" destId="{6D063CA7-4F41-406B-B154-606119E2C279}" srcOrd="2" destOrd="0" presId="urn:microsoft.com/office/officeart/2005/8/layout/vList2"/>
    <dgm:cxn modelId="{CCAB73E8-595F-44BE-9C11-5FE5A41ADCE1}" type="presParOf" srcId="{5E209F15-9198-492A-ADFB-6B981D00A325}" destId="{5D9B7025-0C34-455D-AF9C-0211C6CA413D}" srcOrd="3" destOrd="0" presId="urn:microsoft.com/office/officeart/2005/8/layout/vList2"/>
    <dgm:cxn modelId="{9F4AFD1A-4E54-4B03-9FD5-391FEA075FC4}" type="presParOf" srcId="{5E209F15-9198-492A-ADFB-6B981D00A325}" destId="{CD297CF7-B9D4-43B5-91B0-415B9F6972D3}" srcOrd="4" destOrd="0" presId="urn:microsoft.com/office/officeart/2005/8/layout/vList2"/>
    <dgm:cxn modelId="{F492380B-4F7F-4132-BA5E-3AAE84DF52D6}" type="presParOf" srcId="{5E209F15-9198-492A-ADFB-6B981D00A325}" destId="{9E8D4DF1-081C-4A64-827F-6908B7FA70C8}" srcOrd="5" destOrd="0" presId="urn:microsoft.com/office/officeart/2005/8/layout/vList2"/>
    <dgm:cxn modelId="{7CE36F1B-4664-4ACF-B4C5-0C44ECD9F047}" type="presParOf" srcId="{5E209F15-9198-492A-ADFB-6B981D00A325}" destId="{C62A3281-2302-4239-9992-D46758C6E713}"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ABEF69-41AF-497F-AF05-674522FDFF22}" type="doc">
      <dgm:prSet loTypeId="urn:microsoft.com/office/officeart/2005/8/layout/hProcess6" loCatId="process" qsTypeId="urn:microsoft.com/office/officeart/2005/8/quickstyle/simple5" qsCatId="simple" csTypeId="urn:microsoft.com/office/officeart/2005/8/colors/accent1_3" csCatId="accent1" phldr="1"/>
      <dgm:spPr/>
      <dgm:t>
        <a:bodyPr/>
        <a:lstStyle/>
        <a:p>
          <a:endParaRPr lang="en-GB"/>
        </a:p>
      </dgm:t>
    </dgm:pt>
    <dgm:pt modelId="{8DFFA3A5-2F23-442B-A548-C2681DDB42F8}">
      <dgm:prSet phldrT="[Text]" custT="1"/>
      <dgm:spPr/>
      <dgm:t>
        <a:bodyPr/>
        <a:lstStyle/>
        <a:p>
          <a:r>
            <a:rPr lang="en-GB" sz="700">
              <a:latin typeface="Century Gothic"/>
            </a:rPr>
            <a:t>2011</a:t>
          </a:r>
        </a:p>
      </dgm:t>
    </dgm:pt>
    <dgm:pt modelId="{56D75118-860B-4C07-8908-A92527FA86D3}" type="parTrans" cxnId="{86BE57E7-1A47-41A8-AF24-BE789A9BE671}">
      <dgm:prSet/>
      <dgm:spPr/>
      <dgm:t>
        <a:bodyPr/>
        <a:lstStyle/>
        <a:p>
          <a:endParaRPr lang="en-GB" sz="700"/>
        </a:p>
      </dgm:t>
    </dgm:pt>
    <dgm:pt modelId="{A8E3CD21-B111-4642-A83D-606342910FED}" type="sibTrans" cxnId="{86BE57E7-1A47-41A8-AF24-BE789A9BE671}">
      <dgm:prSet/>
      <dgm:spPr/>
      <dgm:t>
        <a:bodyPr/>
        <a:lstStyle/>
        <a:p>
          <a:endParaRPr lang="en-GB" sz="700"/>
        </a:p>
      </dgm:t>
    </dgm:pt>
    <dgm:pt modelId="{188668C2-857F-44B5-93CB-94400C7D411B}">
      <dgm:prSet phldrT="[Text]" custT="1"/>
      <dgm:spPr/>
      <dgm:t>
        <a:bodyPr/>
        <a:lstStyle/>
        <a:p>
          <a:r>
            <a:rPr lang="en-GB" sz="700">
              <a:latin typeface="Century Gothic"/>
              <a:cs typeface="Arial"/>
            </a:rPr>
            <a:t>A Road Map for Action</a:t>
          </a:r>
          <a:endParaRPr lang="en-GB" sz="700">
            <a:latin typeface="Century Gothic"/>
          </a:endParaRPr>
        </a:p>
      </dgm:t>
    </dgm:pt>
    <dgm:pt modelId="{D531C0D1-0891-4847-A9A4-231142AAEA1E}" type="parTrans" cxnId="{5200163B-3B33-4F80-9450-4528DAB42A00}">
      <dgm:prSet/>
      <dgm:spPr/>
      <dgm:t>
        <a:bodyPr/>
        <a:lstStyle/>
        <a:p>
          <a:endParaRPr lang="en-GB" sz="700"/>
        </a:p>
      </dgm:t>
    </dgm:pt>
    <dgm:pt modelId="{5C679D89-5475-4614-ABB3-D05353DB9C74}" type="sibTrans" cxnId="{5200163B-3B33-4F80-9450-4528DAB42A00}">
      <dgm:prSet/>
      <dgm:spPr/>
      <dgm:t>
        <a:bodyPr/>
        <a:lstStyle/>
        <a:p>
          <a:endParaRPr lang="en-GB" sz="700"/>
        </a:p>
      </dgm:t>
    </dgm:pt>
    <dgm:pt modelId="{10F45E8A-59F0-4C1F-847D-A32CF0F49ECB}">
      <dgm:prSet phldrT="[Text]" custT="1"/>
      <dgm:spPr/>
      <dgm:t>
        <a:bodyPr/>
        <a:lstStyle/>
        <a:p>
          <a:r>
            <a:rPr lang="en-GB" sz="700">
              <a:latin typeface="Century Gothic"/>
            </a:rPr>
            <a:t>2018</a:t>
          </a:r>
        </a:p>
      </dgm:t>
    </dgm:pt>
    <dgm:pt modelId="{7B076693-4965-4692-BBCB-6E8B1CA8B573}" type="parTrans" cxnId="{3BD78F48-F858-438A-BF3E-60808A5A37A3}">
      <dgm:prSet/>
      <dgm:spPr/>
      <dgm:t>
        <a:bodyPr/>
        <a:lstStyle/>
        <a:p>
          <a:endParaRPr lang="en-GB" sz="700"/>
        </a:p>
      </dgm:t>
    </dgm:pt>
    <dgm:pt modelId="{5BC340E9-DF81-4E11-816A-3E23051AB200}" type="sibTrans" cxnId="{3BD78F48-F858-438A-BF3E-60808A5A37A3}">
      <dgm:prSet/>
      <dgm:spPr/>
      <dgm:t>
        <a:bodyPr/>
        <a:lstStyle/>
        <a:p>
          <a:endParaRPr lang="en-GB" sz="700"/>
        </a:p>
      </dgm:t>
    </dgm:pt>
    <dgm:pt modelId="{2513795A-B0BA-4364-A1EC-AC0B12EDE74B}">
      <dgm:prSet phldrT="[Text]" custT="1"/>
      <dgm:spPr/>
      <dgm:t>
        <a:bodyPr/>
        <a:lstStyle/>
        <a:p>
          <a:pPr rtl="0">
            <a:buFont typeface="Arial"/>
            <a:buChar char="•"/>
          </a:pPr>
          <a:r>
            <a:rPr lang="en-GB" sz="700">
              <a:latin typeface="Century Gothic"/>
              <a:cs typeface="Arial"/>
            </a:rPr>
            <a:t>SIP Joint Statement</a:t>
          </a:r>
          <a:endParaRPr lang="en-GB" sz="700">
            <a:latin typeface="Century Gothic"/>
          </a:endParaRPr>
        </a:p>
      </dgm:t>
    </dgm:pt>
    <dgm:pt modelId="{9E327531-C00C-461A-B7A5-CDA0F9E678D1}" type="parTrans" cxnId="{E0E011D0-AB1B-4B9B-A14B-7A7A87A99544}">
      <dgm:prSet/>
      <dgm:spPr/>
      <dgm:t>
        <a:bodyPr/>
        <a:lstStyle/>
        <a:p>
          <a:endParaRPr lang="en-GB" sz="700"/>
        </a:p>
      </dgm:t>
    </dgm:pt>
    <dgm:pt modelId="{8197D46A-C419-408D-8161-DCF0DC616BE8}" type="sibTrans" cxnId="{E0E011D0-AB1B-4B9B-A14B-7A7A87A99544}">
      <dgm:prSet/>
      <dgm:spPr/>
      <dgm:t>
        <a:bodyPr/>
        <a:lstStyle/>
        <a:p>
          <a:endParaRPr lang="en-GB" sz="700"/>
        </a:p>
      </dgm:t>
    </dgm:pt>
    <dgm:pt modelId="{4CDFC015-DCDD-4A78-8C5E-08DE9BF4F8A3}">
      <dgm:prSet phldrT="[Text]" custT="1"/>
      <dgm:spPr/>
      <dgm:t>
        <a:bodyPr/>
        <a:lstStyle/>
        <a:p>
          <a:r>
            <a:rPr lang="en-GB" sz="700">
              <a:latin typeface="Century Gothic"/>
            </a:rPr>
            <a:t>2020</a:t>
          </a:r>
        </a:p>
      </dgm:t>
    </dgm:pt>
    <dgm:pt modelId="{988AB098-26CB-4B81-8AB0-8F6FA100A032}" type="parTrans" cxnId="{25A79399-2EA7-4CA7-AEC2-BFCB28C8B56E}">
      <dgm:prSet/>
      <dgm:spPr/>
      <dgm:t>
        <a:bodyPr/>
        <a:lstStyle/>
        <a:p>
          <a:endParaRPr lang="en-GB" sz="700"/>
        </a:p>
      </dgm:t>
    </dgm:pt>
    <dgm:pt modelId="{E7A4AFF4-9C68-4AD9-9D46-07BFE78A56D9}" type="sibTrans" cxnId="{25A79399-2EA7-4CA7-AEC2-BFCB28C8B56E}">
      <dgm:prSet/>
      <dgm:spPr/>
      <dgm:t>
        <a:bodyPr/>
        <a:lstStyle/>
        <a:p>
          <a:endParaRPr lang="en-GB" sz="700"/>
        </a:p>
      </dgm:t>
    </dgm:pt>
    <dgm:pt modelId="{523E9EDF-7CBE-4A06-B479-EAA2D990DB28}">
      <dgm:prSet phldrT="[Text]" phldr="0" custT="1"/>
      <dgm:spPr/>
      <dgm:t>
        <a:bodyPr/>
        <a:lstStyle/>
        <a:p>
          <a:pPr rtl="0"/>
          <a:r>
            <a:rPr lang="en-GB" sz="700">
              <a:latin typeface="Century Gothic"/>
              <a:cs typeface="Arial"/>
            </a:rPr>
            <a:t>SIP Cancer Position Paper + BECA Report</a:t>
          </a:r>
        </a:p>
      </dgm:t>
    </dgm:pt>
    <dgm:pt modelId="{6427992D-2F16-4921-B7C7-244D9556CA49}" type="parTrans" cxnId="{8AACFD37-8477-4A2A-BEDD-038C48065139}">
      <dgm:prSet/>
      <dgm:spPr/>
      <dgm:t>
        <a:bodyPr/>
        <a:lstStyle/>
        <a:p>
          <a:endParaRPr lang="en-GB" sz="700"/>
        </a:p>
      </dgm:t>
    </dgm:pt>
    <dgm:pt modelId="{99EBF4A5-E7EA-4845-97FA-6DF5083E068A}" type="sibTrans" cxnId="{8AACFD37-8477-4A2A-BEDD-038C48065139}">
      <dgm:prSet/>
      <dgm:spPr/>
      <dgm:t>
        <a:bodyPr/>
        <a:lstStyle/>
        <a:p>
          <a:endParaRPr lang="en-GB" sz="700"/>
        </a:p>
      </dgm:t>
    </dgm:pt>
    <dgm:pt modelId="{49E1649B-E3CF-49D9-94F6-26A509104ED5}">
      <dgm:prSet custT="1"/>
      <dgm:spPr/>
      <dgm:t>
        <a:bodyPr/>
        <a:lstStyle/>
        <a:p>
          <a:r>
            <a:rPr lang="en-GB" sz="700" dirty="0">
              <a:latin typeface="Century Gothic"/>
            </a:rPr>
            <a:t>2024</a:t>
          </a:r>
        </a:p>
      </dgm:t>
    </dgm:pt>
    <dgm:pt modelId="{FF805FBA-ABF8-474B-91C2-1172D27A90BD}" type="parTrans" cxnId="{EE15FA49-BA54-4B9F-AC67-0D8F9D337B44}">
      <dgm:prSet/>
      <dgm:spPr/>
      <dgm:t>
        <a:bodyPr/>
        <a:lstStyle/>
        <a:p>
          <a:endParaRPr lang="en-GB" sz="700"/>
        </a:p>
      </dgm:t>
    </dgm:pt>
    <dgm:pt modelId="{4D0F3290-A856-41F9-9C42-CA22DBF877FF}" type="sibTrans" cxnId="{EE15FA49-BA54-4B9F-AC67-0D8F9D337B44}">
      <dgm:prSet/>
      <dgm:spPr/>
      <dgm:t>
        <a:bodyPr/>
        <a:lstStyle/>
        <a:p>
          <a:endParaRPr lang="en-GB" sz="700"/>
        </a:p>
      </dgm:t>
    </dgm:pt>
    <dgm:pt modelId="{F69DE614-94DE-4021-869A-1EEF520B9E1A}">
      <dgm:prSet custT="1"/>
      <dgm:spPr/>
      <dgm:t>
        <a:bodyPr/>
        <a:lstStyle/>
        <a:p>
          <a:pPr rtl="0">
            <a:buFont typeface="Arial"/>
            <a:buChar char="•"/>
          </a:pPr>
          <a:r>
            <a:rPr lang="en-GB" sz="700" dirty="0">
              <a:latin typeface="Century Gothic"/>
              <a:cs typeface="Arial"/>
            </a:rPr>
            <a:t>SIP Book of Evidence + EHDS</a:t>
          </a:r>
          <a:endParaRPr lang="en-GB" sz="700" dirty="0"/>
        </a:p>
      </dgm:t>
    </dgm:pt>
    <dgm:pt modelId="{E54A40D2-C6E4-4B46-A705-03E8C4785014}" type="parTrans" cxnId="{25A96C46-031A-4358-8B05-11E8B6F18F3A}">
      <dgm:prSet/>
      <dgm:spPr/>
      <dgm:t>
        <a:bodyPr/>
        <a:lstStyle/>
        <a:p>
          <a:endParaRPr lang="en-GB" sz="700"/>
        </a:p>
      </dgm:t>
    </dgm:pt>
    <dgm:pt modelId="{39E59725-CFCA-4CDD-901F-71DCB3975009}" type="sibTrans" cxnId="{25A96C46-031A-4358-8B05-11E8B6F18F3A}">
      <dgm:prSet/>
      <dgm:spPr/>
      <dgm:t>
        <a:bodyPr/>
        <a:lstStyle/>
        <a:p>
          <a:endParaRPr lang="en-GB" sz="700"/>
        </a:p>
      </dgm:t>
    </dgm:pt>
    <dgm:pt modelId="{60A144A0-9074-6941-AC70-828FA5179A42}">
      <dgm:prSet phldrT="[Text]" phldr="0" custT="1"/>
      <dgm:spPr/>
      <dgm:t>
        <a:bodyPr/>
        <a:lstStyle/>
        <a:p>
          <a:pPr rtl="0"/>
          <a:r>
            <a:rPr lang="en-GB" sz="700">
              <a:latin typeface="Century Gothic"/>
              <a:cs typeface="Arial"/>
            </a:rPr>
            <a:t>2023</a:t>
          </a:r>
        </a:p>
      </dgm:t>
    </dgm:pt>
    <dgm:pt modelId="{64D69C00-D142-D04E-B12F-368B1137476C}" type="parTrans" cxnId="{D775B24A-A270-CD44-BA09-102C95D28523}">
      <dgm:prSet/>
      <dgm:spPr/>
      <dgm:t>
        <a:bodyPr/>
        <a:lstStyle/>
        <a:p>
          <a:endParaRPr lang="es-ES" sz="700"/>
        </a:p>
      </dgm:t>
    </dgm:pt>
    <dgm:pt modelId="{CB5DE346-AB2E-B144-AA54-849CE6865CFB}" type="sibTrans" cxnId="{D775B24A-A270-CD44-BA09-102C95D28523}">
      <dgm:prSet/>
      <dgm:spPr/>
      <dgm:t>
        <a:bodyPr/>
        <a:lstStyle/>
        <a:p>
          <a:endParaRPr lang="es-ES" sz="700"/>
        </a:p>
      </dgm:t>
    </dgm:pt>
    <dgm:pt modelId="{C855003E-1B53-3A48-8B11-324B02291EC9}">
      <dgm:prSet phldrT="[Text]" phldr="0" custT="1"/>
      <dgm:spPr/>
      <dgm:t>
        <a:bodyPr/>
        <a:lstStyle/>
        <a:p>
          <a:pPr rtl="0"/>
          <a:r>
            <a:rPr lang="en-GB" sz="700">
              <a:latin typeface="Century Gothic"/>
              <a:cs typeface="Arial"/>
            </a:rPr>
            <a:t>SIP Mental Health and Pain Joint Statement + EU Mental Health Strategy</a:t>
          </a:r>
        </a:p>
      </dgm:t>
    </dgm:pt>
    <dgm:pt modelId="{BEA57324-66F2-7443-B7B4-5A4D10882C51}" type="parTrans" cxnId="{F129EEDA-BB53-7A47-9611-09778B65190A}">
      <dgm:prSet/>
      <dgm:spPr/>
      <dgm:t>
        <a:bodyPr/>
        <a:lstStyle/>
        <a:p>
          <a:endParaRPr lang="es-ES" sz="700"/>
        </a:p>
      </dgm:t>
    </dgm:pt>
    <dgm:pt modelId="{CAD8FB17-AE61-754D-B301-F33A368DB792}" type="sibTrans" cxnId="{F129EEDA-BB53-7A47-9611-09778B65190A}">
      <dgm:prSet/>
      <dgm:spPr/>
      <dgm:t>
        <a:bodyPr/>
        <a:lstStyle/>
        <a:p>
          <a:endParaRPr lang="es-ES" sz="700"/>
        </a:p>
      </dgm:t>
    </dgm:pt>
    <dgm:pt modelId="{8B24D043-3B17-2F4B-9133-6DE51713CB2C}">
      <dgm:prSet custT="1"/>
      <dgm:spPr/>
      <dgm:t>
        <a:bodyPr/>
        <a:lstStyle/>
        <a:p>
          <a:pPr rtl="0">
            <a:buFont typeface="Arial"/>
            <a:buChar char="•"/>
          </a:pPr>
          <a:r>
            <a:rPr lang="en-GB" sz="700" dirty="0"/>
            <a:t>2025</a:t>
          </a:r>
        </a:p>
      </dgm:t>
    </dgm:pt>
    <dgm:pt modelId="{0E62EBF7-F4A2-0E4B-88C5-C9075A437D0B}" type="parTrans" cxnId="{2B9866FF-8603-AB46-8F9D-85EAE261F32C}">
      <dgm:prSet/>
      <dgm:spPr/>
      <dgm:t>
        <a:bodyPr/>
        <a:lstStyle/>
        <a:p>
          <a:endParaRPr lang="es-ES" sz="700"/>
        </a:p>
      </dgm:t>
    </dgm:pt>
    <dgm:pt modelId="{D59B7F71-6BD7-624C-A75A-DF26E98534C7}" type="sibTrans" cxnId="{2B9866FF-8603-AB46-8F9D-85EAE261F32C}">
      <dgm:prSet/>
      <dgm:spPr/>
      <dgm:t>
        <a:bodyPr/>
        <a:lstStyle/>
        <a:p>
          <a:endParaRPr lang="es-ES" sz="700"/>
        </a:p>
      </dgm:t>
    </dgm:pt>
    <dgm:pt modelId="{797B2464-DF1D-3F47-A26E-496811DE89FA}">
      <dgm:prSet custT="1"/>
      <dgm:spPr/>
      <dgm:t>
        <a:bodyPr/>
        <a:lstStyle/>
        <a:p>
          <a:pPr rtl="0">
            <a:buFont typeface="Arial"/>
            <a:buNone/>
          </a:pPr>
          <a:r>
            <a:rPr lang="en-GB" sz="700" dirty="0"/>
            <a:t>SIP Preventative Healthcare of Chronic Pain Position Paper  + SANT  EP Committee Study on Women's Health</a:t>
          </a:r>
        </a:p>
      </dgm:t>
    </dgm:pt>
    <dgm:pt modelId="{FC681AA1-BFDF-C040-8B4E-735ACBF19701}" type="parTrans" cxnId="{1017FF48-B7E7-754A-9840-817BD0F26389}">
      <dgm:prSet/>
      <dgm:spPr/>
      <dgm:t>
        <a:bodyPr/>
        <a:lstStyle/>
        <a:p>
          <a:endParaRPr lang="es-ES" sz="700"/>
        </a:p>
      </dgm:t>
    </dgm:pt>
    <dgm:pt modelId="{89C3D0FA-337C-EF49-AF13-589193AFCAC0}" type="sibTrans" cxnId="{1017FF48-B7E7-754A-9840-817BD0F26389}">
      <dgm:prSet/>
      <dgm:spPr/>
      <dgm:t>
        <a:bodyPr/>
        <a:lstStyle/>
        <a:p>
          <a:endParaRPr lang="es-ES" sz="700"/>
        </a:p>
      </dgm:t>
    </dgm:pt>
    <dgm:pt modelId="{332C16B1-2E0B-4D6A-9610-111577F176FA}" type="pres">
      <dgm:prSet presAssocID="{F2ABEF69-41AF-497F-AF05-674522FDFF22}" presName="theList" presStyleCnt="0">
        <dgm:presLayoutVars>
          <dgm:dir/>
          <dgm:animLvl val="lvl"/>
          <dgm:resizeHandles val="exact"/>
        </dgm:presLayoutVars>
      </dgm:prSet>
      <dgm:spPr/>
    </dgm:pt>
    <dgm:pt modelId="{B8D4C160-26B9-4B92-B11E-379DE45CC1E8}" type="pres">
      <dgm:prSet presAssocID="{8DFFA3A5-2F23-442B-A548-C2681DDB42F8}" presName="compNode" presStyleCnt="0"/>
      <dgm:spPr/>
    </dgm:pt>
    <dgm:pt modelId="{EE8ECAE1-15CB-4EF2-B47F-0798AB0502C2}" type="pres">
      <dgm:prSet presAssocID="{8DFFA3A5-2F23-442B-A548-C2681DDB42F8}" presName="noGeometry" presStyleCnt="0"/>
      <dgm:spPr/>
    </dgm:pt>
    <dgm:pt modelId="{0E861E1A-8390-4A76-8DED-5F3773FDB42C}" type="pres">
      <dgm:prSet presAssocID="{8DFFA3A5-2F23-442B-A548-C2681DDB42F8}" presName="childTextVisible" presStyleLbl="bgAccFollowNode1" presStyleIdx="0" presStyleCnt="6">
        <dgm:presLayoutVars>
          <dgm:bulletEnabled val="1"/>
        </dgm:presLayoutVars>
      </dgm:prSet>
      <dgm:spPr/>
    </dgm:pt>
    <dgm:pt modelId="{68EEDE6B-056D-4080-A5B3-DF9FAB6E191B}" type="pres">
      <dgm:prSet presAssocID="{8DFFA3A5-2F23-442B-A548-C2681DDB42F8}" presName="childTextHidden" presStyleLbl="bgAccFollowNode1" presStyleIdx="0" presStyleCnt="6"/>
      <dgm:spPr/>
    </dgm:pt>
    <dgm:pt modelId="{91B340D7-7092-49F6-BA7E-78395ADCE835}" type="pres">
      <dgm:prSet presAssocID="{8DFFA3A5-2F23-442B-A548-C2681DDB42F8}" presName="parentText" presStyleLbl="node1" presStyleIdx="0" presStyleCnt="6">
        <dgm:presLayoutVars>
          <dgm:chMax val="1"/>
          <dgm:bulletEnabled val="1"/>
        </dgm:presLayoutVars>
      </dgm:prSet>
      <dgm:spPr/>
    </dgm:pt>
    <dgm:pt modelId="{D828EE39-0D43-4508-ABFD-EEBA11D62B92}" type="pres">
      <dgm:prSet presAssocID="{8DFFA3A5-2F23-442B-A548-C2681DDB42F8}" presName="aSpace" presStyleCnt="0"/>
      <dgm:spPr/>
    </dgm:pt>
    <dgm:pt modelId="{DBABB3F1-C72D-4FDE-876F-C6E142BDD7F4}" type="pres">
      <dgm:prSet presAssocID="{10F45E8A-59F0-4C1F-847D-A32CF0F49ECB}" presName="compNode" presStyleCnt="0"/>
      <dgm:spPr/>
    </dgm:pt>
    <dgm:pt modelId="{51D8B2FD-B952-461B-8B69-CAD66BAB2BE7}" type="pres">
      <dgm:prSet presAssocID="{10F45E8A-59F0-4C1F-847D-A32CF0F49ECB}" presName="noGeometry" presStyleCnt="0"/>
      <dgm:spPr/>
    </dgm:pt>
    <dgm:pt modelId="{5027194F-0EBC-4DCE-8A3E-F77A59EBF2F7}" type="pres">
      <dgm:prSet presAssocID="{10F45E8A-59F0-4C1F-847D-A32CF0F49ECB}" presName="childTextVisible" presStyleLbl="bgAccFollowNode1" presStyleIdx="1" presStyleCnt="6">
        <dgm:presLayoutVars>
          <dgm:bulletEnabled val="1"/>
        </dgm:presLayoutVars>
      </dgm:prSet>
      <dgm:spPr/>
    </dgm:pt>
    <dgm:pt modelId="{01B07240-C6C1-4C60-9166-8C3403E47DF8}" type="pres">
      <dgm:prSet presAssocID="{10F45E8A-59F0-4C1F-847D-A32CF0F49ECB}" presName="childTextHidden" presStyleLbl="bgAccFollowNode1" presStyleIdx="1" presStyleCnt="6"/>
      <dgm:spPr/>
    </dgm:pt>
    <dgm:pt modelId="{17385411-88C2-437F-86CF-9E9BAF472124}" type="pres">
      <dgm:prSet presAssocID="{10F45E8A-59F0-4C1F-847D-A32CF0F49ECB}" presName="parentText" presStyleLbl="node1" presStyleIdx="1" presStyleCnt="6">
        <dgm:presLayoutVars>
          <dgm:chMax val="1"/>
          <dgm:bulletEnabled val="1"/>
        </dgm:presLayoutVars>
      </dgm:prSet>
      <dgm:spPr/>
    </dgm:pt>
    <dgm:pt modelId="{189BBC46-600D-4044-9600-5ADD17E8B168}" type="pres">
      <dgm:prSet presAssocID="{10F45E8A-59F0-4C1F-847D-A32CF0F49ECB}" presName="aSpace" presStyleCnt="0"/>
      <dgm:spPr/>
    </dgm:pt>
    <dgm:pt modelId="{86D2965B-B627-49A5-9E4F-23BDB30ACC80}" type="pres">
      <dgm:prSet presAssocID="{4CDFC015-DCDD-4A78-8C5E-08DE9BF4F8A3}" presName="compNode" presStyleCnt="0"/>
      <dgm:spPr/>
    </dgm:pt>
    <dgm:pt modelId="{749E45D0-45C1-4F29-859F-F06EC314E9E1}" type="pres">
      <dgm:prSet presAssocID="{4CDFC015-DCDD-4A78-8C5E-08DE9BF4F8A3}" presName="noGeometry" presStyleCnt="0"/>
      <dgm:spPr/>
    </dgm:pt>
    <dgm:pt modelId="{F7E44D6B-8D41-4048-BE0F-E75CB3D9BCB2}" type="pres">
      <dgm:prSet presAssocID="{4CDFC015-DCDD-4A78-8C5E-08DE9BF4F8A3}" presName="childTextVisible" presStyleLbl="bgAccFollowNode1" presStyleIdx="2" presStyleCnt="6">
        <dgm:presLayoutVars>
          <dgm:bulletEnabled val="1"/>
        </dgm:presLayoutVars>
      </dgm:prSet>
      <dgm:spPr/>
    </dgm:pt>
    <dgm:pt modelId="{6A34F375-30C1-4A34-9056-F54BF116B40B}" type="pres">
      <dgm:prSet presAssocID="{4CDFC015-DCDD-4A78-8C5E-08DE9BF4F8A3}" presName="childTextHidden" presStyleLbl="bgAccFollowNode1" presStyleIdx="2" presStyleCnt="6"/>
      <dgm:spPr/>
    </dgm:pt>
    <dgm:pt modelId="{C6A3D733-2DEE-4C44-833C-EDB218371620}" type="pres">
      <dgm:prSet presAssocID="{4CDFC015-DCDD-4A78-8C5E-08DE9BF4F8A3}" presName="parentText" presStyleLbl="node1" presStyleIdx="2" presStyleCnt="6">
        <dgm:presLayoutVars>
          <dgm:chMax val="1"/>
          <dgm:bulletEnabled val="1"/>
        </dgm:presLayoutVars>
      </dgm:prSet>
      <dgm:spPr/>
    </dgm:pt>
    <dgm:pt modelId="{C9F951A8-D9C6-4762-8DA7-70D9ECD41D3F}" type="pres">
      <dgm:prSet presAssocID="{4CDFC015-DCDD-4A78-8C5E-08DE9BF4F8A3}" presName="aSpace" presStyleCnt="0"/>
      <dgm:spPr/>
    </dgm:pt>
    <dgm:pt modelId="{B63808A2-D60E-2A4B-8DA7-662BB6A3CEB7}" type="pres">
      <dgm:prSet presAssocID="{60A144A0-9074-6941-AC70-828FA5179A42}" presName="compNode" presStyleCnt="0"/>
      <dgm:spPr/>
    </dgm:pt>
    <dgm:pt modelId="{72B6366F-B8D6-2648-9CD8-E2D28F02329A}" type="pres">
      <dgm:prSet presAssocID="{60A144A0-9074-6941-AC70-828FA5179A42}" presName="noGeometry" presStyleCnt="0"/>
      <dgm:spPr/>
    </dgm:pt>
    <dgm:pt modelId="{6B2E0F07-1AE5-834C-A412-4BED133E8FFA}" type="pres">
      <dgm:prSet presAssocID="{60A144A0-9074-6941-AC70-828FA5179A42}" presName="childTextVisible" presStyleLbl="bgAccFollowNode1" presStyleIdx="3" presStyleCnt="6">
        <dgm:presLayoutVars>
          <dgm:bulletEnabled val="1"/>
        </dgm:presLayoutVars>
      </dgm:prSet>
      <dgm:spPr/>
    </dgm:pt>
    <dgm:pt modelId="{577D739D-932B-AA4E-A642-CD7CA3304E45}" type="pres">
      <dgm:prSet presAssocID="{60A144A0-9074-6941-AC70-828FA5179A42}" presName="childTextHidden" presStyleLbl="bgAccFollowNode1" presStyleIdx="3" presStyleCnt="6"/>
      <dgm:spPr/>
    </dgm:pt>
    <dgm:pt modelId="{17170E64-BBB3-EA40-B151-E83920E86EF0}" type="pres">
      <dgm:prSet presAssocID="{60A144A0-9074-6941-AC70-828FA5179A42}" presName="parentText" presStyleLbl="node1" presStyleIdx="3" presStyleCnt="6">
        <dgm:presLayoutVars>
          <dgm:chMax val="1"/>
          <dgm:bulletEnabled val="1"/>
        </dgm:presLayoutVars>
      </dgm:prSet>
      <dgm:spPr/>
    </dgm:pt>
    <dgm:pt modelId="{F799EDD4-3837-DB4D-B838-AB11D5996F4A}" type="pres">
      <dgm:prSet presAssocID="{60A144A0-9074-6941-AC70-828FA5179A42}" presName="aSpace" presStyleCnt="0"/>
      <dgm:spPr/>
    </dgm:pt>
    <dgm:pt modelId="{D25B220E-5EC4-492F-A13B-2D81380DBA42}" type="pres">
      <dgm:prSet presAssocID="{49E1649B-E3CF-49D9-94F6-26A509104ED5}" presName="compNode" presStyleCnt="0"/>
      <dgm:spPr/>
    </dgm:pt>
    <dgm:pt modelId="{3CD93016-38CA-4C1A-B69D-725F96C208BA}" type="pres">
      <dgm:prSet presAssocID="{49E1649B-E3CF-49D9-94F6-26A509104ED5}" presName="noGeometry" presStyleCnt="0"/>
      <dgm:spPr/>
    </dgm:pt>
    <dgm:pt modelId="{6A61544A-1548-4550-B37A-0B8636E9F311}" type="pres">
      <dgm:prSet presAssocID="{49E1649B-E3CF-49D9-94F6-26A509104ED5}" presName="childTextVisible" presStyleLbl="bgAccFollowNode1" presStyleIdx="4" presStyleCnt="6">
        <dgm:presLayoutVars>
          <dgm:bulletEnabled val="1"/>
        </dgm:presLayoutVars>
      </dgm:prSet>
      <dgm:spPr/>
    </dgm:pt>
    <dgm:pt modelId="{7F7E1AB3-19DD-45F6-A4BB-1DBBA9A916BE}" type="pres">
      <dgm:prSet presAssocID="{49E1649B-E3CF-49D9-94F6-26A509104ED5}" presName="childTextHidden" presStyleLbl="bgAccFollowNode1" presStyleIdx="4" presStyleCnt="6"/>
      <dgm:spPr/>
    </dgm:pt>
    <dgm:pt modelId="{5F480B99-364D-4B77-B955-B8D503854B49}" type="pres">
      <dgm:prSet presAssocID="{49E1649B-E3CF-49D9-94F6-26A509104ED5}" presName="parentText" presStyleLbl="node1" presStyleIdx="4" presStyleCnt="6">
        <dgm:presLayoutVars>
          <dgm:chMax val="1"/>
          <dgm:bulletEnabled val="1"/>
        </dgm:presLayoutVars>
      </dgm:prSet>
      <dgm:spPr/>
    </dgm:pt>
    <dgm:pt modelId="{259910B9-81D6-9C41-B0FE-9E81A5CED894}" type="pres">
      <dgm:prSet presAssocID="{49E1649B-E3CF-49D9-94F6-26A509104ED5}" presName="aSpace" presStyleCnt="0"/>
      <dgm:spPr/>
    </dgm:pt>
    <dgm:pt modelId="{43C9187A-CF9B-AB42-A56E-3EF4B9CC238D}" type="pres">
      <dgm:prSet presAssocID="{8B24D043-3B17-2F4B-9133-6DE51713CB2C}" presName="compNode" presStyleCnt="0"/>
      <dgm:spPr/>
    </dgm:pt>
    <dgm:pt modelId="{BCF18499-CE76-9043-9039-6561567D2455}" type="pres">
      <dgm:prSet presAssocID="{8B24D043-3B17-2F4B-9133-6DE51713CB2C}" presName="noGeometry" presStyleCnt="0"/>
      <dgm:spPr/>
    </dgm:pt>
    <dgm:pt modelId="{2B461D46-ACB9-814C-9D3F-E3DB4376A81C}" type="pres">
      <dgm:prSet presAssocID="{8B24D043-3B17-2F4B-9133-6DE51713CB2C}" presName="childTextVisible" presStyleLbl="bgAccFollowNode1" presStyleIdx="5" presStyleCnt="6">
        <dgm:presLayoutVars>
          <dgm:bulletEnabled val="1"/>
        </dgm:presLayoutVars>
      </dgm:prSet>
      <dgm:spPr/>
    </dgm:pt>
    <dgm:pt modelId="{1D53D3E3-5C5D-0F48-A1C0-8F8C60DAA191}" type="pres">
      <dgm:prSet presAssocID="{8B24D043-3B17-2F4B-9133-6DE51713CB2C}" presName="childTextHidden" presStyleLbl="bgAccFollowNode1" presStyleIdx="5" presStyleCnt="6"/>
      <dgm:spPr/>
    </dgm:pt>
    <dgm:pt modelId="{AF20531D-2417-C940-83E7-2E91CBC3AA96}" type="pres">
      <dgm:prSet presAssocID="{8B24D043-3B17-2F4B-9133-6DE51713CB2C}" presName="parentText" presStyleLbl="node1" presStyleIdx="5" presStyleCnt="6">
        <dgm:presLayoutVars>
          <dgm:chMax val="1"/>
          <dgm:bulletEnabled val="1"/>
        </dgm:presLayoutVars>
      </dgm:prSet>
      <dgm:spPr/>
    </dgm:pt>
  </dgm:ptLst>
  <dgm:cxnLst>
    <dgm:cxn modelId="{1DA67309-F926-CC47-AD8D-8B80658E2E04}" type="presOf" srcId="{60A144A0-9074-6941-AC70-828FA5179A42}" destId="{17170E64-BBB3-EA40-B151-E83920E86EF0}" srcOrd="0" destOrd="0" presId="urn:microsoft.com/office/officeart/2005/8/layout/hProcess6"/>
    <dgm:cxn modelId="{8F7BB112-8DDE-44F9-9CE5-EEAF38656E0C}" type="presOf" srcId="{F2ABEF69-41AF-497F-AF05-674522FDFF22}" destId="{332C16B1-2E0B-4D6A-9610-111577F176FA}" srcOrd="0" destOrd="0" presId="urn:microsoft.com/office/officeart/2005/8/layout/hProcess6"/>
    <dgm:cxn modelId="{8F346724-8D63-493A-8B4B-98B9C64457CC}" type="presOf" srcId="{10F45E8A-59F0-4C1F-847D-A32CF0F49ECB}" destId="{17385411-88C2-437F-86CF-9E9BAF472124}" srcOrd="0" destOrd="0" presId="urn:microsoft.com/office/officeart/2005/8/layout/hProcess6"/>
    <dgm:cxn modelId="{CC5F6C2A-239D-4C67-B8C9-BB9DAB02FBAA}" type="presOf" srcId="{49E1649B-E3CF-49D9-94F6-26A509104ED5}" destId="{5F480B99-364D-4B77-B955-B8D503854B49}" srcOrd="0" destOrd="0" presId="urn:microsoft.com/office/officeart/2005/8/layout/hProcess6"/>
    <dgm:cxn modelId="{CD75552F-C8F3-456E-B137-76FB205A98D9}" type="presOf" srcId="{2513795A-B0BA-4364-A1EC-AC0B12EDE74B}" destId="{5027194F-0EBC-4DCE-8A3E-F77A59EBF2F7}" srcOrd="0" destOrd="0" presId="urn:microsoft.com/office/officeart/2005/8/layout/hProcess6"/>
    <dgm:cxn modelId="{8AACFD37-8477-4A2A-BEDD-038C48065139}" srcId="{4CDFC015-DCDD-4A78-8C5E-08DE9BF4F8A3}" destId="{523E9EDF-7CBE-4A06-B479-EAA2D990DB28}" srcOrd="0" destOrd="0" parTransId="{6427992D-2F16-4921-B7C7-244D9556CA49}" sibTransId="{99EBF4A5-E7EA-4845-97FA-6DF5083E068A}"/>
    <dgm:cxn modelId="{5200163B-3B33-4F80-9450-4528DAB42A00}" srcId="{8DFFA3A5-2F23-442B-A548-C2681DDB42F8}" destId="{188668C2-857F-44B5-93CB-94400C7D411B}" srcOrd="0" destOrd="0" parTransId="{D531C0D1-0891-4847-A9A4-231142AAEA1E}" sibTransId="{5C679D89-5475-4614-ABB3-D05353DB9C74}"/>
    <dgm:cxn modelId="{1BD63046-55EC-7A42-9244-6C22E9F2779D}" type="presOf" srcId="{C855003E-1B53-3A48-8B11-324B02291EC9}" destId="{6B2E0F07-1AE5-834C-A412-4BED133E8FFA}" srcOrd="0" destOrd="0" presId="urn:microsoft.com/office/officeart/2005/8/layout/hProcess6"/>
    <dgm:cxn modelId="{25A96C46-031A-4358-8B05-11E8B6F18F3A}" srcId="{49E1649B-E3CF-49D9-94F6-26A509104ED5}" destId="{F69DE614-94DE-4021-869A-1EEF520B9E1A}" srcOrd="0" destOrd="0" parTransId="{E54A40D2-C6E4-4B46-A705-03E8C4785014}" sibTransId="{39E59725-CFCA-4CDD-901F-71DCB3975009}"/>
    <dgm:cxn modelId="{3BD78F48-F858-438A-BF3E-60808A5A37A3}" srcId="{F2ABEF69-41AF-497F-AF05-674522FDFF22}" destId="{10F45E8A-59F0-4C1F-847D-A32CF0F49ECB}" srcOrd="1" destOrd="0" parTransId="{7B076693-4965-4692-BBCB-6E8B1CA8B573}" sibTransId="{5BC340E9-DF81-4E11-816A-3E23051AB200}"/>
    <dgm:cxn modelId="{1017FF48-B7E7-754A-9840-817BD0F26389}" srcId="{8B24D043-3B17-2F4B-9133-6DE51713CB2C}" destId="{797B2464-DF1D-3F47-A26E-496811DE89FA}" srcOrd="0" destOrd="0" parTransId="{FC681AA1-BFDF-C040-8B4E-735ACBF19701}" sibTransId="{89C3D0FA-337C-EF49-AF13-589193AFCAC0}"/>
    <dgm:cxn modelId="{128BA349-5330-4402-AB92-A419BE5E8158}" type="presOf" srcId="{2513795A-B0BA-4364-A1EC-AC0B12EDE74B}" destId="{01B07240-C6C1-4C60-9166-8C3403E47DF8}" srcOrd="1" destOrd="0" presId="urn:microsoft.com/office/officeart/2005/8/layout/hProcess6"/>
    <dgm:cxn modelId="{EE15FA49-BA54-4B9F-AC67-0D8F9D337B44}" srcId="{F2ABEF69-41AF-497F-AF05-674522FDFF22}" destId="{49E1649B-E3CF-49D9-94F6-26A509104ED5}" srcOrd="4" destOrd="0" parTransId="{FF805FBA-ABF8-474B-91C2-1172D27A90BD}" sibTransId="{4D0F3290-A856-41F9-9C42-CA22DBF877FF}"/>
    <dgm:cxn modelId="{D775B24A-A270-CD44-BA09-102C95D28523}" srcId="{F2ABEF69-41AF-497F-AF05-674522FDFF22}" destId="{60A144A0-9074-6941-AC70-828FA5179A42}" srcOrd="3" destOrd="0" parTransId="{64D69C00-D142-D04E-B12F-368B1137476C}" sibTransId="{CB5DE346-AB2E-B144-AA54-849CE6865CFB}"/>
    <dgm:cxn modelId="{6377235A-6EF6-8A45-9203-F80366B528EF}" type="presOf" srcId="{797B2464-DF1D-3F47-A26E-496811DE89FA}" destId="{2B461D46-ACB9-814C-9D3F-E3DB4376A81C}" srcOrd="0" destOrd="0" presId="urn:microsoft.com/office/officeart/2005/8/layout/hProcess6"/>
    <dgm:cxn modelId="{694E305F-37B6-444E-8AE0-45D287A9E51E}" type="presOf" srcId="{4CDFC015-DCDD-4A78-8C5E-08DE9BF4F8A3}" destId="{C6A3D733-2DEE-4C44-833C-EDB218371620}" srcOrd="0" destOrd="0" presId="urn:microsoft.com/office/officeart/2005/8/layout/hProcess6"/>
    <dgm:cxn modelId="{D992416D-7124-AE4A-8774-C122E608A372}" type="presOf" srcId="{8B24D043-3B17-2F4B-9133-6DE51713CB2C}" destId="{AF20531D-2417-C940-83E7-2E91CBC3AA96}" srcOrd="0" destOrd="0" presId="urn:microsoft.com/office/officeart/2005/8/layout/hProcess6"/>
    <dgm:cxn modelId="{1449AD93-D3F2-4339-BF16-4EDD83B7ECC0}" type="presOf" srcId="{188668C2-857F-44B5-93CB-94400C7D411B}" destId="{0E861E1A-8390-4A76-8DED-5F3773FDB42C}" srcOrd="0" destOrd="0" presId="urn:microsoft.com/office/officeart/2005/8/layout/hProcess6"/>
    <dgm:cxn modelId="{25A79399-2EA7-4CA7-AEC2-BFCB28C8B56E}" srcId="{F2ABEF69-41AF-497F-AF05-674522FDFF22}" destId="{4CDFC015-DCDD-4A78-8C5E-08DE9BF4F8A3}" srcOrd="2" destOrd="0" parTransId="{988AB098-26CB-4B81-8AB0-8F6FA100A032}" sibTransId="{E7A4AFF4-9C68-4AD9-9D46-07BFE78A56D9}"/>
    <dgm:cxn modelId="{542D949C-D23A-49D9-9322-5ADA52BB9697}" type="presOf" srcId="{523E9EDF-7CBE-4A06-B479-EAA2D990DB28}" destId="{6A34F375-30C1-4A34-9056-F54BF116B40B}" srcOrd="1" destOrd="0" presId="urn:microsoft.com/office/officeart/2005/8/layout/hProcess6"/>
    <dgm:cxn modelId="{9452899D-494B-4146-B954-4095282B61F3}" type="presOf" srcId="{F69DE614-94DE-4021-869A-1EEF520B9E1A}" destId="{7F7E1AB3-19DD-45F6-A4BB-1DBBA9A916BE}" srcOrd="1" destOrd="0" presId="urn:microsoft.com/office/officeart/2005/8/layout/hProcess6"/>
    <dgm:cxn modelId="{C4DBA89D-6599-42E3-9192-4A3393F35F33}" type="presOf" srcId="{523E9EDF-7CBE-4A06-B479-EAA2D990DB28}" destId="{F7E44D6B-8D41-4048-BE0F-E75CB3D9BCB2}" srcOrd="0" destOrd="0" presId="urn:microsoft.com/office/officeart/2005/8/layout/hProcess6"/>
    <dgm:cxn modelId="{F7F90DBA-87B0-E24E-9D14-E492F4F5EE5D}" type="presOf" srcId="{C855003E-1B53-3A48-8B11-324B02291EC9}" destId="{577D739D-932B-AA4E-A642-CD7CA3304E45}" srcOrd="1" destOrd="0" presId="urn:microsoft.com/office/officeart/2005/8/layout/hProcess6"/>
    <dgm:cxn modelId="{5E7697BE-529B-4C04-A16C-F805F4F9DF79}" type="presOf" srcId="{8DFFA3A5-2F23-442B-A548-C2681DDB42F8}" destId="{91B340D7-7092-49F6-BA7E-78395ADCE835}" srcOrd="0" destOrd="0" presId="urn:microsoft.com/office/officeart/2005/8/layout/hProcess6"/>
    <dgm:cxn modelId="{C1B1F6C7-0F99-4836-80DD-F9C87914A73B}" type="presOf" srcId="{188668C2-857F-44B5-93CB-94400C7D411B}" destId="{68EEDE6B-056D-4080-A5B3-DF9FAB6E191B}" srcOrd="1" destOrd="0" presId="urn:microsoft.com/office/officeart/2005/8/layout/hProcess6"/>
    <dgm:cxn modelId="{E0E011D0-AB1B-4B9B-A14B-7A7A87A99544}" srcId="{10F45E8A-59F0-4C1F-847D-A32CF0F49ECB}" destId="{2513795A-B0BA-4364-A1EC-AC0B12EDE74B}" srcOrd="0" destOrd="0" parTransId="{9E327531-C00C-461A-B7A5-CDA0F9E678D1}" sibTransId="{8197D46A-C419-408D-8161-DCF0DC616BE8}"/>
    <dgm:cxn modelId="{F129EEDA-BB53-7A47-9611-09778B65190A}" srcId="{60A144A0-9074-6941-AC70-828FA5179A42}" destId="{C855003E-1B53-3A48-8B11-324B02291EC9}" srcOrd="0" destOrd="0" parTransId="{BEA57324-66F2-7443-B7B4-5A4D10882C51}" sibTransId="{CAD8FB17-AE61-754D-B301-F33A368DB792}"/>
    <dgm:cxn modelId="{86BE57E7-1A47-41A8-AF24-BE789A9BE671}" srcId="{F2ABEF69-41AF-497F-AF05-674522FDFF22}" destId="{8DFFA3A5-2F23-442B-A548-C2681DDB42F8}" srcOrd="0" destOrd="0" parTransId="{56D75118-860B-4C07-8908-A92527FA86D3}" sibTransId="{A8E3CD21-B111-4642-A83D-606342910FED}"/>
    <dgm:cxn modelId="{5A6E7FEE-47FB-A94E-9C52-7F7BF6B92484}" type="presOf" srcId="{797B2464-DF1D-3F47-A26E-496811DE89FA}" destId="{1D53D3E3-5C5D-0F48-A1C0-8F8C60DAA191}" srcOrd="1" destOrd="0" presId="urn:microsoft.com/office/officeart/2005/8/layout/hProcess6"/>
    <dgm:cxn modelId="{F3457AF3-BBE1-4702-B12D-DBEEED96F355}" type="presOf" srcId="{F69DE614-94DE-4021-869A-1EEF520B9E1A}" destId="{6A61544A-1548-4550-B37A-0B8636E9F311}" srcOrd="0" destOrd="0" presId="urn:microsoft.com/office/officeart/2005/8/layout/hProcess6"/>
    <dgm:cxn modelId="{2B9866FF-8603-AB46-8F9D-85EAE261F32C}" srcId="{F2ABEF69-41AF-497F-AF05-674522FDFF22}" destId="{8B24D043-3B17-2F4B-9133-6DE51713CB2C}" srcOrd="5" destOrd="0" parTransId="{0E62EBF7-F4A2-0E4B-88C5-C9075A437D0B}" sibTransId="{D59B7F71-6BD7-624C-A75A-DF26E98534C7}"/>
    <dgm:cxn modelId="{5AF34EB6-5137-47C4-92E4-36EA3CF8DB6B}" type="presParOf" srcId="{332C16B1-2E0B-4D6A-9610-111577F176FA}" destId="{B8D4C160-26B9-4B92-B11E-379DE45CC1E8}" srcOrd="0" destOrd="0" presId="urn:microsoft.com/office/officeart/2005/8/layout/hProcess6"/>
    <dgm:cxn modelId="{B981EEDE-0714-4053-A79F-30F1D988596B}" type="presParOf" srcId="{B8D4C160-26B9-4B92-B11E-379DE45CC1E8}" destId="{EE8ECAE1-15CB-4EF2-B47F-0798AB0502C2}" srcOrd="0" destOrd="0" presId="urn:microsoft.com/office/officeart/2005/8/layout/hProcess6"/>
    <dgm:cxn modelId="{EB393150-47AF-4A42-8EDB-0264A852B9F9}" type="presParOf" srcId="{B8D4C160-26B9-4B92-B11E-379DE45CC1E8}" destId="{0E861E1A-8390-4A76-8DED-5F3773FDB42C}" srcOrd="1" destOrd="0" presId="urn:microsoft.com/office/officeart/2005/8/layout/hProcess6"/>
    <dgm:cxn modelId="{BF5C521C-6AD6-49ED-B1E8-752AD67468CD}" type="presParOf" srcId="{B8D4C160-26B9-4B92-B11E-379DE45CC1E8}" destId="{68EEDE6B-056D-4080-A5B3-DF9FAB6E191B}" srcOrd="2" destOrd="0" presId="urn:microsoft.com/office/officeart/2005/8/layout/hProcess6"/>
    <dgm:cxn modelId="{E9A2C73B-9D30-4B94-AD4B-FEF41D9DE77A}" type="presParOf" srcId="{B8D4C160-26B9-4B92-B11E-379DE45CC1E8}" destId="{91B340D7-7092-49F6-BA7E-78395ADCE835}" srcOrd="3" destOrd="0" presId="urn:microsoft.com/office/officeart/2005/8/layout/hProcess6"/>
    <dgm:cxn modelId="{6D47316E-8C2C-4F64-9906-9F761B0069C3}" type="presParOf" srcId="{332C16B1-2E0B-4D6A-9610-111577F176FA}" destId="{D828EE39-0D43-4508-ABFD-EEBA11D62B92}" srcOrd="1" destOrd="0" presId="urn:microsoft.com/office/officeart/2005/8/layout/hProcess6"/>
    <dgm:cxn modelId="{572776BF-D095-41E1-89CD-2B6A81D28DF3}" type="presParOf" srcId="{332C16B1-2E0B-4D6A-9610-111577F176FA}" destId="{DBABB3F1-C72D-4FDE-876F-C6E142BDD7F4}" srcOrd="2" destOrd="0" presId="urn:microsoft.com/office/officeart/2005/8/layout/hProcess6"/>
    <dgm:cxn modelId="{4513EE20-734F-47B8-8DAB-6A29825FC53B}" type="presParOf" srcId="{DBABB3F1-C72D-4FDE-876F-C6E142BDD7F4}" destId="{51D8B2FD-B952-461B-8B69-CAD66BAB2BE7}" srcOrd="0" destOrd="0" presId="urn:microsoft.com/office/officeart/2005/8/layout/hProcess6"/>
    <dgm:cxn modelId="{A3DB331F-85F3-4BD4-B30C-09499D320295}" type="presParOf" srcId="{DBABB3F1-C72D-4FDE-876F-C6E142BDD7F4}" destId="{5027194F-0EBC-4DCE-8A3E-F77A59EBF2F7}" srcOrd="1" destOrd="0" presId="urn:microsoft.com/office/officeart/2005/8/layout/hProcess6"/>
    <dgm:cxn modelId="{8A3B86E5-5B7F-49B8-8297-B63B3362FF82}" type="presParOf" srcId="{DBABB3F1-C72D-4FDE-876F-C6E142BDD7F4}" destId="{01B07240-C6C1-4C60-9166-8C3403E47DF8}" srcOrd="2" destOrd="0" presId="urn:microsoft.com/office/officeart/2005/8/layout/hProcess6"/>
    <dgm:cxn modelId="{CD908E09-82E7-4563-B12E-656731F3731D}" type="presParOf" srcId="{DBABB3F1-C72D-4FDE-876F-C6E142BDD7F4}" destId="{17385411-88C2-437F-86CF-9E9BAF472124}" srcOrd="3" destOrd="0" presId="urn:microsoft.com/office/officeart/2005/8/layout/hProcess6"/>
    <dgm:cxn modelId="{2EEA3C14-3B81-4D75-899B-6AEDD2286FA9}" type="presParOf" srcId="{332C16B1-2E0B-4D6A-9610-111577F176FA}" destId="{189BBC46-600D-4044-9600-5ADD17E8B168}" srcOrd="3" destOrd="0" presId="urn:microsoft.com/office/officeart/2005/8/layout/hProcess6"/>
    <dgm:cxn modelId="{0A5410FA-EAA6-4556-A938-0D802013837A}" type="presParOf" srcId="{332C16B1-2E0B-4D6A-9610-111577F176FA}" destId="{86D2965B-B627-49A5-9E4F-23BDB30ACC80}" srcOrd="4" destOrd="0" presId="urn:microsoft.com/office/officeart/2005/8/layout/hProcess6"/>
    <dgm:cxn modelId="{1DECCA1B-B612-4520-B8AD-BBBF6343E406}" type="presParOf" srcId="{86D2965B-B627-49A5-9E4F-23BDB30ACC80}" destId="{749E45D0-45C1-4F29-859F-F06EC314E9E1}" srcOrd="0" destOrd="0" presId="urn:microsoft.com/office/officeart/2005/8/layout/hProcess6"/>
    <dgm:cxn modelId="{1ACDBB6C-502E-4F17-ACDC-5AB228A91970}" type="presParOf" srcId="{86D2965B-B627-49A5-9E4F-23BDB30ACC80}" destId="{F7E44D6B-8D41-4048-BE0F-E75CB3D9BCB2}" srcOrd="1" destOrd="0" presId="urn:microsoft.com/office/officeart/2005/8/layout/hProcess6"/>
    <dgm:cxn modelId="{4673CCBD-48BC-47EE-B740-E4E65CF7295B}" type="presParOf" srcId="{86D2965B-B627-49A5-9E4F-23BDB30ACC80}" destId="{6A34F375-30C1-4A34-9056-F54BF116B40B}" srcOrd="2" destOrd="0" presId="urn:microsoft.com/office/officeart/2005/8/layout/hProcess6"/>
    <dgm:cxn modelId="{E98CEC83-3681-4057-9FEA-F24DB68D104F}" type="presParOf" srcId="{86D2965B-B627-49A5-9E4F-23BDB30ACC80}" destId="{C6A3D733-2DEE-4C44-833C-EDB218371620}" srcOrd="3" destOrd="0" presId="urn:microsoft.com/office/officeart/2005/8/layout/hProcess6"/>
    <dgm:cxn modelId="{157820FC-3DC6-4632-9D8D-DF67B105F91F}" type="presParOf" srcId="{332C16B1-2E0B-4D6A-9610-111577F176FA}" destId="{C9F951A8-D9C6-4762-8DA7-70D9ECD41D3F}" srcOrd="5" destOrd="0" presId="urn:microsoft.com/office/officeart/2005/8/layout/hProcess6"/>
    <dgm:cxn modelId="{D62F08C7-957A-1042-9551-249FBE361C0E}" type="presParOf" srcId="{332C16B1-2E0B-4D6A-9610-111577F176FA}" destId="{B63808A2-D60E-2A4B-8DA7-662BB6A3CEB7}" srcOrd="6" destOrd="0" presId="urn:microsoft.com/office/officeart/2005/8/layout/hProcess6"/>
    <dgm:cxn modelId="{4F8E5C11-ED53-E74A-A171-7D8911EDB6A7}" type="presParOf" srcId="{B63808A2-D60E-2A4B-8DA7-662BB6A3CEB7}" destId="{72B6366F-B8D6-2648-9CD8-E2D28F02329A}" srcOrd="0" destOrd="0" presId="urn:microsoft.com/office/officeart/2005/8/layout/hProcess6"/>
    <dgm:cxn modelId="{815FBA2E-D8BA-3041-A11C-5386B30DB1E9}" type="presParOf" srcId="{B63808A2-D60E-2A4B-8DA7-662BB6A3CEB7}" destId="{6B2E0F07-1AE5-834C-A412-4BED133E8FFA}" srcOrd="1" destOrd="0" presId="urn:microsoft.com/office/officeart/2005/8/layout/hProcess6"/>
    <dgm:cxn modelId="{6E79DC2E-5987-8341-BA9C-0277DA65AEC7}" type="presParOf" srcId="{B63808A2-D60E-2A4B-8DA7-662BB6A3CEB7}" destId="{577D739D-932B-AA4E-A642-CD7CA3304E45}" srcOrd="2" destOrd="0" presId="urn:microsoft.com/office/officeart/2005/8/layout/hProcess6"/>
    <dgm:cxn modelId="{8DC90AF9-2B1E-8D4E-8098-05D0FD82D4B8}" type="presParOf" srcId="{B63808A2-D60E-2A4B-8DA7-662BB6A3CEB7}" destId="{17170E64-BBB3-EA40-B151-E83920E86EF0}" srcOrd="3" destOrd="0" presId="urn:microsoft.com/office/officeart/2005/8/layout/hProcess6"/>
    <dgm:cxn modelId="{B5837723-24C2-004B-97A7-EA72B7114277}" type="presParOf" srcId="{332C16B1-2E0B-4D6A-9610-111577F176FA}" destId="{F799EDD4-3837-DB4D-B838-AB11D5996F4A}" srcOrd="7" destOrd="0" presId="urn:microsoft.com/office/officeart/2005/8/layout/hProcess6"/>
    <dgm:cxn modelId="{FA2019C6-9AC9-40C8-8D58-61F1541BE870}" type="presParOf" srcId="{332C16B1-2E0B-4D6A-9610-111577F176FA}" destId="{D25B220E-5EC4-492F-A13B-2D81380DBA42}" srcOrd="8" destOrd="0" presId="urn:microsoft.com/office/officeart/2005/8/layout/hProcess6"/>
    <dgm:cxn modelId="{7A11138B-E099-451A-BD6F-5F69E5BED4B7}" type="presParOf" srcId="{D25B220E-5EC4-492F-A13B-2D81380DBA42}" destId="{3CD93016-38CA-4C1A-B69D-725F96C208BA}" srcOrd="0" destOrd="0" presId="urn:microsoft.com/office/officeart/2005/8/layout/hProcess6"/>
    <dgm:cxn modelId="{6E73B629-46DA-4919-9887-DCDF8A9EFF5F}" type="presParOf" srcId="{D25B220E-5EC4-492F-A13B-2D81380DBA42}" destId="{6A61544A-1548-4550-B37A-0B8636E9F311}" srcOrd="1" destOrd="0" presId="urn:microsoft.com/office/officeart/2005/8/layout/hProcess6"/>
    <dgm:cxn modelId="{ECE2D0AA-5480-48C1-9180-9C23928ADB85}" type="presParOf" srcId="{D25B220E-5EC4-492F-A13B-2D81380DBA42}" destId="{7F7E1AB3-19DD-45F6-A4BB-1DBBA9A916BE}" srcOrd="2" destOrd="0" presId="urn:microsoft.com/office/officeart/2005/8/layout/hProcess6"/>
    <dgm:cxn modelId="{D7180778-D002-465D-A2CC-C93E61C79A41}" type="presParOf" srcId="{D25B220E-5EC4-492F-A13B-2D81380DBA42}" destId="{5F480B99-364D-4B77-B955-B8D503854B49}" srcOrd="3" destOrd="0" presId="urn:microsoft.com/office/officeart/2005/8/layout/hProcess6"/>
    <dgm:cxn modelId="{31B84453-2983-1E4C-B03D-5B5013C7FF10}" type="presParOf" srcId="{332C16B1-2E0B-4D6A-9610-111577F176FA}" destId="{259910B9-81D6-9C41-B0FE-9E81A5CED894}" srcOrd="9" destOrd="0" presId="urn:microsoft.com/office/officeart/2005/8/layout/hProcess6"/>
    <dgm:cxn modelId="{2F6B1E73-851B-9E48-A176-9DA876AB3B38}" type="presParOf" srcId="{332C16B1-2E0B-4D6A-9610-111577F176FA}" destId="{43C9187A-CF9B-AB42-A56E-3EF4B9CC238D}" srcOrd="10" destOrd="0" presId="urn:microsoft.com/office/officeart/2005/8/layout/hProcess6"/>
    <dgm:cxn modelId="{34E9F013-DD6B-4940-9DDB-03159C169D0C}" type="presParOf" srcId="{43C9187A-CF9B-AB42-A56E-3EF4B9CC238D}" destId="{BCF18499-CE76-9043-9039-6561567D2455}" srcOrd="0" destOrd="0" presId="urn:microsoft.com/office/officeart/2005/8/layout/hProcess6"/>
    <dgm:cxn modelId="{7B13FE32-2B12-0049-B273-22BAF855DA8B}" type="presParOf" srcId="{43C9187A-CF9B-AB42-A56E-3EF4B9CC238D}" destId="{2B461D46-ACB9-814C-9D3F-E3DB4376A81C}" srcOrd="1" destOrd="0" presId="urn:microsoft.com/office/officeart/2005/8/layout/hProcess6"/>
    <dgm:cxn modelId="{E8E48A64-0332-AD44-9B26-7AE13E14AF41}" type="presParOf" srcId="{43C9187A-CF9B-AB42-A56E-3EF4B9CC238D}" destId="{1D53D3E3-5C5D-0F48-A1C0-8F8C60DAA191}" srcOrd="2" destOrd="0" presId="urn:microsoft.com/office/officeart/2005/8/layout/hProcess6"/>
    <dgm:cxn modelId="{4C844D76-976C-A246-B2DA-DB8F6983ADDD}" type="presParOf" srcId="{43C9187A-CF9B-AB42-A56E-3EF4B9CC238D}" destId="{AF20531D-2417-C940-83E7-2E91CBC3AA96}"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6BDCF6-1F14-4774-A786-6D503C984575}" type="doc">
      <dgm:prSet loTypeId="urn:microsoft.com/office/officeart/2005/8/layout/process4" loCatId="process" qsTypeId="urn:microsoft.com/office/officeart/2005/8/quickstyle/simple5" qsCatId="simple" csTypeId="urn:microsoft.com/office/officeart/2005/8/colors/accent1_3" csCatId="accent1" phldr="1"/>
      <dgm:spPr/>
    </dgm:pt>
    <dgm:pt modelId="{9636F8F8-81B3-45EE-B281-CC6C592AFB5C}">
      <dgm:prSet phldrT="[Text]" phldr="0"/>
      <dgm:spPr/>
      <dgm:t>
        <a:bodyPr/>
        <a:lstStyle/>
        <a:p>
          <a:pPr rtl="0"/>
          <a:r>
            <a:rPr lang="en-US">
              <a:latin typeface="Century Gothic"/>
            </a:rPr>
            <a:t>Identify individual representatives of the SIP Partners </a:t>
          </a:r>
        </a:p>
      </dgm:t>
    </dgm:pt>
    <dgm:pt modelId="{364F150B-4570-45C4-807A-8EA033A841DC}" type="parTrans" cxnId="{263B0BA8-ED09-43D7-A0C9-7A20ABA645EA}">
      <dgm:prSet/>
      <dgm:spPr/>
      <dgm:t>
        <a:bodyPr/>
        <a:lstStyle/>
        <a:p>
          <a:endParaRPr lang="en-US"/>
        </a:p>
      </dgm:t>
    </dgm:pt>
    <dgm:pt modelId="{F6BD7752-85F1-451C-A337-8F644E9BBCFD}" type="sibTrans" cxnId="{263B0BA8-ED09-43D7-A0C9-7A20ABA645EA}">
      <dgm:prSet/>
      <dgm:spPr/>
      <dgm:t>
        <a:bodyPr/>
        <a:lstStyle/>
        <a:p>
          <a:endParaRPr lang="en-US"/>
        </a:p>
      </dgm:t>
    </dgm:pt>
    <dgm:pt modelId="{420AF120-D1A9-46F3-A551-D07365B71047}">
      <dgm:prSet phldrT="[Text]" phldr="0"/>
      <dgm:spPr/>
      <dgm:t>
        <a:bodyPr/>
        <a:lstStyle/>
        <a:p>
          <a:pPr rtl="0"/>
          <a:r>
            <a:rPr lang="en-US">
              <a:latin typeface="Century Gothic"/>
            </a:rPr>
            <a:t>Follow SIP EU advocacy guidance </a:t>
          </a:r>
        </a:p>
      </dgm:t>
    </dgm:pt>
    <dgm:pt modelId="{3C258DC1-D620-48A0-82A1-D3BC35286E33}" type="parTrans" cxnId="{614C1738-8D41-45A3-B759-3A6616073F7C}">
      <dgm:prSet/>
      <dgm:spPr/>
      <dgm:t>
        <a:bodyPr/>
        <a:lstStyle/>
        <a:p>
          <a:endParaRPr lang="en-US"/>
        </a:p>
      </dgm:t>
    </dgm:pt>
    <dgm:pt modelId="{E9F4BCE6-9955-4CFD-AC92-64F84DAF003E}" type="sibTrans" cxnId="{614C1738-8D41-45A3-B759-3A6616073F7C}">
      <dgm:prSet/>
      <dgm:spPr/>
      <dgm:t>
        <a:bodyPr/>
        <a:lstStyle/>
        <a:p>
          <a:endParaRPr lang="en-US"/>
        </a:p>
      </dgm:t>
    </dgm:pt>
    <dgm:pt modelId="{4EA8DB42-F3E3-42C9-A755-E1A1E3A72F1E}">
      <dgm:prSet phldr="0"/>
      <dgm:spPr/>
      <dgm:t>
        <a:bodyPr/>
        <a:lstStyle/>
        <a:p>
          <a:pPr rtl="0"/>
          <a:r>
            <a:rPr lang="en-US">
              <a:latin typeface="Century Gothic"/>
            </a:rPr>
            <a:t>Identify key stakeholders and relevant resources for policy engagement</a:t>
          </a:r>
        </a:p>
      </dgm:t>
    </dgm:pt>
    <dgm:pt modelId="{DD30CC33-F189-418A-AB7D-ED20EF8717F4}" type="parTrans" cxnId="{04F21B9A-E38A-4979-9B70-AFB551C7B9BE}">
      <dgm:prSet/>
      <dgm:spPr/>
      <dgm:t>
        <a:bodyPr/>
        <a:lstStyle/>
        <a:p>
          <a:endParaRPr lang="en-US"/>
        </a:p>
      </dgm:t>
    </dgm:pt>
    <dgm:pt modelId="{310B3E18-10A5-4A11-902E-F1B32F454EA1}" type="sibTrans" cxnId="{04F21B9A-E38A-4979-9B70-AFB551C7B9BE}">
      <dgm:prSet/>
      <dgm:spPr/>
      <dgm:t>
        <a:bodyPr/>
        <a:lstStyle/>
        <a:p>
          <a:endParaRPr lang="en-US"/>
        </a:p>
      </dgm:t>
    </dgm:pt>
    <dgm:pt modelId="{8F706374-4693-4A4A-8A52-48181D7AC3CA}">
      <dgm:prSet phldr="0"/>
      <dgm:spPr/>
      <dgm:t>
        <a:bodyPr/>
        <a:lstStyle/>
        <a:p>
          <a:pPr rtl="0"/>
          <a:r>
            <a:rPr lang="en-US">
              <a:latin typeface="Century Gothic"/>
            </a:rPr>
            <a:t>Develop a concise policy asks document </a:t>
          </a:r>
        </a:p>
      </dgm:t>
    </dgm:pt>
    <dgm:pt modelId="{C4924E87-DFFD-487E-8EC5-F7ED9C9505A0}" type="parTrans" cxnId="{FF3F53B9-1C88-4F8F-8C85-A4A0CDBEF0D5}">
      <dgm:prSet/>
      <dgm:spPr/>
      <dgm:t>
        <a:bodyPr/>
        <a:lstStyle/>
        <a:p>
          <a:endParaRPr lang="en-US"/>
        </a:p>
      </dgm:t>
    </dgm:pt>
    <dgm:pt modelId="{046B2771-0FFC-425D-B0E6-79D2F7C39252}" type="sibTrans" cxnId="{FF3F53B9-1C88-4F8F-8C85-A4A0CDBEF0D5}">
      <dgm:prSet/>
      <dgm:spPr/>
      <dgm:t>
        <a:bodyPr/>
        <a:lstStyle/>
        <a:p>
          <a:endParaRPr lang="en-US"/>
        </a:p>
      </dgm:t>
    </dgm:pt>
    <dgm:pt modelId="{E84270C9-73D7-4616-B55F-CEC3940A16AF}">
      <dgm:prSet phldr="0"/>
      <dgm:spPr/>
      <dgm:t>
        <a:bodyPr/>
        <a:lstStyle/>
        <a:p>
          <a:pPr rtl="0"/>
          <a:r>
            <a:rPr lang="en-US">
              <a:latin typeface="Century Gothic"/>
            </a:rPr>
            <a:t>Engage with policymakers</a:t>
          </a:r>
        </a:p>
      </dgm:t>
    </dgm:pt>
    <dgm:pt modelId="{EB0A89AC-B4D1-45A1-9801-2DF1D953F7A9}" type="parTrans" cxnId="{4E6CB9A8-7C3D-47DF-BBAA-3C5B92A38AA4}">
      <dgm:prSet/>
      <dgm:spPr/>
      <dgm:t>
        <a:bodyPr/>
        <a:lstStyle/>
        <a:p>
          <a:endParaRPr lang="en-US"/>
        </a:p>
      </dgm:t>
    </dgm:pt>
    <dgm:pt modelId="{4B3F5B2E-2E94-4853-A814-DE425D32F87B}" type="sibTrans" cxnId="{4E6CB9A8-7C3D-47DF-BBAA-3C5B92A38AA4}">
      <dgm:prSet/>
      <dgm:spPr/>
      <dgm:t>
        <a:bodyPr/>
        <a:lstStyle/>
        <a:p>
          <a:endParaRPr lang="en-US"/>
        </a:p>
      </dgm:t>
    </dgm:pt>
    <dgm:pt modelId="{99CE5C7B-57B2-448F-AA82-3B375C8735DF}">
      <dgm:prSet phldr="0"/>
      <dgm:spPr/>
      <dgm:t>
        <a:bodyPr/>
        <a:lstStyle/>
        <a:p>
          <a:pPr rtl="0"/>
          <a:r>
            <a:rPr lang="en-US">
              <a:latin typeface="Century Gothic"/>
            </a:rPr>
            <a:t>Identify SIP allies and priorities </a:t>
          </a:r>
          <a:r>
            <a:rPr lang="en-US">
              <a:latin typeface="Century Gothic"/>
              <a:ea typeface="Calibri"/>
              <a:cs typeface="Calibri"/>
            </a:rPr>
            <a:t>at national level</a:t>
          </a:r>
        </a:p>
      </dgm:t>
    </dgm:pt>
    <dgm:pt modelId="{D4A088BE-DC10-4C49-928B-9E0432C950FC}" type="parTrans" cxnId="{1F9BC01C-CDED-4321-A125-52754349E2B0}">
      <dgm:prSet/>
      <dgm:spPr/>
      <dgm:t>
        <a:bodyPr/>
        <a:lstStyle/>
        <a:p>
          <a:endParaRPr lang="en-US"/>
        </a:p>
      </dgm:t>
    </dgm:pt>
    <dgm:pt modelId="{C1191D6B-6370-463B-8F67-EFEF3189F501}" type="sibTrans" cxnId="{1F9BC01C-CDED-4321-A125-52754349E2B0}">
      <dgm:prSet/>
      <dgm:spPr/>
      <dgm:t>
        <a:bodyPr/>
        <a:lstStyle/>
        <a:p>
          <a:endParaRPr lang="en-US"/>
        </a:p>
      </dgm:t>
    </dgm:pt>
    <dgm:pt modelId="{2B4290AF-7FFB-4AE5-81DB-88BA4C99815E}" type="pres">
      <dgm:prSet presAssocID="{356BDCF6-1F14-4774-A786-6D503C984575}" presName="Name0" presStyleCnt="0">
        <dgm:presLayoutVars>
          <dgm:dir/>
          <dgm:animLvl val="lvl"/>
          <dgm:resizeHandles val="exact"/>
        </dgm:presLayoutVars>
      </dgm:prSet>
      <dgm:spPr/>
    </dgm:pt>
    <dgm:pt modelId="{941F03ED-30A0-4206-9AAB-F84DB344B8B9}" type="pres">
      <dgm:prSet presAssocID="{E84270C9-73D7-4616-B55F-CEC3940A16AF}" presName="boxAndChildren" presStyleCnt="0"/>
      <dgm:spPr/>
    </dgm:pt>
    <dgm:pt modelId="{31350AD8-1D94-4A97-9DDD-E742840652A8}" type="pres">
      <dgm:prSet presAssocID="{E84270C9-73D7-4616-B55F-CEC3940A16AF}" presName="parentTextBox" presStyleLbl="node1" presStyleIdx="0" presStyleCnt="6"/>
      <dgm:spPr/>
    </dgm:pt>
    <dgm:pt modelId="{3E873BB5-25AC-443A-B610-35AD2E96A1AE}" type="pres">
      <dgm:prSet presAssocID="{046B2771-0FFC-425D-B0E6-79D2F7C39252}" presName="sp" presStyleCnt="0"/>
      <dgm:spPr/>
    </dgm:pt>
    <dgm:pt modelId="{1071779B-5368-4149-8097-053360E9F524}" type="pres">
      <dgm:prSet presAssocID="{8F706374-4693-4A4A-8A52-48181D7AC3CA}" presName="arrowAndChildren" presStyleCnt="0"/>
      <dgm:spPr/>
    </dgm:pt>
    <dgm:pt modelId="{053C4A00-C6D2-4BCA-9530-552513809CD9}" type="pres">
      <dgm:prSet presAssocID="{8F706374-4693-4A4A-8A52-48181D7AC3CA}" presName="parentTextArrow" presStyleLbl="node1" presStyleIdx="1" presStyleCnt="6"/>
      <dgm:spPr/>
    </dgm:pt>
    <dgm:pt modelId="{2B5884F9-6EAF-4AAE-8255-AD9173893302}" type="pres">
      <dgm:prSet presAssocID="{310B3E18-10A5-4A11-902E-F1B32F454EA1}" presName="sp" presStyleCnt="0"/>
      <dgm:spPr/>
    </dgm:pt>
    <dgm:pt modelId="{0B1AF681-63CD-4A1F-B6E8-E21A1606F66C}" type="pres">
      <dgm:prSet presAssocID="{4EA8DB42-F3E3-42C9-A755-E1A1E3A72F1E}" presName="arrowAndChildren" presStyleCnt="0"/>
      <dgm:spPr/>
    </dgm:pt>
    <dgm:pt modelId="{26DFFA77-CCFA-4409-B7FE-874EE3E9CEB6}" type="pres">
      <dgm:prSet presAssocID="{4EA8DB42-F3E3-42C9-A755-E1A1E3A72F1E}" presName="parentTextArrow" presStyleLbl="node1" presStyleIdx="2" presStyleCnt="6"/>
      <dgm:spPr/>
    </dgm:pt>
    <dgm:pt modelId="{E30A0425-392C-4602-B8CC-4B5E3517373A}" type="pres">
      <dgm:prSet presAssocID="{E9F4BCE6-9955-4CFD-AC92-64F84DAF003E}" presName="sp" presStyleCnt="0"/>
      <dgm:spPr/>
    </dgm:pt>
    <dgm:pt modelId="{6460DB08-45CA-4C3B-B755-23E3927EC005}" type="pres">
      <dgm:prSet presAssocID="{420AF120-D1A9-46F3-A551-D07365B71047}" presName="arrowAndChildren" presStyleCnt="0"/>
      <dgm:spPr/>
    </dgm:pt>
    <dgm:pt modelId="{EA0CC291-6956-4FC3-B340-8468D5A01DCA}" type="pres">
      <dgm:prSet presAssocID="{420AF120-D1A9-46F3-A551-D07365B71047}" presName="parentTextArrow" presStyleLbl="node1" presStyleIdx="3" presStyleCnt="6"/>
      <dgm:spPr/>
    </dgm:pt>
    <dgm:pt modelId="{250F8364-5E42-42DB-B0ED-9869063F612A}" type="pres">
      <dgm:prSet presAssocID="{C1191D6B-6370-463B-8F67-EFEF3189F501}" presName="sp" presStyleCnt="0"/>
      <dgm:spPr/>
    </dgm:pt>
    <dgm:pt modelId="{6515D3CB-2DB7-46AC-B936-42D5E95D0C2D}" type="pres">
      <dgm:prSet presAssocID="{99CE5C7B-57B2-448F-AA82-3B375C8735DF}" presName="arrowAndChildren" presStyleCnt="0"/>
      <dgm:spPr/>
    </dgm:pt>
    <dgm:pt modelId="{49081F16-2B7B-4D4B-B6D5-617A0B9476C7}" type="pres">
      <dgm:prSet presAssocID="{99CE5C7B-57B2-448F-AA82-3B375C8735DF}" presName="parentTextArrow" presStyleLbl="node1" presStyleIdx="4" presStyleCnt="6"/>
      <dgm:spPr/>
    </dgm:pt>
    <dgm:pt modelId="{873A5C6F-D2E7-46A1-8C9D-F988FF4BD2A0}" type="pres">
      <dgm:prSet presAssocID="{F6BD7752-85F1-451C-A337-8F644E9BBCFD}" presName="sp" presStyleCnt="0"/>
      <dgm:spPr/>
    </dgm:pt>
    <dgm:pt modelId="{B1BE5660-A94B-47B5-BFA9-2342ADCA5892}" type="pres">
      <dgm:prSet presAssocID="{9636F8F8-81B3-45EE-B281-CC6C592AFB5C}" presName="arrowAndChildren" presStyleCnt="0"/>
      <dgm:spPr/>
    </dgm:pt>
    <dgm:pt modelId="{A45BA5AD-7C27-4FB0-90D3-5E2E0142B292}" type="pres">
      <dgm:prSet presAssocID="{9636F8F8-81B3-45EE-B281-CC6C592AFB5C}" presName="parentTextArrow" presStyleLbl="node1" presStyleIdx="5" presStyleCnt="6"/>
      <dgm:spPr/>
    </dgm:pt>
  </dgm:ptLst>
  <dgm:cxnLst>
    <dgm:cxn modelId="{1F9BC01C-CDED-4321-A125-52754349E2B0}" srcId="{356BDCF6-1F14-4774-A786-6D503C984575}" destId="{99CE5C7B-57B2-448F-AA82-3B375C8735DF}" srcOrd="1" destOrd="0" parTransId="{D4A088BE-DC10-4C49-928B-9E0432C950FC}" sibTransId="{C1191D6B-6370-463B-8F67-EFEF3189F501}"/>
    <dgm:cxn modelId="{AB124226-F2FF-488A-BB57-E19BFBFF94D2}" type="presOf" srcId="{E84270C9-73D7-4616-B55F-CEC3940A16AF}" destId="{31350AD8-1D94-4A97-9DDD-E742840652A8}" srcOrd="0" destOrd="0" presId="urn:microsoft.com/office/officeart/2005/8/layout/process4"/>
    <dgm:cxn modelId="{614C1738-8D41-45A3-B759-3A6616073F7C}" srcId="{356BDCF6-1F14-4774-A786-6D503C984575}" destId="{420AF120-D1A9-46F3-A551-D07365B71047}" srcOrd="2" destOrd="0" parTransId="{3C258DC1-D620-48A0-82A1-D3BC35286E33}" sibTransId="{E9F4BCE6-9955-4CFD-AC92-64F84DAF003E}"/>
    <dgm:cxn modelId="{68E23B50-7F48-4019-B04F-65139FCAAB31}" type="presOf" srcId="{4EA8DB42-F3E3-42C9-A755-E1A1E3A72F1E}" destId="{26DFFA77-CCFA-4409-B7FE-874EE3E9CEB6}" srcOrd="0" destOrd="0" presId="urn:microsoft.com/office/officeart/2005/8/layout/process4"/>
    <dgm:cxn modelId="{E9502168-27F0-4C78-930A-11AE3CAD2AFA}" type="presOf" srcId="{420AF120-D1A9-46F3-A551-D07365B71047}" destId="{EA0CC291-6956-4FC3-B340-8468D5A01DCA}" srcOrd="0" destOrd="0" presId="urn:microsoft.com/office/officeart/2005/8/layout/process4"/>
    <dgm:cxn modelId="{CE5C4493-6A7A-4B8B-87BF-1ECA6A0CDD1E}" type="presOf" srcId="{356BDCF6-1F14-4774-A786-6D503C984575}" destId="{2B4290AF-7FFB-4AE5-81DB-88BA4C99815E}" srcOrd="0" destOrd="0" presId="urn:microsoft.com/office/officeart/2005/8/layout/process4"/>
    <dgm:cxn modelId="{04F21B9A-E38A-4979-9B70-AFB551C7B9BE}" srcId="{356BDCF6-1F14-4774-A786-6D503C984575}" destId="{4EA8DB42-F3E3-42C9-A755-E1A1E3A72F1E}" srcOrd="3" destOrd="0" parTransId="{DD30CC33-F189-418A-AB7D-ED20EF8717F4}" sibTransId="{310B3E18-10A5-4A11-902E-F1B32F454EA1}"/>
    <dgm:cxn modelId="{263B0BA8-ED09-43D7-A0C9-7A20ABA645EA}" srcId="{356BDCF6-1F14-4774-A786-6D503C984575}" destId="{9636F8F8-81B3-45EE-B281-CC6C592AFB5C}" srcOrd="0" destOrd="0" parTransId="{364F150B-4570-45C4-807A-8EA033A841DC}" sibTransId="{F6BD7752-85F1-451C-A337-8F644E9BBCFD}"/>
    <dgm:cxn modelId="{4E6CB9A8-7C3D-47DF-BBAA-3C5B92A38AA4}" srcId="{356BDCF6-1F14-4774-A786-6D503C984575}" destId="{E84270C9-73D7-4616-B55F-CEC3940A16AF}" srcOrd="5" destOrd="0" parTransId="{EB0A89AC-B4D1-45A1-9801-2DF1D953F7A9}" sibTransId="{4B3F5B2E-2E94-4853-A814-DE425D32F87B}"/>
    <dgm:cxn modelId="{FF3F53B9-1C88-4F8F-8C85-A4A0CDBEF0D5}" srcId="{356BDCF6-1F14-4774-A786-6D503C984575}" destId="{8F706374-4693-4A4A-8A52-48181D7AC3CA}" srcOrd="4" destOrd="0" parTransId="{C4924E87-DFFD-487E-8EC5-F7ED9C9505A0}" sibTransId="{046B2771-0FFC-425D-B0E6-79D2F7C39252}"/>
    <dgm:cxn modelId="{A37262CA-ACB0-427A-94A0-74B9248A4A6D}" type="presOf" srcId="{9636F8F8-81B3-45EE-B281-CC6C592AFB5C}" destId="{A45BA5AD-7C27-4FB0-90D3-5E2E0142B292}" srcOrd="0" destOrd="0" presId="urn:microsoft.com/office/officeart/2005/8/layout/process4"/>
    <dgm:cxn modelId="{3534D9D2-E309-4071-8744-87344453F1AC}" type="presOf" srcId="{8F706374-4693-4A4A-8A52-48181D7AC3CA}" destId="{053C4A00-C6D2-4BCA-9530-552513809CD9}" srcOrd="0" destOrd="0" presId="urn:microsoft.com/office/officeart/2005/8/layout/process4"/>
    <dgm:cxn modelId="{B07A5DD9-A971-4BCD-BC4B-1F61542E3A2B}" type="presOf" srcId="{99CE5C7B-57B2-448F-AA82-3B375C8735DF}" destId="{49081F16-2B7B-4D4B-B6D5-617A0B9476C7}" srcOrd="0" destOrd="0" presId="urn:microsoft.com/office/officeart/2005/8/layout/process4"/>
    <dgm:cxn modelId="{87B6B309-A25C-410B-90E0-106932F79FBD}" type="presParOf" srcId="{2B4290AF-7FFB-4AE5-81DB-88BA4C99815E}" destId="{941F03ED-30A0-4206-9AAB-F84DB344B8B9}" srcOrd="0" destOrd="0" presId="urn:microsoft.com/office/officeart/2005/8/layout/process4"/>
    <dgm:cxn modelId="{6D25FA26-B125-4BB1-B3CB-B3E62EB3153D}" type="presParOf" srcId="{941F03ED-30A0-4206-9AAB-F84DB344B8B9}" destId="{31350AD8-1D94-4A97-9DDD-E742840652A8}" srcOrd="0" destOrd="0" presId="urn:microsoft.com/office/officeart/2005/8/layout/process4"/>
    <dgm:cxn modelId="{00304AEA-D9D2-4419-B16C-05EF74A65DC6}" type="presParOf" srcId="{2B4290AF-7FFB-4AE5-81DB-88BA4C99815E}" destId="{3E873BB5-25AC-443A-B610-35AD2E96A1AE}" srcOrd="1" destOrd="0" presId="urn:microsoft.com/office/officeart/2005/8/layout/process4"/>
    <dgm:cxn modelId="{AB46A961-850E-4B7F-BE4C-0E0711659DD9}" type="presParOf" srcId="{2B4290AF-7FFB-4AE5-81DB-88BA4C99815E}" destId="{1071779B-5368-4149-8097-053360E9F524}" srcOrd="2" destOrd="0" presId="urn:microsoft.com/office/officeart/2005/8/layout/process4"/>
    <dgm:cxn modelId="{6213E731-BFFE-4803-A715-9BF9ED7B00BF}" type="presParOf" srcId="{1071779B-5368-4149-8097-053360E9F524}" destId="{053C4A00-C6D2-4BCA-9530-552513809CD9}" srcOrd="0" destOrd="0" presId="urn:microsoft.com/office/officeart/2005/8/layout/process4"/>
    <dgm:cxn modelId="{219D6000-F442-401E-8E68-0F86D6FABCB2}" type="presParOf" srcId="{2B4290AF-7FFB-4AE5-81DB-88BA4C99815E}" destId="{2B5884F9-6EAF-4AAE-8255-AD9173893302}" srcOrd="3" destOrd="0" presId="urn:microsoft.com/office/officeart/2005/8/layout/process4"/>
    <dgm:cxn modelId="{E67E3C36-86DC-4803-8179-D89A60B8B382}" type="presParOf" srcId="{2B4290AF-7FFB-4AE5-81DB-88BA4C99815E}" destId="{0B1AF681-63CD-4A1F-B6E8-E21A1606F66C}" srcOrd="4" destOrd="0" presId="urn:microsoft.com/office/officeart/2005/8/layout/process4"/>
    <dgm:cxn modelId="{A713CE2A-2618-42B8-9B51-9DD6CCD7F3A5}" type="presParOf" srcId="{0B1AF681-63CD-4A1F-B6E8-E21A1606F66C}" destId="{26DFFA77-CCFA-4409-B7FE-874EE3E9CEB6}" srcOrd="0" destOrd="0" presId="urn:microsoft.com/office/officeart/2005/8/layout/process4"/>
    <dgm:cxn modelId="{117C524F-1278-4AE0-80B7-1A91853F969A}" type="presParOf" srcId="{2B4290AF-7FFB-4AE5-81DB-88BA4C99815E}" destId="{E30A0425-392C-4602-B8CC-4B5E3517373A}" srcOrd="5" destOrd="0" presId="urn:microsoft.com/office/officeart/2005/8/layout/process4"/>
    <dgm:cxn modelId="{C079ED29-91D3-4262-BB6D-E0B225BC2D7F}" type="presParOf" srcId="{2B4290AF-7FFB-4AE5-81DB-88BA4C99815E}" destId="{6460DB08-45CA-4C3B-B755-23E3927EC005}" srcOrd="6" destOrd="0" presId="urn:microsoft.com/office/officeart/2005/8/layout/process4"/>
    <dgm:cxn modelId="{5D522963-9853-4AD8-8476-149FACAE6E7D}" type="presParOf" srcId="{6460DB08-45CA-4C3B-B755-23E3927EC005}" destId="{EA0CC291-6956-4FC3-B340-8468D5A01DCA}" srcOrd="0" destOrd="0" presId="urn:microsoft.com/office/officeart/2005/8/layout/process4"/>
    <dgm:cxn modelId="{212F0376-EA81-4131-A44D-3FDA58689E0A}" type="presParOf" srcId="{2B4290AF-7FFB-4AE5-81DB-88BA4C99815E}" destId="{250F8364-5E42-42DB-B0ED-9869063F612A}" srcOrd="7" destOrd="0" presId="urn:microsoft.com/office/officeart/2005/8/layout/process4"/>
    <dgm:cxn modelId="{6DD5031E-F8AF-4E04-ABCE-7D5CE83559AE}" type="presParOf" srcId="{2B4290AF-7FFB-4AE5-81DB-88BA4C99815E}" destId="{6515D3CB-2DB7-46AC-B936-42D5E95D0C2D}" srcOrd="8" destOrd="0" presId="urn:microsoft.com/office/officeart/2005/8/layout/process4"/>
    <dgm:cxn modelId="{A230C1D5-006A-432D-BED2-6B18579FB50E}" type="presParOf" srcId="{6515D3CB-2DB7-46AC-B936-42D5E95D0C2D}" destId="{49081F16-2B7B-4D4B-B6D5-617A0B9476C7}" srcOrd="0" destOrd="0" presId="urn:microsoft.com/office/officeart/2005/8/layout/process4"/>
    <dgm:cxn modelId="{9DDBAEE9-0F50-4927-BFC9-0CEC886B3D80}" type="presParOf" srcId="{2B4290AF-7FFB-4AE5-81DB-88BA4C99815E}" destId="{873A5C6F-D2E7-46A1-8C9D-F988FF4BD2A0}" srcOrd="9" destOrd="0" presId="urn:microsoft.com/office/officeart/2005/8/layout/process4"/>
    <dgm:cxn modelId="{FC69CF0D-B9C2-453B-91DD-842EE058DADF}" type="presParOf" srcId="{2B4290AF-7FFB-4AE5-81DB-88BA4C99815E}" destId="{B1BE5660-A94B-47B5-BFA9-2342ADCA5892}" srcOrd="10" destOrd="0" presId="urn:microsoft.com/office/officeart/2005/8/layout/process4"/>
    <dgm:cxn modelId="{6607271F-7D9D-48B2-8E3A-471211093BCB}" type="presParOf" srcId="{B1BE5660-A94B-47B5-BFA9-2342ADCA5892}" destId="{A45BA5AD-7C27-4FB0-90D3-5E2E0142B292}"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DAC342-EC2D-4714-A273-B11C4F6B0221}" type="doc">
      <dgm:prSet loTypeId="urn:microsoft.com/office/officeart/2011/layout/CircleProcess" loCatId="process" qsTypeId="urn:microsoft.com/office/officeart/2005/8/quickstyle/simple5" qsCatId="simple" csTypeId="urn:microsoft.com/office/officeart/2005/8/colors/accent1_3" csCatId="accent1" phldr="1"/>
      <dgm:spPr/>
      <dgm:t>
        <a:bodyPr/>
        <a:lstStyle/>
        <a:p>
          <a:endParaRPr lang="en-GB"/>
        </a:p>
      </dgm:t>
    </dgm:pt>
    <dgm:pt modelId="{6F67C24E-97D7-4287-A741-9865B2C20FA9}">
      <dgm:prSet phldrT="[Text]" phldr="0" custT="1"/>
      <dgm:spPr/>
      <dgm:t>
        <a:bodyPr/>
        <a:lstStyle/>
        <a:p>
          <a:pPr rtl="0"/>
          <a:r>
            <a:rPr lang="en-GB" sz="2400" b="1">
              <a:solidFill>
                <a:srgbClr val="184E7C"/>
              </a:solidFill>
              <a:latin typeface="Century Gothic"/>
            </a:rPr>
            <a:t>Raise awareness</a:t>
          </a:r>
        </a:p>
      </dgm:t>
    </dgm:pt>
    <dgm:pt modelId="{3FCF1A66-2E21-414C-A92B-742CD9BAB375}" type="parTrans" cxnId="{92DE009B-8606-4843-B6D1-85FD24900C55}">
      <dgm:prSet/>
      <dgm:spPr/>
      <dgm:t>
        <a:bodyPr/>
        <a:lstStyle/>
        <a:p>
          <a:endParaRPr lang="en-GB"/>
        </a:p>
      </dgm:t>
    </dgm:pt>
    <dgm:pt modelId="{6D663EF7-14C9-448F-A8D0-36D45A1B2A0E}" type="sibTrans" cxnId="{92DE009B-8606-4843-B6D1-85FD24900C55}">
      <dgm:prSet/>
      <dgm:spPr/>
      <dgm:t>
        <a:bodyPr/>
        <a:lstStyle/>
        <a:p>
          <a:endParaRPr lang="en-GB"/>
        </a:p>
      </dgm:t>
    </dgm:pt>
    <dgm:pt modelId="{D86564B7-540D-4EFC-8F30-1428E79A75B6}">
      <dgm:prSet phldrT="[Text]" phldr="0" custT="1"/>
      <dgm:spPr/>
      <dgm:t>
        <a:bodyPr/>
        <a:lstStyle/>
        <a:p>
          <a:pPr rtl="0"/>
          <a:r>
            <a:rPr lang="en-US" sz="2000" b="1">
              <a:solidFill>
                <a:srgbClr val="184E7C"/>
              </a:solidFill>
              <a:latin typeface="Century Gothic"/>
            </a:rPr>
            <a:t>Exchange information </a:t>
          </a:r>
          <a:r>
            <a:rPr lang="en-US" sz="2000">
              <a:solidFill>
                <a:srgbClr val="184E7C"/>
              </a:solidFill>
              <a:latin typeface="Century Gothic"/>
            </a:rPr>
            <a:t>and </a:t>
          </a:r>
          <a:r>
            <a:rPr lang="en-US" sz="2000" b="1">
              <a:solidFill>
                <a:srgbClr val="184E7C"/>
              </a:solidFill>
              <a:latin typeface="Century Gothic"/>
            </a:rPr>
            <a:t>share best practices </a:t>
          </a:r>
          <a:endParaRPr lang="en-GB" sz="2000">
            <a:solidFill>
              <a:srgbClr val="184E7C"/>
            </a:solidFill>
            <a:latin typeface="Century Gothic"/>
          </a:endParaRPr>
        </a:p>
      </dgm:t>
    </dgm:pt>
    <dgm:pt modelId="{EE3A01C5-C293-4BEF-96FC-A9E3E55B124F}" type="parTrans" cxnId="{42706A85-CF15-4201-957F-7CAAE21684A2}">
      <dgm:prSet/>
      <dgm:spPr/>
      <dgm:t>
        <a:bodyPr/>
        <a:lstStyle/>
        <a:p>
          <a:endParaRPr lang="en-GB"/>
        </a:p>
      </dgm:t>
    </dgm:pt>
    <dgm:pt modelId="{87EE8C42-371A-42C4-B330-DBC046DD6CDC}" type="sibTrans" cxnId="{42706A85-CF15-4201-957F-7CAAE21684A2}">
      <dgm:prSet/>
      <dgm:spPr/>
      <dgm:t>
        <a:bodyPr/>
        <a:lstStyle/>
        <a:p>
          <a:endParaRPr lang="en-GB"/>
        </a:p>
      </dgm:t>
    </dgm:pt>
    <dgm:pt modelId="{308FF7D0-9A81-41DF-9BE3-D47D5AD299CD}">
      <dgm:prSet phldr="0"/>
      <dgm:spPr/>
      <dgm:t>
        <a:bodyPr/>
        <a:lstStyle/>
        <a:p>
          <a:pPr rtl="0"/>
          <a:r>
            <a:rPr lang="en-US" sz="1600" b="1">
              <a:solidFill>
                <a:srgbClr val="184E7C"/>
              </a:solidFill>
              <a:latin typeface="Century Gothic"/>
            </a:rPr>
            <a:t>Develop and foster European-wide policy strategies &amp; activities </a:t>
          </a:r>
        </a:p>
      </dgm:t>
    </dgm:pt>
    <dgm:pt modelId="{A317CF7D-1BFA-44C8-A4A6-CD7C8FCD0969}" type="parTrans" cxnId="{32EDF6A1-F717-4FFE-B20B-2B33D48CA457}">
      <dgm:prSet/>
      <dgm:spPr/>
      <dgm:t>
        <a:bodyPr/>
        <a:lstStyle/>
        <a:p>
          <a:endParaRPr lang="en-GB"/>
        </a:p>
      </dgm:t>
    </dgm:pt>
    <dgm:pt modelId="{4EBD24DD-3DE9-4BA2-850C-35B6C28BACF2}" type="sibTrans" cxnId="{32EDF6A1-F717-4FFE-B20B-2B33D48CA457}">
      <dgm:prSet/>
      <dgm:spPr/>
      <dgm:t>
        <a:bodyPr/>
        <a:lstStyle/>
        <a:p>
          <a:endParaRPr lang="en-GB"/>
        </a:p>
      </dgm:t>
    </dgm:pt>
    <dgm:pt modelId="{D09D0D0B-8C2B-45DA-9689-220D67214CC2}" type="pres">
      <dgm:prSet presAssocID="{50DAC342-EC2D-4714-A273-B11C4F6B0221}" presName="Name0" presStyleCnt="0">
        <dgm:presLayoutVars>
          <dgm:chMax val="11"/>
          <dgm:chPref val="11"/>
          <dgm:dir/>
          <dgm:resizeHandles/>
        </dgm:presLayoutVars>
      </dgm:prSet>
      <dgm:spPr/>
    </dgm:pt>
    <dgm:pt modelId="{2352214F-5C88-4FBA-B36F-E61BAC3B9A2C}" type="pres">
      <dgm:prSet presAssocID="{308FF7D0-9A81-41DF-9BE3-D47D5AD299CD}" presName="Accent3" presStyleCnt="0"/>
      <dgm:spPr/>
    </dgm:pt>
    <dgm:pt modelId="{560082A7-098F-404A-8C92-A5262A606847}" type="pres">
      <dgm:prSet presAssocID="{308FF7D0-9A81-41DF-9BE3-D47D5AD299CD}" presName="Accent" presStyleLbl="node1" presStyleIdx="0" presStyleCnt="3"/>
      <dgm:spPr/>
    </dgm:pt>
    <dgm:pt modelId="{9C21E1E3-7E15-4D17-B771-C5E283699870}" type="pres">
      <dgm:prSet presAssocID="{308FF7D0-9A81-41DF-9BE3-D47D5AD299CD}" presName="ParentBackground3" presStyleCnt="0"/>
      <dgm:spPr/>
    </dgm:pt>
    <dgm:pt modelId="{2E069052-34AB-4B55-9022-FDE7BCEAEBF3}" type="pres">
      <dgm:prSet presAssocID="{308FF7D0-9A81-41DF-9BE3-D47D5AD299CD}" presName="ParentBackground" presStyleLbl="fgAcc1" presStyleIdx="0" presStyleCnt="3"/>
      <dgm:spPr/>
    </dgm:pt>
    <dgm:pt modelId="{5AAA14D0-8BDA-40FC-A3DB-30212D8DF10B}" type="pres">
      <dgm:prSet presAssocID="{308FF7D0-9A81-41DF-9BE3-D47D5AD299CD}" presName="Parent3" presStyleLbl="revTx" presStyleIdx="0" presStyleCnt="0">
        <dgm:presLayoutVars>
          <dgm:chMax val="1"/>
          <dgm:chPref val="1"/>
          <dgm:bulletEnabled val="1"/>
        </dgm:presLayoutVars>
      </dgm:prSet>
      <dgm:spPr/>
    </dgm:pt>
    <dgm:pt modelId="{8DCEC6C4-397B-41E6-AC86-2C26E5AC0829}" type="pres">
      <dgm:prSet presAssocID="{D86564B7-540D-4EFC-8F30-1428E79A75B6}" presName="Accent2" presStyleCnt="0"/>
      <dgm:spPr/>
    </dgm:pt>
    <dgm:pt modelId="{70E6A072-F542-4D8B-A7DB-10F18AE9698C}" type="pres">
      <dgm:prSet presAssocID="{D86564B7-540D-4EFC-8F30-1428E79A75B6}" presName="Accent" presStyleLbl="node1" presStyleIdx="1" presStyleCnt="3"/>
      <dgm:spPr/>
    </dgm:pt>
    <dgm:pt modelId="{E6232FC0-2E7F-46FD-9869-3C08A75AD3BA}" type="pres">
      <dgm:prSet presAssocID="{D86564B7-540D-4EFC-8F30-1428E79A75B6}" presName="ParentBackground2" presStyleCnt="0"/>
      <dgm:spPr/>
    </dgm:pt>
    <dgm:pt modelId="{8EED7AB9-D547-4DE7-A606-77E3CC27BD05}" type="pres">
      <dgm:prSet presAssocID="{D86564B7-540D-4EFC-8F30-1428E79A75B6}" presName="ParentBackground" presStyleLbl="fgAcc1" presStyleIdx="1" presStyleCnt="3"/>
      <dgm:spPr/>
    </dgm:pt>
    <dgm:pt modelId="{10D5C150-FE80-4F36-BE79-06B489381434}" type="pres">
      <dgm:prSet presAssocID="{D86564B7-540D-4EFC-8F30-1428E79A75B6}" presName="Parent2" presStyleLbl="revTx" presStyleIdx="0" presStyleCnt="0">
        <dgm:presLayoutVars>
          <dgm:chMax val="1"/>
          <dgm:chPref val="1"/>
          <dgm:bulletEnabled val="1"/>
        </dgm:presLayoutVars>
      </dgm:prSet>
      <dgm:spPr/>
    </dgm:pt>
    <dgm:pt modelId="{2E255DD3-C84B-4273-B1BC-88F93C8D34B6}" type="pres">
      <dgm:prSet presAssocID="{6F67C24E-97D7-4287-A741-9865B2C20FA9}" presName="Accent1" presStyleCnt="0"/>
      <dgm:spPr/>
    </dgm:pt>
    <dgm:pt modelId="{E45BB48B-CFD2-4BEF-81F9-60764C0F5195}" type="pres">
      <dgm:prSet presAssocID="{6F67C24E-97D7-4287-A741-9865B2C20FA9}" presName="Accent" presStyleLbl="node1" presStyleIdx="2" presStyleCnt="3"/>
      <dgm:spPr/>
    </dgm:pt>
    <dgm:pt modelId="{96A89297-46C0-458C-B128-2FC43DC90B6B}" type="pres">
      <dgm:prSet presAssocID="{6F67C24E-97D7-4287-A741-9865B2C20FA9}" presName="ParentBackground1" presStyleCnt="0"/>
      <dgm:spPr/>
    </dgm:pt>
    <dgm:pt modelId="{27082A1E-7762-4897-925D-5BE4A83AF75C}" type="pres">
      <dgm:prSet presAssocID="{6F67C24E-97D7-4287-A741-9865B2C20FA9}" presName="ParentBackground" presStyleLbl="fgAcc1" presStyleIdx="2" presStyleCnt="3"/>
      <dgm:spPr/>
    </dgm:pt>
    <dgm:pt modelId="{4E63B0A3-663B-45DE-BF44-AEA681321AB1}" type="pres">
      <dgm:prSet presAssocID="{6F67C24E-97D7-4287-A741-9865B2C20FA9}" presName="Parent1" presStyleLbl="revTx" presStyleIdx="0" presStyleCnt="0">
        <dgm:presLayoutVars>
          <dgm:chMax val="1"/>
          <dgm:chPref val="1"/>
          <dgm:bulletEnabled val="1"/>
        </dgm:presLayoutVars>
      </dgm:prSet>
      <dgm:spPr/>
    </dgm:pt>
  </dgm:ptLst>
  <dgm:cxnLst>
    <dgm:cxn modelId="{C6564D09-7F3D-480A-BEB6-1CE1FB390CAD}" type="presOf" srcId="{6F67C24E-97D7-4287-A741-9865B2C20FA9}" destId="{4E63B0A3-663B-45DE-BF44-AEA681321AB1}" srcOrd="1" destOrd="0" presId="urn:microsoft.com/office/officeart/2011/layout/CircleProcess"/>
    <dgm:cxn modelId="{74A40C60-1731-444A-A146-A7F04A2BDEB8}" type="presOf" srcId="{D86564B7-540D-4EFC-8F30-1428E79A75B6}" destId="{10D5C150-FE80-4F36-BE79-06B489381434}" srcOrd="1" destOrd="0" presId="urn:microsoft.com/office/officeart/2011/layout/CircleProcess"/>
    <dgm:cxn modelId="{2ED79967-BCA2-4D6D-B508-A831FFD5799D}" type="presOf" srcId="{6F67C24E-97D7-4287-A741-9865B2C20FA9}" destId="{27082A1E-7762-4897-925D-5BE4A83AF75C}" srcOrd="0" destOrd="0" presId="urn:microsoft.com/office/officeart/2011/layout/CircleProcess"/>
    <dgm:cxn modelId="{42706A85-CF15-4201-957F-7CAAE21684A2}" srcId="{50DAC342-EC2D-4714-A273-B11C4F6B0221}" destId="{D86564B7-540D-4EFC-8F30-1428E79A75B6}" srcOrd="1" destOrd="0" parTransId="{EE3A01C5-C293-4BEF-96FC-A9E3E55B124F}" sibTransId="{87EE8C42-371A-42C4-B330-DBC046DD6CDC}"/>
    <dgm:cxn modelId="{4401A295-8055-416A-AE29-62F2A81FE714}" type="presOf" srcId="{308FF7D0-9A81-41DF-9BE3-D47D5AD299CD}" destId="{2E069052-34AB-4B55-9022-FDE7BCEAEBF3}" srcOrd="0" destOrd="0" presId="urn:microsoft.com/office/officeart/2011/layout/CircleProcess"/>
    <dgm:cxn modelId="{92DE009B-8606-4843-B6D1-85FD24900C55}" srcId="{50DAC342-EC2D-4714-A273-B11C4F6B0221}" destId="{6F67C24E-97D7-4287-A741-9865B2C20FA9}" srcOrd="0" destOrd="0" parTransId="{3FCF1A66-2E21-414C-A92B-742CD9BAB375}" sibTransId="{6D663EF7-14C9-448F-A8D0-36D45A1B2A0E}"/>
    <dgm:cxn modelId="{32EDF6A1-F717-4FFE-B20B-2B33D48CA457}" srcId="{50DAC342-EC2D-4714-A273-B11C4F6B0221}" destId="{308FF7D0-9A81-41DF-9BE3-D47D5AD299CD}" srcOrd="2" destOrd="0" parTransId="{A317CF7D-1BFA-44C8-A4A6-CD7C8FCD0969}" sibTransId="{4EBD24DD-3DE9-4BA2-850C-35B6C28BACF2}"/>
    <dgm:cxn modelId="{EE83A7BF-B37B-49B1-8A33-7E7DB2C5799E}" type="presOf" srcId="{308FF7D0-9A81-41DF-9BE3-D47D5AD299CD}" destId="{5AAA14D0-8BDA-40FC-A3DB-30212D8DF10B}" srcOrd="1" destOrd="0" presId="urn:microsoft.com/office/officeart/2011/layout/CircleProcess"/>
    <dgm:cxn modelId="{523A54E8-411B-474C-98A1-E5C78D87F2A5}" type="presOf" srcId="{D86564B7-540D-4EFC-8F30-1428E79A75B6}" destId="{8EED7AB9-D547-4DE7-A606-77E3CC27BD05}" srcOrd="0" destOrd="0" presId="urn:microsoft.com/office/officeart/2011/layout/CircleProcess"/>
    <dgm:cxn modelId="{5B06DAF2-921C-4EE3-961F-8E6E46C275A7}" type="presOf" srcId="{50DAC342-EC2D-4714-A273-B11C4F6B0221}" destId="{D09D0D0B-8C2B-45DA-9689-220D67214CC2}" srcOrd="0" destOrd="0" presId="urn:microsoft.com/office/officeart/2011/layout/CircleProcess"/>
    <dgm:cxn modelId="{EE92660B-0E82-4F0C-BE5A-53D61601D0ED}" type="presParOf" srcId="{D09D0D0B-8C2B-45DA-9689-220D67214CC2}" destId="{2352214F-5C88-4FBA-B36F-E61BAC3B9A2C}" srcOrd="0" destOrd="0" presId="urn:microsoft.com/office/officeart/2011/layout/CircleProcess"/>
    <dgm:cxn modelId="{FB3C076B-73AA-44C9-B342-2C9F195689E6}" type="presParOf" srcId="{2352214F-5C88-4FBA-B36F-E61BAC3B9A2C}" destId="{560082A7-098F-404A-8C92-A5262A606847}" srcOrd="0" destOrd="0" presId="urn:microsoft.com/office/officeart/2011/layout/CircleProcess"/>
    <dgm:cxn modelId="{66A81449-B975-4433-A634-BAF8AFCAE01B}" type="presParOf" srcId="{D09D0D0B-8C2B-45DA-9689-220D67214CC2}" destId="{9C21E1E3-7E15-4D17-B771-C5E283699870}" srcOrd="1" destOrd="0" presId="urn:microsoft.com/office/officeart/2011/layout/CircleProcess"/>
    <dgm:cxn modelId="{C8872C16-E323-41BA-BFCB-F7C03CD9D1AE}" type="presParOf" srcId="{9C21E1E3-7E15-4D17-B771-C5E283699870}" destId="{2E069052-34AB-4B55-9022-FDE7BCEAEBF3}" srcOrd="0" destOrd="0" presId="urn:microsoft.com/office/officeart/2011/layout/CircleProcess"/>
    <dgm:cxn modelId="{6748AA1A-5FB7-4AE4-8E45-6F27059376F3}" type="presParOf" srcId="{D09D0D0B-8C2B-45DA-9689-220D67214CC2}" destId="{5AAA14D0-8BDA-40FC-A3DB-30212D8DF10B}" srcOrd="2" destOrd="0" presId="urn:microsoft.com/office/officeart/2011/layout/CircleProcess"/>
    <dgm:cxn modelId="{9B5BC280-A849-4BC8-BC46-9F5890BFC4A9}" type="presParOf" srcId="{D09D0D0B-8C2B-45DA-9689-220D67214CC2}" destId="{8DCEC6C4-397B-41E6-AC86-2C26E5AC0829}" srcOrd="3" destOrd="0" presId="urn:microsoft.com/office/officeart/2011/layout/CircleProcess"/>
    <dgm:cxn modelId="{A170C15F-B8E1-488B-BA13-1125D265AA3C}" type="presParOf" srcId="{8DCEC6C4-397B-41E6-AC86-2C26E5AC0829}" destId="{70E6A072-F542-4D8B-A7DB-10F18AE9698C}" srcOrd="0" destOrd="0" presId="urn:microsoft.com/office/officeart/2011/layout/CircleProcess"/>
    <dgm:cxn modelId="{FFD82542-FEBD-40B8-9B74-F911864710DD}" type="presParOf" srcId="{D09D0D0B-8C2B-45DA-9689-220D67214CC2}" destId="{E6232FC0-2E7F-46FD-9869-3C08A75AD3BA}" srcOrd="4" destOrd="0" presId="urn:microsoft.com/office/officeart/2011/layout/CircleProcess"/>
    <dgm:cxn modelId="{105D071E-FC2A-4054-96C6-6A4A517B4683}" type="presParOf" srcId="{E6232FC0-2E7F-46FD-9869-3C08A75AD3BA}" destId="{8EED7AB9-D547-4DE7-A606-77E3CC27BD05}" srcOrd="0" destOrd="0" presId="urn:microsoft.com/office/officeart/2011/layout/CircleProcess"/>
    <dgm:cxn modelId="{A7BA9611-D543-4054-BB86-4F4EF0E1EC50}" type="presParOf" srcId="{D09D0D0B-8C2B-45DA-9689-220D67214CC2}" destId="{10D5C150-FE80-4F36-BE79-06B489381434}" srcOrd="5" destOrd="0" presId="urn:microsoft.com/office/officeart/2011/layout/CircleProcess"/>
    <dgm:cxn modelId="{6C2D030D-2BD2-4F31-A57D-36F11E1A9B39}" type="presParOf" srcId="{D09D0D0B-8C2B-45DA-9689-220D67214CC2}" destId="{2E255DD3-C84B-4273-B1BC-88F93C8D34B6}" srcOrd="6" destOrd="0" presId="urn:microsoft.com/office/officeart/2011/layout/CircleProcess"/>
    <dgm:cxn modelId="{3BF418CA-8C69-4286-B876-2027416401F8}" type="presParOf" srcId="{2E255DD3-C84B-4273-B1BC-88F93C8D34B6}" destId="{E45BB48B-CFD2-4BEF-81F9-60764C0F5195}" srcOrd="0" destOrd="0" presId="urn:microsoft.com/office/officeart/2011/layout/CircleProcess"/>
    <dgm:cxn modelId="{9057FBA9-C8EB-4A41-BF34-5F90996C6131}" type="presParOf" srcId="{D09D0D0B-8C2B-45DA-9689-220D67214CC2}" destId="{96A89297-46C0-458C-B128-2FC43DC90B6B}" srcOrd="7" destOrd="0" presId="urn:microsoft.com/office/officeart/2011/layout/CircleProcess"/>
    <dgm:cxn modelId="{D5A3F441-8A41-4EDD-B210-43EC0C35D328}" type="presParOf" srcId="{96A89297-46C0-458C-B128-2FC43DC90B6B}" destId="{27082A1E-7762-4897-925D-5BE4A83AF75C}" srcOrd="0" destOrd="0" presId="urn:microsoft.com/office/officeart/2011/layout/CircleProcess"/>
    <dgm:cxn modelId="{BAA5F549-B8DB-4786-AE10-749A16AA3D0E}" type="presParOf" srcId="{D09D0D0B-8C2B-45DA-9689-220D67214CC2}" destId="{4E63B0A3-663B-45DE-BF44-AEA681321AB1}" srcOrd="8"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D506C0-9E77-4EF5-B4BA-00A1F7A8681C}" type="doc">
      <dgm:prSet loTypeId="urn:microsoft.com/office/officeart/2011/layout/HexagonRadial" loCatId="cycle" qsTypeId="urn:microsoft.com/office/officeart/2005/8/quickstyle/simple5" qsCatId="simple" csTypeId="urn:microsoft.com/office/officeart/2005/8/colors/accent1_3" csCatId="accent1" phldr="1"/>
      <dgm:spPr/>
      <dgm:t>
        <a:bodyPr/>
        <a:lstStyle/>
        <a:p>
          <a:endParaRPr lang="en-GB"/>
        </a:p>
      </dgm:t>
    </dgm:pt>
    <dgm:pt modelId="{5CE1A9A7-9776-452F-A407-4AE7270F281E}">
      <dgm:prSet phldrT="[Text]"/>
      <dgm:spPr/>
      <dgm:t>
        <a:bodyPr/>
        <a:lstStyle/>
        <a:p>
          <a:pPr algn="ctr"/>
          <a:r>
            <a:rPr lang="en-GB">
              <a:sym typeface="Wingdings" panose="05000000000000000000" pitchFamily="2" charset="2"/>
            </a:rPr>
            <a:t>SIP Europe  SIP NPs</a:t>
          </a:r>
          <a:endParaRPr lang="en-GB"/>
        </a:p>
      </dgm:t>
    </dgm:pt>
    <dgm:pt modelId="{6E4DDA08-F1E6-447D-8FBE-F37C8755EF3D}" type="parTrans" cxnId="{B1443776-F749-47AA-BE24-F294EA24A2D6}">
      <dgm:prSet/>
      <dgm:spPr/>
      <dgm:t>
        <a:bodyPr/>
        <a:lstStyle/>
        <a:p>
          <a:endParaRPr lang="en-GB"/>
        </a:p>
      </dgm:t>
    </dgm:pt>
    <dgm:pt modelId="{20DE8680-06F9-4A3B-A2A9-0D4D8AD22887}" type="sibTrans" cxnId="{B1443776-F749-47AA-BE24-F294EA24A2D6}">
      <dgm:prSet/>
      <dgm:spPr/>
      <dgm:t>
        <a:bodyPr/>
        <a:lstStyle/>
        <a:p>
          <a:endParaRPr lang="en-GB"/>
        </a:p>
      </dgm:t>
    </dgm:pt>
    <dgm:pt modelId="{AF250E05-092E-4CF1-9BF0-F99EB3D347BA}">
      <dgm:prSet phldrT="[Text]"/>
      <dgm:spPr/>
      <dgm:t>
        <a:bodyPr/>
        <a:lstStyle/>
        <a:p>
          <a:r>
            <a:rPr lang="en-GB"/>
            <a:t>Online Space</a:t>
          </a:r>
        </a:p>
      </dgm:t>
    </dgm:pt>
    <dgm:pt modelId="{EABF2373-B0B0-45EB-A6F9-61D2F952807C}" type="parTrans" cxnId="{70BC2EDF-81CD-4646-A34F-C30B2F7BE20D}">
      <dgm:prSet/>
      <dgm:spPr/>
      <dgm:t>
        <a:bodyPr/>
        <a:lstStyle/>
        <a:p>
          <a:endParaRPr lang="en-GB"/>
        </a:p>
      </dgm:t>
    </dgm:pt>
    <dgm:pt modelId="{4B1F362A-94FF-496E-B554-A794EA9D6585}" type="sibTrans" cxnId="{70BC2EDF-81CD-4646-A34F-C30B2F7BE20D}">
      <dgm:prSet/>
      <dgm:spPr/>
      <dgm:t>
        <a:bodyPr/>
        <a:lstStyle/>
        <a:p>
          <a:endParaRPr lang="en-GB"/>
        </a:p>
      </dgm:t>
    </dgm:pt>
    <dgm:pt modelId="{58AAF9F9-D32F-4825-87BE-7D23212D80FF}">
      <dgm:prSet phldrT="[Text]"/>
      <dgm:spPr/>
      <dgm:t>
        <a:bodyPr/>
        <a:lstStyle/>
        <a:p>
          <a:r>
            <a:rPr lang="en-GB"/>
            <a:t>Quarterly Meetings / Bilateral Calls</a:t>
          </a:r>
        </a:p>
      </dgm:t>
    </dgm:pt>
    <dgm:pt modelId="{504DA1FB-A897-4A69-8315-EBEF80914D2B}" type="parTrans" cxnId="{8276B74D-40A0-42D9-A8D9-38C20D6B0002}">
      <dgm:prSet/>
      <dgm:spPr/>
      <dgm:t>
        <a:bodyPr/>
        <a:lstStyle/>
        <a:p>
          <a:endParaRPr lang="en-GB"/>
        </a:p>
      </dgm:t>
    </dgm:pt>
    <dgm:pt modelId="{B64738CF-5FDD-43B8-8010-027B476732F5}" type="sibTrans" cxnId="{8276B74D-40A0-42D9-A8D9-38C20D6B0002}">
      <dgm:prSet/>
      <dgm:spPr/>
      <dgm:t>
        <a:bodyPr/>
        <a:lstStyle/>
        <a:p>
          <a:endParaRPr lang="en-GB"/>
        </a:p>
      </dgm:t>
    </dgm:pt>
    <dgm:pt modelId="{D7675235-BF80-4DE8-855C-90E75777B742}">
      <dgm:prSet phldrT="[Text]"/>
      <dgm:spPr/>
      <dgm:t>
        <a:bodyPr/>
        <a:lstStyle/>
        <a:p>
          <a:r>
            <a:rPr lang="en-GB"/>
            <a:t>Strategic Guidance</a:t>
          </a:r>
        </a:p>
      </dgm:t>
    </dgm:pt>
    <dgm:pt modelId="{298EECB0-E8AE-45B2-BA88-E6091A77B791}" type="parTrans" cxnId="{458698D1-DDEE-4C6F-B044-96C4DDEF4DDE}">
      <dgm:prSet/>
      <dgm:spPr/>
      <dgm:t>
        <a:bodyPr/>
        <a:lstStyle/>
        <a:p>
          <a:endParaRPr lang="en-GB"/>
        </a:p>
      </dgm:t>
    </dgm:pt>
    <dgm:pt modelId="{5F2F3822-F1DD-4801-A249-0F27287B439D}" type="sibTrans" cxnId="{458698D1-DDEE-4C6F-B044-96C4DDEF4DDE}">
      <dgm:prSet/>
      <dgm:spPr/>
      <dgm:t>
        <a:bodyPr/>
        <a:lstStyle/>
        <a:p>
          <a:endParaRPr lang="en-GB"/>
        </a:p>
      </dgm:t>
    </dgm:pt>
    <dgm:pt modelId="{A1AC57FF-4166-4787-8D45-DEBA6543ECD3}">
      <dgm:prSet phldrT="[Text]"/>
      <dgm:spPr/>
      <dgm:t>
        <a:bodyPr/>
        <a:lstStyle/>
        <a:p>
          <a:r>
            <a:rPr lang="en-GB"/>
            <a:t>Objectives &amp; Activities</a:t>
          </a:r>
        </a:p>
      </dgm:t>
    </dgm:pt>
    <dgm:pt modelId="{BC9D1295-32EE-40E9-B9E8-9DF1D4CE78DB}" type="parTrans" cxnId="{670544EF-85CA-4736-A869-CB38F4C8DDDA}">
      <dgm:prSet/>
      <dgm:spPr/>
      <dgm:t>
        <a:bodyPr/>
        <a:lstStyle/>
        <a:p>
          <a:endParaRPr lang="en-GB"/>
        </a:p>
      </dgm:t>
    </dgm:pt>
    <dgm:pt modelId="{22548B85-8B3D-4999-BEE2-D13C60ECAC95}" type="sibTrans" cxnId="{670544EF-85CA-4736-A869-CB38F4C8DDDA}">
      <dgm:prSet/>
      <dgm:spPr/>
      <dgm:t>
        <a:bodyPr/>
        <a:lstStyle/>
        <a:p>
          <a:endParaRPr lang="en-GB"/>
        </a:p>
      </dgm:t>
    </dgm:pt>
    <dgm:pt modelId="{5C6CF699-46DE-4BC4-8A60-9ACE5966E910}">
      <dgm:prSet phldrT="[Text]"/>
      <dgm:spPr/>
      <dgm:t>
        <a:bodyPr/>
        <a:lstStyle/>
        <a:p>
          <a:r>
            <a:rPr lang="en-GB"/>
            <a:t>SIP Stakeholder Forum</a:t>
          </a:r>
        </a:p>
      </dgm:t>
    </dgm:pt>
    <dgm:pt modelId="{9C49F573-0D23-49D6-ACB8-0B8B61CD757D}" type="parTrans" cxnId="{198A0D2A-57C7-40D1-B604-53E628536689}">
      <dgm:prSet/>
      <dgm:spPr/>
      <dgm:t>
        <a:bodyPr/>
        <a:lstStyle/>
        <a:p>
          <a:endParaRPr lang="en-GB"/>
        </a:p>
      </dgm:t>
    </dgm:pt>
    <dgm:pt modelId="{F57BAEA9-16D7-49DB-943C-20887FB2910B}" type="sibTrans" cxnId="{198A0D2A-57C7-40D1-B604-53E628536689}">
      <dgm:prSet/>
      <dgm:spPr/>
      <dgm:t>
        <a:bodyPr/>
        <a:lstStyle/>
        <a:p>
          <a:endParaRPr lang="en-GB"/>
        </a:p>
      </dgm:t>
    </dgm:pt>
    <dgm:pt modelId="{526F22E5-144A-4948-8C9C-FB6B5A63E10E}">
      <dgm:prSet phldrT="[Text]"/>
      <dgm:spPr/>
      <dgm:t>
        <a:bodyPr/>
        <a:lstStyle/>
        <a:p>
          <a:r>
            <a:rPr lang="en-GB"/>
            <a:t>Advocacy Materials</a:t>
          </a:r>
        </a:p>
      </dgm:t>
    </dgm:pt>
    <dgm:pt modelId="{A9BCB9A8-9AE2-44DA-BC9A-25827B22A2F5}" type="parTrans" cxnId="{3F1AFCE4-6609-4B69-96EC-08CAAA306959}">
      <dgm:prSet/>
      <dgm:spPr/>
      <dgm:t>
        <a:bodyPr/>
        <a:lstStyle/>
        <a:p>
          <a:endParaRPr lang="en-GB"/>
        </a:p>
      </dgm:t>
    </dgm:pt>
    <dgm:pt modelId="{3CBC9C17-C07F-4377-BE09-9B80DB4D8933}" type="sibTrans" cxnId="{3F1AFCE4-6609-4B69-96EC-08CAAA306959}">
      <dgm:prSet/>
      <dgm:spPr/>
      <dgm:t>
        <a:bodyPr/>
        <a:lstStyle/>
        <a:p>
          <a:endParaRPr lang="en-GB"/>
        </a:p>
      </dgm:t>
    </dgm:pt>
    <dgm:pt modelId="{1D18EF60-0C7F-4EAD-95CA-58B94A744D2C}" type="pres">
      <dgm:prSet presAssocID="{C6D506C0-9E77-4EF5-B4BA-00A1F7A8681C}" presName="Name0" presStyleCnt="0">
        <dgm:presLayoutVars>
          <dgm:chMax val="1"/>
          <dgm:chPref val="1"/>
          <dgm:dir/>
          <dgm:animOne val="branch"/>
          <dgm:animLvl val="lvl"/>
        </dgm:presLayoutVars>
      </dgm:prSet>
      <dgm:spPr/>
    </dgm:pt>
    <dgm:pt modelId="{8559FA98-1B71-4949-9CAF-A5E2179F5D16}" type="pres">
      <dgm:prSet presAssocID="{5CE1A9A7-9776-452F-A407-4AE7270F281E}" presName="Parent" presStyleLbl="node0" presStyleIdx="0" presStyleCnt="1">
        <dgm:presLayoutVars>
          <dgm:chMax val="6"/>
          <dgm:chPref val="6"/>
        </dgm:presLayoutVars>
      </dgm:prSet>
      <dgm:spPr/>
    </dgm:pt>
    <dgm:pt modelId="{03EB4F87-C3C2-46D8-8ED3-A92309876253}" type="pres">
      <dgm:prSet presAssocID="{AF250E05-092E-4CF1-9BF0-F99EB3D347BA}" presName="Accent1" presStyleCnt="0"/>
      <dgm:spPr/>
    </dgm:pt>
    <dgm:pt modelId="{BF0B6BAD-0F27-40A5-A18A-855F768EF987}" type="pres">
      <dgm:prSet presAssocID="{AF250E05-092E-4CF1-9BF0-F99EB3D347BA}" presName="Accent" presStyleLbl="bgShp" presStyleIdx="0" presStyleCnt="6"/>
      <dgm:spPr/>
    </dgm:pt>
    <dgm:pt modelId="{EC8C93FE-B0B9-4750-8D51-2DDB93676EC1}" type="pres">
      <dgm:prSet presAssocID="{AF250E05-092E-4CF1-9BF0-F99EB3D347BA}" presName="Child1" presStyleLbl="node1" presStyleIdx="0" presStyleCnt="6">
        <dgm:presLayoutVars>
          <dgm:chMax val="0"/>
          <dgm:chPref val="0"/>
          <dgm:bulletEnabled val="1"/>
        </dgm:presLayoutVars>
      </dgm:prSet>
      <dgm:spPr/>
    </dgm:pt>
    <dgm:pt modelId="{DBDF6C88-B450-4EB4-B500-E3E881CF3993}" type="pres">
      <dgm:prSet presAssocID="{58AAF9F9-D32F-4825-87BE-7D23212D80FF}" presName="Accent2" presStyleCnt="0"/>
      <dgm:spPr/>
    </dgm:pt>
    <dgm:pt modelId="{A3F2710D-0251-4241-A4BD-99B3AC623459}" type="pres">
      <dgm:prSet presAssocID="{58AAF9F9-D32F-4825-87BE-7D23212D80FF}" presName="Accent" presStyleLbl="bgShp" presStyleIdx="1" presStyleCnt="6"/>
      <dgm:spPr/>
    </dgm:pt>
    <dgm:pt modelId="{132D274B-E332-4627-B38E-703C8E52DE0F}" type="pres">
      <dgm:prSet presAssocID="{58AAF9F9-D32F-4825-87BE-7D23212D80FF}" presName="Child2" presStyleLbl="node1" presStyleIdx="1" presStyleCnt="6">
        <dgm:presLayoutVars>
          <dgm:chMax val="0"/>
          <dgm:chPref val="0"/>
          <dgm:bulletEnabled val="1"/>
        </dgm:presLayoutVars>
      </dgm:prSet>
      <dgm:spPr/>
    </dgm:pt>
    <dgm:pt modelId="{D5E97558-D5FB-4BA4-8532-230A223184FB}" type="pres">
      <dgm:prSet presAssocID="{D7675235-BF80-4DE8-855C-90E75777B742}" presName="Accent3" presStyleCnt="0"/>
      <dgm:spPr/>
    </dgm:pt>
    <dgm:pt modelId="{4BD6F341-BBA1-47CA-AB3E-EAB59B50F21A}" type="pres">
      <dgm:prSet presAssocID="{D7675235-BF80-4DE8-855C-90E75777B742}" presName="Accent" presStyleLbl="bgShp" presStyleIdx="2" presStyleCnt="6"/>
      <dgm:spPr/>
    </dgm:pt>
    <dgm:pt modelId="{2F9325A9-E6BB-479D-860E-ED177C83B9D8}" type="pres">
      <dgm:prSet presAssocID="{D7675235-BF80-4DE8-855C-90E75777B742}" presName="Child3" presStyleLbl="node1" presStyleIdx="2" presStyleCnt="6">
        <dgm:presLayoutVars>
          <dgm:chMax val="0"/>
          <dgm:chPref val="0"/>
          <dgm:bulletEnabled val="1"/>
        </dgm:presLayoutVars>
      </dgm:prSet>
      <dgm:spPr/>
    </dgm:pt>
    <dgm:pt modelId="{99CA230B-C80F-4C5D-AC80-861D9159753C}" type="pres">
      <dgm:prSet presAssocID="{A1AC57FF-4166-4787-8D45-DEBA6543ECD3}" presName="Accent4" presStyleCnt="0"/>
      <dgm:spPr/>
    </dgm:pt>
    <dgm:pt modelId="{662A2C93-2FAC-4E5B-AC11-0BD45E68B545}" type="pres">
      <dgm:prSet presAssocID="{A1AC57FF-4166-4787-8D45-DEBA6543ECD3}" presName="Accent" presStyleLbl="bgShp" presStyleIdx="3" presStyleCnt="6"/>
      <dgm:spPr/>
    </dgm:pt>
    <dgm:pt modelId="{24FEF238-3BA1-4E02-90F7-9470D60B90D7}" type="pres">
      <dgm:prSet presAssocID="{A1AC57FF-4166-4787-8D45-DEBA6543ECD3}" presName="Child4" presStyleLbl="node1" presStyleIdx="3" presStyleCnt="6">
        <dgm:presLayoutVars>
          <dgm:chMax val="0"/>
          <dgm:chPref val="0"/>
          <dgm:bulletEnabled val="1"/>
        </dgm:presLayoutVars>
      </dgm:prSet>
      <dgm:spPr/>
    </dgm:pt>
    <dgm:pt modelId="{17DB9C1F-ECA6-4D15-99E1-95F51D6889A1}" type="pres">
      <dgm:prSet presAssocID="{5C6CF699-46DE-4BC4-8A60-9ACE5966E910}" presName="Accent5" presStyleCnt="0"/>
      <dgm:spPr/>
    </dgm:pt>
    <dgm:pt modelId="{464C7CDF-D5D7-47C6-B11C-61B479381830}" type="pres">
      <dgm:prSet presAssocID="{5C6CF699-46DE-4BC4-8A60-9ACE5966E910}" presName="Accent" presStyleLbl="bgShp" presStyleIdx="4" presStyleCnt="6"/>
      <dgm:spPr/>
    </dgm:pt>
    <dgm:pt modelId="{1F40F90D-86C4-42A2-A942-8BB8FBF8C40C}" type="pres">
      <dgm:prSet presAssocID="{5C6CF699-46DE-4BC4-8A60-9ACE5966E910}" presName="Child5" presStyleLbl="node1" presStyleIdx="4" presStyleCnt="6">
        <dgm:presLayoutVars>
          <dgm:chMax val="0"/>
          <dgm:chPref val="0"/>
          <dgm:bulletEnabled val="1"/>
        </dgm:presLayoutVars>
      </dgm:prSet>
      <dgm:spPr/>
    </dgm:pt>
    <dgm:pt modelId="{B0AAE352-CBC1-4950-BEE5-106F72CD8D98}" type="pres">
      <dgm:prSet presAssocID="{526F22E5-144A-4948-8C9C-FB6B5A63E10E}" presName="Accent6" presStyleCnt="0"/>
      <dgm:spPr/>
    </dgm:pt>
    <dgm:pt modelId="{BAFB528A-DC14-4AFE-B297-A20F508027D3}" type="pres">
      <dgm:prSet presAssocID="{526F22E5-144A-4948-8C9C-FB6B5A63E10E}" presName="Accent" presStyleLbl="bgShp" presStyleIdx="5" presStyleCnt="6"/>
      <dgm:spPr/>
    </dgm:pt>
    <dgm:pt modelId="{34CE118E-2C39-44AA-A60D-EF2FB7E7E3F8}" type="pres">
      <dgm:prSet presAssocID="{526F22E5-144A-4948-8C9C-FB6B5A63E10E}" presName="Child6" presStyleLbl="node1" presStyleIdx="5" presStyleCnt="6">
        <dgm:presLayoutVars>
          <dgm:chMax val="0"/>
          <dgm:chPref val="0"/>
          <dgm:bulletEnabled val="1"/>
        </dgm:presLayoutVars>
      </dgm:prSet>
      <dgm:spPr/>
    </dgm:pt>
  </dgm:ptLst>
  <dgm:cxnLst>
    <dgm:cxn modelId="{1EA37F22-A932-4E09-837E-D65D36415189}" type="presOf" srcId="{D7675235-BF80-4DE8-855C-90E75777B742}" destId="{2F9325A9-E6BB-479D-860E-ED177C83B9D8}" srcOrd="0" destOrd="0" presId="urn:microsoft.com/office/officeart/2011/layout/HexagonRadial"/>
    <dgm:cxn modelId="{198A0D2A-57C7-40D1-B604-53E628536689}" srcId="{5CE1A9A7-9776-452F-A407-4AE7270F281E}" destId="{5C6CF699-46DE-4BC4-8A60-9ACE5966E910}" srcOrd="4" destOrd="0" parTransId="{9C49F573-0D23-49D6-ACB8-0B8B61CD757D}" sibTransId="{F57BAEA9-16D7-49DB-943C-20887FB2910B}"/>
    <dgm:cxn modelId="{8276B74D-40A0-42D9-A8D9-38C20D6B0002}" srcId="{5CE1A9A7-9776-452F-A407-4AE7270F281E}" destId="{58AAF9F9-D32F-4825-87BE-7D23212D80FF}" srcOrd="1" destOrd="0" parTransId="{504DA1FB-A897-4A69-8315-EBEF80914D2B}" sibTransId="{B64738CF-5FDD-43B8-8010-027B476732F5}"/>
    <dgm:cxn modelId="{B8D1B05D-7525-43AA-B058-2C68CFDD03FA}" type="presOf" srcId="{58AAF9F9-D32F-4825-87BE-7D23212D80FF}" destId="{132D274B-E332-4627-B38E-703C8E52DE0F}" srcOrd="0" destOrd="0" presId="urn:microsoft.com/office/officeart/2011/layout/HexagonRadial"/>
    <dgm:cxn modelId="{4FED5A68-C35B-4A24-86F3-A537125EDE21}" type="presOf" srcId="{A1AC57FF-4166-4787-8D45-DEBA6543ECD3}" destId="{24FEF238-3BA1-4E02-90F7-9470D60B90D7}" srcOrd="0" destOrd="0" presId="urn:microsoft.com/office/officeart/2011/layout/HexagonRadial"/>
    <dgm:cxn modelId="{A8D4FF6A-171A-4AE3-96F0-65F7DA80C97C}" type="presOf" srcId="{5C6CF699-46DE-4BC4-8A60-9ACE5966E910}" destId="{1F40F90D-86C4-42A2-A942-8BB8FBF8C40C}" srcOrd="0" destOrd="0" presId="urn:microsoft.com/office/officeart/2011/layout/HexagonRadial"/>
    <dgm:cxn modelId="{B1443776-F749-47AA-BE24-F294EA24A2D6}" srcId="{C6D506C0-9E77-4EF5-B4BA-00A1F7A8681C}" destId="{5CE1A9A7-9776-452F-A407-4AE7270F281E}" srcOrd="0" destOrd="0" parTransId="{6E4DDA08-F1E6-447D-8FBE-F37C8755EF3D}" sibTransId="{20DE8680-06F9-4A3B-A2A9-0D4D8AD22887}"/>
    <dgm:cxn modelId="{4DF31FA8-1B89-4E11-B54C-F53614FC88C2}" type="presOf" srcId="{C6D506C0-9E77-4EF5-B4BA-00A1F7A8681C}" destId="{1D18EF60-0C7F-4EAD-95CA-58B94A744D2C}" srcOrd="0" destOrd="0" presId="urn:microsoft.com/office/officeart/2011/layout/HexagonRadial"/>
    <dgm:cxn modelId="{6D8E62BF-5CAE-4522-A895-A2591A84D5F3}" type="presOf" srcId="{526F22E5-144A-4948-8C9C-FB6B5A63E10E}" destId="{34CE118E-2C39-44AA-A60D-EF2FB7E7E3F8}" srcOrd="0" destOrd="0" presId="urn:microsoft.com/office/officeart/2011/layout/HexagonRadial"/>
    <dgm:cxn modelId="{458698D1-DDEE-4C6F-B044-96C4DDEF4DDE}" srcId="{5CE1A9A7-9776-452F-A407-4AE7270F281E}" destId="{D7675235-BF80-4DE8-855C-90E75777B742}" srcOrd="2" destOrd="0" parTransId="{298EECB0-E8AE-45B2-BA88-E6091A77B791}" sibTransId="{5F2F3822-F1DD-4801-A249-0F27287B439D}"/>
    <dgm:cxn modelId="{A4441FD3-9535-42A0-B0B0-EF1269C2C1AC}" type="presOf" srcId="{AF250E05-092E-4CF1-9BF0-F99EB3D347BA}" destId="{EC8C93FE-B0B9-4750-8D51-2DDB93676EC1}" srcOrd="0" destOrd="0" presId="urn:microsoft.com/office/officeart/2011/layout/HexagonRadial"/>
    <dgm:cxn modelId="{70BC2EDF-81CD-4646-A34F-C30B2F7BE20D}" srcId="{5CE1A9A7-9776-452F-A407-4AE7270F281E}" destId="{AF250E05-092E-4CF1-9BF0-F99EB3D347BA}" srcOrd="0" destOrd="0" parTransId="{EABF2373-B0B0-45EB-A6F9-61D2F952807C}" sibTransId="{4B1F362A-94FF-496E-B554-A794EA9D6585}"/>
    <dgm:cxn modelId="{3F1AFCE4-6609-4B69-96EC-08CAAA306959}" srcId="{5CE1A9A7-9776-452F-A407-4AE7270F281E}" destId="{526F22E5-144A-4948-8C9C-FB6B5A63E10E}" srcOrd="5" destOrd="0" parTransId="{A9BCB9A8-9AE2-44DA-BC9A-25827B22A2F5}" sibTransId="{3CBC9C17-C07F-4377-BE09-9B80DB4D8933}"/>
    <dgm:cxn modelId="{CA680BE6-7569-439C-BEB2-DDCB64987272}" type="presOf" srcId="{5CE1A9A7-9776-452F-A407-4AE7270F281E}" destId="{8559FA98-1B71-4949-9CAF-A5E2179F5D16}" srcOrd="0" destOrd="0" presId="urn:microsoft.com/office/officeart/2011/layout/HexagonRadial"/>
    <dgm:cxn modelId="{670544EF-85CA-4736-A869-CB38F4C8DDDA}" srcId="{5CE1A9A7-9776-452F-A407-4AE7270F281E}" destId="{A1AC57FF-4166-4787-8D45-DEBA6543ECD3}" srcOrd="3" destOrd="0" parTransId="{BC9D1295-32EE-40E9-B9E8-9DF1D4CE78DB}" sibTransId="{22548B85-8B3D-4999-BEE2-D13C60ECAC95}"/>
    <dgm:cxn modelId="{3531E274-F547-4763-865F-3F6C891FD961}" type="presParOf" srcId="{1D18EF60-0C7F-4EAD-95CA-58B94A744D2C}" destId="{8559FA98-1B71-4949-9CAF-A5E2179F5D16}" srcOrd="0" destOrd="0" presId="urn:microsoft.com/office/officeart/2011/layout/HexagonRadial"/>
    <dgm:cxn modelId="{EDA576CE-A87F-4998-BCA3-1B0FF9CB1921}" type="presParOf" srcId="{1D18EF60-0C7F-4EAD-95CA-58B94A744D2C}" destId="{03EB4F87-C3C2-46D8-8ED3-A92309876253}" srcOrd="1" destOrd="0" presId="urn:microsoft.com/office/officeart/2011/layout/HexagonRadial"/>
    <dgm:cxn modelId="{D4A39340-C1E0-4C37-A8C6-46E653E564E5}" type="presParOf" srcId="{03EB4F87-C3C2-46D8-8ED3-A92309876253}" destId="{BF0B6BAD-0F27-40A5-A18A-855F768EF987}" srcOrd="0" destOrd="0" presId="urn:microsoft.com/office/officeart/2011/layout/HexagonRadial"/>
    <dgm:cxn modelId="{99196935-699F-43EA-8DFB-E9D423B35D61}" type="presParOf" srcId="{1D18EF60-0C7F-4EAD-95CA-58B94A744D2C}" destId="{EC8C93FE-B0B9-4750-8D51-2DDB93676EC1}" srcOrd="2" destOrd="0" presId="urn:microsoft.com/office/officeart/2011/layout/HexagonRadial"/>
    <dgm:cxn modelId="{3A2274DE-B267-4616-BAE1-EA3DA7464121}" type="presParOf" srcId="{1D18EF60-0C7F-4EAD-95CA-58B94A744D2C}" destId="{DBDF6C88-B450-4EB4-B500-E3E881CF3993}" srcOrd="3" destOrd="0" presId="urn:microsoft.com/office/officeart/2011/layout/HexagonRadial"/>
    <dgm:cxn modelId="{4DF9B4C2-8CEF-41B9-8BE9-5F763EC56D91}" type="presParOf" srcId="{DBDF6C88-B450-4EB4-B500-E3E881CF3993}" destId="{A3F2710D-0251-4241-A4BD-99B3AC623459}" srcOrd="0" destOrd="0" presId="urn:microsoft.com/office/officeart/2011/layout/HexagonRadial"/>
    <dgm:cxn modelId="{5D24A105-23B8-4583-A92D-8CB0746E45FB}" type="presParOf" srcId="{1D18EF60-0C7F-4EAD-95CA-58B94A744D2C}" destId="{132D274B-E332-4627-B38E-703C8E52DE0F}" srcOrd="4" destOrd="0" presId="urn:microsoft.com/office/officeart/2011/layout/HexagonRadial"/>
    <dgm:cxn modelId="{DBA42D8D-6B1E-48ED-9A32-06901C80AD5F}" type="presParOf" srcId="{1D18EF60-0C7F-4EAD-95CA-58B94A744D2C}" destId="{D5E97558-D5FB-4BA4-8532-230A223184FB}" srcOrd="5" destOrd="0" presId="urn:microsoft.com/office/officeart/2011/layout/HexagonRadial"/>
    <dgm:cxn modelId="{5014180C-7411-4CC0-BA2F-A19238E9499D}" type="presParOf" srcId="{D5E97558-D5FB-4BA4-8532-230A223184FB}" destId="{4BD6F341-BBA1-47CA-AB3E-EAB59B50F21A}" srcOrd="0" destOrd="0" presId="urn:microsoft.com/office/officeart/2011/layout/HexagonRadial"/>
    <dgm:cxn modelId="{E248EC0F-E9C8-4093-93C6-271CB33F7315}" type="presParOf" srcId="{1D18EF60-0C7F-4EAD-95CA-58B94A744D2C}" destId="{2F9325A9-E6BB-479D-860E-ED177C83B9D8}" srcOrd="6" destOrd="0" presId="urn:microsoft.com/office/officeart/2011/layout/HexagonRadial"/>
    <dgm:cxn modelId="{33597204-ABAF-46F4-9849-C21B0C8E4D81}" type="presParOf" srcId="{1D18EF60-0C7F-4EAD-95CA-58B94A744D2C}" destId="{99CA230B-C80F-4C5D-AC80-861D9159753C}" srcOrd="7" destOrd="0" presId="urn:microsoft.com/office/officeart/2011/layout/HexagonRadial"/>
    <dgm:cxn modelId="{3E576941-51EC-4536-B7F4-C4ABD625FFE7}" type="presParOf" srcId="{99CA230B-C80F-4C5D-AC80-861D9159753C}" destId="{662A2C93-2FAC-4E5B-AC11-0BD45E68B545}" srcOrd="0" destOrd="0" presId="urn:microsoft.com/office/officeart/2011/layout/HexagonRadial"/>
    <dgm:cxn modelId="{6DEED787-0A58-4E0D-BED9-80EA64AF3576}" type="presParOf" srcId="{1D18EF60-0C7F-4EAD-95CA-58B94A744D2C}" destId="{24FEF238-3BA1-4E02-90F7-9470D60B90D7}" srcOrd="8" destOrd="0" presId="urn:microsoft.com/office/officeart/2011/layout/HexagonRadial"/>
    <dgm:cxn modelId="{DC0BE3AD-2177-4FD1-9E2B-C88C7607E079}" type="presParOf" srcId="{1D18EF60-0C7F-4EAD-95CA-58B94A744D2C}" destId="{17DB9C1F-ECA6-4D15-99E1-95F51D6889A1}" srcOrd="9" destOrd="0" presId="urn:microsoft.com/office/officeart/2011/layout/HexagonRadial"/>
    <dgm:cxn modelId="{057021DA-176A-4197-9C9A-08C8A606FE71}" type="presParOf" srcId="{17DB9C1F-ECA6-4D15-99E1-95F51D6889A1}" destId="{464C7CDF-D5D7-47C6-B11C-61B479381830}" srcOrd="0" destOrd="0" presId="urn:microsoft.com/office/officeart/2011/layout/HexagonRadial"/>
    <dgm:cxn modelId="{2ED54081-706D-43AF-886E-C9A74B705F0D}" type="presParOf" srcId="{1D18EF60-0C7F-4EAD-95CA-58B94A744D2C}" destId="{1F40F90D-86C4-42A2-A942-8BB8FBF8C40C}" srcOrd="10" destOrd="0" presId="urn:microsoft.com/office/officeart/2011/layout/HexagonRadial"/>
    <dgm:cxn modelId="{022EFCB2-DD72-4AB8-BAE1-E1F3B78DECBA}" type="presParOf" srcId="{1D18EF60-0C7F-4EAD-95CA-58B94A744D2C}" destId="{B0AAE352-CBC1-4950-BEE5-106F72CD8D98}" srcOrd="11" destOrd="0" presId="urn:microsoft.com/office/officeart/2011/layout/HexagonRadial"/>
    <dgm:cxn modelId="{BD48C561-1AAB-4669-9B5C-4BEAF715A265}" type="presParOf" srcId="{B0AAE352-CBC1-4950-BEE5-106F72CD8D98}" destId="{BAFB528A-DC14-4AFE-B297-A20F508027D3}" srcOrd="0" destOrd="0" presId="urn:microsoft.com/office/officeart/2011/layout/HexagonRadial"/>
    <dgm:cxn modelId="{747FA1EB-DCDA-4996-A249-8BBDCC1EF6E7}" type="presParOf" srcId="{1D18EF60-0C7F-4EAD-95CA-58B94A744D2C}" destId="{34CE118E-2C39-44AA-A60D-EF2FB7E7E3F8}"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00466-BDB5-43A7-8E05-010CB7F46EEE}">
      <dsp:nvSpPr>
        <dsp:cNvPr id="0" name=""/>
        <dsp:cNvSpPr/>
      </dsp:nvSpPr>
      <dsp:spPr>
        <a:xfrm>
          <a:off x="5333899" y="1285"/>
          <a:ext cx="1721003" cy="1721003"/>
        </a:xfrm>
        <a:prstGeom prst="ellipse">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Raising Awareness</a:t>
          </a:r>
          <a:endParaRPr lang="en-US" sz="1600" kern="1200"/>
        </a:p>
      </dsp:txBody>
      <dsp:txXfrm>
        <a:off x="5585934" y="253320"/>
        <a:ext cx="1216933" cy="1216933"/>
      </dsp:txXfrm>
    </dsp:sp>
    <dsp:sp modelId="{4CA660AF-B817-4EB8-ADF5-FBA4693153ED}">
      <dsp:nvSpPr>
        <dsp:cNvPr id="0" name=""/>
        <dsp:cNvSpPr/>
      </dsp:nvSpPr>
      <dsp:spPr>
        <a:xfrm rot="2700000">
          <a:off x="6870296" y="1476505"/>
          <a:ext cx="458484" cy="580838"/>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890439" y="1544043"/>
        <a:ext cx="320939" cy="348502"/>
      </dsp:txXfrm>
    </dsp:sp>
    <dsp:sp modelId="{723DE73E-9BA8-4615-9042-82A3A4BB02B0}">
      <dsp:nvSpPr>
        <dsp:cNvPr id="0" name=""/>
        <dsp:cNvSpPr/>
      </dsp:nvSpPr>
      <dsp:spPr>
        <a:xfrm>
          <a:off x="7162526" y="1829911"/>
          <a:ext cx="1721003" cy="1721003"/>
        </a:xfrm>
        <a:prstGeom prst="ellipse">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Influencing Policy</a:t>
          </a:r>
          <a:endParaRPr lang="en-US" sz="1600" kern="1200"/>
        </a:p>
      </dsp:txBody>
      <dsp:txXfrm>
        <a:off x="7414561" y="2081946"/>
        <a:ext cx="1216933" cy="1216933"/>
      </dsp:txXfrm>
    </dsp:sp>
    <dsp:sp modelId="{35F87911-95D8-4054-AD86-1F3150CC4E6B}">
      <dsp:nvSpPr>
        <dsp:cNvPr id="0" name=""/>
        <dsp:cNvSpPr/>
      </dsp:nvSpPr>
      <dsp:spPr>
        <a:xfrm rot="8100000">
          <a:off x="6888647" y="3305132"/>
          <a:ext cx="458484" cy="580838"/>
        </a:xfrm>
        <a:prstGeom prst="rightArrow">
          <a:avLst>
            <a:gd name="adj1" fmla="val 60000"/>
            <a:gd name="adj2" fmla="val 50000"/>
          </a:avLst>
        </a:prstGeom>
        <a:solidFill>
          <a:schemeClr val="accent1">
            <a:shade val="90000"/>
            <a:hueOff val="199761"/>
            <a:satOff val="-19400"/>
            <a:lumOff val="163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006049" y="3372670"/>
        <a:ext cx="320939" cy="348502"/>
      </dsp:txXfrm>
    </dsp:sp>
    <dsp:sp modelId="{04F063E2-35EC-43F5-8E4B-833DE198A73C}">
      <dsp:nvSpPr>
        <dsp:cNvPr id="0" name=""/>
        <dsp:cNvSpPr/>
      </dsp:nvSpPr>
      <dsp:spPr>
        <a:xfrm>
          <a:off x="5333899" y="3658538"/>
          <a:ext cx="1721003" cy="1721003"/>
        </a:xfrm>
        <a:prstGeom prst="ellipse">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Improving Patient Care</a:t>
          </a:r>
          <a:endParaRPr lang="en-US" sz="1600" kern="1200"/>
        </a:p>
      </dsp:txBody>
      <dsp:txXfrm>
        <a:off x="5585934" y="3910573"/>
        <a:ext cx="1216933" cy="1216933"/>
      </dsp:txXfrm>
    </dsp:sp>
    <dsp:sp modelId="{9B0F1872-DBC9-4F09-A183-AA1935E47DBA}">
      <dsp:nvSpPr>
        <dsp:cNvPr id="0" name=""/>
        <dsp:cNvSpPr/>
      </dsp:nvSpPr>
      <dsp:spPr>
        <a:xfrm rot="13500000">
          <a:off x="5060020" y="3323483"/>
          <a:ext cx="458484" cy="580838"/>
        </a:xfrm>
        <a:prstGeom prst="rightArrow">
          <a:avLst>
            <a:gd name="adj1" fmla="val 60000"/>
            <a:gd name="adj2" fmla="val 50000"/>
          </a:avLst>
        </a:prstGeom>
        <a:solidFill>
          <a:schemeClr val="accent1">
            <a:shade val="90000"/>
            <a:hueOff val="399521"/>
            <a:satOff val="-38801"/>
            <a:lumOff val="326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177422" y="3488281"/>
        <a:ext cx="320939" cy="348502"/>
      </dsp:txXfrm>
    </dsp:sp>
    <dsp:sp modelId="{B611DBB2-C1EB-4C11-9E85-70871F8A2403}">
      <dsp:nvSpPr>
        <dsp:cNvPr id="0" name=""/>
        <dsp:cNvSpPr/>
      </dsp:nvSpPr>
      <dsp:spPr>
        <a:xfrm>
          <a:off x="3505272" y="1829911"/>
          <a:ext cx="1721003" cy="1721003"/>
        </a:xfrm>
        <a:prstGeom prst="ellipse">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Empowering Patients</a:t>
          </a:r>
          <a:endParaRPr lang="en-US" sz="1600" kern="1200"/>
        </a:p>
      </dsp:txBody>
      <dsp:txXfrm>
        <a:off x="3757307" y="2081946"/>
        <a:ext cx="1216933" cy="1216933"/>
      </dsp:txXfrm>
    </dsp:sp>
    <dsp:sp modelId="{F604A65A-D7DE-4A4B-B10C-DA1B1EAB2B5C}">
      <dsp:nvSpPr>
        <dsp:cNvPr id="0" name=""/>
        <dsp:cNvSpPr/>
      </dsp:nvSpPr>
      <dsp:spPr>
        <a:xfrm rot="18900000">
          <a:off x="5041669" y="1494856"/>
          <a:ext cx="458484" cy="580838"/>
        </a:xfrm>
        <a:prstGeom prst="rightArrow">
          <a:avLst>
            <a:gd name="adj1" fmla="val 60000"/>
            <a:gd name="adj2" fmla="val 50000"/>
          </a:avLst>
        </a:prstGeom>
        <a:solidFill>
          <a:schemeClr val="accent1">
            <a:shade val="90000"/>
            <a:hueOff val="599282"/>
            <a:satOff val="-58201"/>
            <a:lumOff val="490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61812" y="1659654"/>
        <a:ext cx="320939" cy="348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81F52-7DCA-42D4-A7A8-66D863FCFCAB}">
      <dsp:nvSpPr>
        <dsp:cNvPr id="0" name=""/>
        <dsp:cNvSpPr/>
      </dsp:nvSpPr>
      <dsp:spPr>
        <a:xfrm>
          <a:off x="0" y="539136"/>
          <a:ext cx="2889971" cy="17339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GB" sz="2700" kern="1200">
              <a:latin typeface="Aptos Display" panose="02110004020202020204"/>
            </a:rPr>
            <a:t>Government public health policy priorities</a:t>
          </a:r>
          <a:endParaRPr lang="en-GB" sz="2700" kern="1200"/>
        </a:p>
      </dsp:txBody>
      <dsp:txXfrm>
        <a:off x="0" y="539136"/>
        <a:ext cx="2889971" cy="1733982"/>
      </dsp:txXfrm>
    </dsp:sp>
    <dsp:sp modelId="{43FCEBFC-29AC-4252-8563-CA97A7E66F55}">
      <dsp:nvSpPr>
        <dsp:cNvPr id="0" name=""/>
        <dsp:cNvSpPr/>
      </dsp:nvSpPr>
      <dsp:spPr>
        <a:xfrm>
          <a:off x="3178968" y="539136"/>
          <a:ext cx="2889971" cy="17339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GB" sz="2700" kern="1200">
              <a:latin typeface="Aptos Display" panose="02110004020202020204"/>
            </a:rPr>
            <a:t>Health systems modernisation and digitalisation</a:t>
          </a:r>
          <a:endParaRPr lang="en-GB" sz="2700" kern="1200"/>
        </a:p>
      </dsp:txBody>
      <dsp:txXfrm>
        <a:off x="3178968" y="539136"/>
        <a:ext cx="2889971" cy="1733982"/>
      </dsp:txXfrm>
    </dsp:sp>
    <dsp:sp modelId="{5BF37145-8EBD-4478-BA79-B299F5F7AF58}">
      <dsp:nvSpPr>
        <dsp:cNvPr id="0" name=""/>
        <dsp:cNvSpPr/>
      </dsp:nvSpPr>
      <dsp:spPr>
        <a:xfrm>
          <a:off x="6357936" y="539136"/>
          <a:ext cx="2889971" cy="17339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GB" sz="2700" kern="1200">
              <a:latin typeface="Aptos Display" panose="02110004020202020204"/>
            </a:rPr>
            <a:t>Economic considerations – productivity and return-to-work</a:t>
          </a:r>
          <a:endParaRPr lang="en-GB" sz="2700" kern="1200"/>
        </a:p>
      </dsp:txBody>
      <dsp:txXfrm>
        <a:off x="6357936" y="539136"/>
        <a:ext cx="2889971" cy="1733982"/>
      </dsp:txXfrm>
    </dsp:sp>
    <dsp:sp modelId="{0CC3695A-A549-4C6D-BA37-3C3147A13CB6}">
      <dsp:nvSpPr>
        <dsp:cNvPr id="0" name=""/>
        <dsp:cNvSpPr/>
      </dsp:nvSpPr>
      <dsp:spPr>
        <a:xfrm>
          <a:off x="1589484" y="2562116"/>
          <a:ext cx="2889971" cy="17339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GB" sz="2700" kern="1200">
              <a:latin typeface="Aptos Display" panose="02110004020202020204"/>
            </a:rPr>
            <a:t>Healthcare workforce, skills and training</a:t>
          </a:r>
          <a:endParaRPr lang="en-GB" sz="2700" kern="1200"/>
        </a:p>
      </dsp:txBody>
      <dsp:txXfrm>
        <a:off x="1589484" y="2562116"/>
        <a:ext cx="2889971" cy="1733982"/>
      </dsp:txXfrm>
    </dsp:sp>
    <dsp:sp modelId="{3E98A4A4-5B0E-443F-B559-312921FB2200}">
      <dsp:nvSpPr>
        <dsp:cNvPr id="0" name=""/>
        <dsp:cNvSpPr/>
      </dsp:nvSpPr>
      <dsp:spPr>
        <a:xfrm>
          <a:off x="4768452" y="2562116"/>
          <a:ext cx="2889971" cy="17339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GB" sz="2700" kern="1200">
              <a:latin typeface="Aptos Display" panose="02110004020202020204"/>
            </a:rPr>
            <a:t>Health systems organisation, care pathways and specialist centres</a:t>
          </a:r>
          <a:endParaRPr lang="en-GB" sz="2700" kern="1200"/>
        </a:p>
      </dsp:txBody>
      <dsp:txXfrm>
        <a:off x="4768452" y="2562116"/>
        <a:ext cx="2889971" cy="1733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E22B4-A71F-4392-8606-9AC271850094}">
      <dsp:nvSpPr>
        <dsp:cNvPr id="0" name=""/>
        <dsp:cNvSpPr/>
      </dsp:nvSpPr>
      <dsp:spPr>
        <a:xfrm>
          <a:off x="0" y="303977"/>
          <a:ext cx="5338215" cy="107406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GB" sz="2700" b="1" kern="1200">
              <a:latin typeface="Century Gothic"/>
              <a:ea typeface="Calibri"/>
              <a:cs typeface="Calibri"/>
            </a:rPr>
            <a:t>Integrating Pain Management Within the Healthcare Systems</a:t>
          </a:r>
        </a:p>
      </dsp:txBody>
      <dsp:txXfrm>
        <a:off x="52431" y="356408"/>
        <a:ext cx="5233353" cy="969198"/>
      </dsp:txXfrm>
    </dsp:sp>
    <dsp:sp modelId="{6D063CA7-4F41-406B-B154-606119E2C279}">
      <dsp:nvSpPr>
        <dsp:cNvPr id="0" name=""/>
        <dsp:cNvSpPr/>
      </dsp:nvSpPr>
      <dsp:spPr>
        <a:xfrm>
          <a:off x="0" y="1455798"/>
          <a:ext cx="5338215" cy="1074060"/>
        </a:xfrm>
        <a:prstGeom prst="roundRect">
          <a:avLst/>
        </a:prstGeom>
        <a:gradFill rotWithShape="0">
          <a:gsLst>
            <a:gs pos="0">
              <a:schemeClr val="accent1">
                <a:shade val="80000"/>
                <a:hueOff val="181866"/>
                <a:satOff val="-18964"/>
                <a:lumOff val="12740"/>
                <a:alphaOff val="0"/>
                <a:satMod val="103000"/>
                <a:lumMod val="102000"/>
                <a:tint val="94000"/>
              </a:schemeClr>
            </a:gs>
            <a:gs pos="50000">
              <a:schemeClr val="accent1">
                <a:shade val="80000"/>
                <a:hueOff val="181866"/>
                <a:satOff val="-18964"/>
                <a:lumOff val="12740"/>
                <a:alphaOff val="0"/>
                <a:satMod val="110000"/>
                <a:lumMod val="100000"/>
                <a:shade val="100000"/>
              </a:schemeClr>
            </a:gs>
            <a:gs pos="100000">
              <a:schemeClr val="accent1">
                <a:shade val="80000"/>
                <a:hueOff val="181866"/>
                <a:satOff val="-18964"/>
                <a:lumOff val="127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rtl="0">
            <a:lnSpc>
              <a:spcPct val="90000"/>
            </a:lnSpc>
            <a:spcBef>
              <a:spcPct val="0"/>
            </a:spcBef>
            <a:spcAft>
              <a:spcPct val="35000"/>
            </a:spcAft>
            <a:buNone/>
          </a:pPr>
          <a:r>
            <a:rPr lang="en-GB" sz="2700" b="1" kern="1200">
              <a:latin typeface="Century Gothic"/>
              <a:ea typeface="Calibri"/>
              <a:cs typeface="Calibri"/>
            </a:rPr>
            <a:t>Pain in Employment and Economic Considerations</a:t>
          </a:r>
          <a:endParaRPr lang="en-US" sz="2700" kern="1200">
            <a:latin typeface="Century Gothic"/>
            <a:ea typeface="Calibri"/>
            <a:cs typeface="Calibri"/>
          </a:endParaRPr>
        </a:p>
      </dsp:txBody>
      <dsp:txXfrm>
        <a:off x="52431" y="1508229"/>
        <a:ext cx="5233353" cy="969198"/>
      </dsp:txXfrm>
    </dsp:sp>
    <dsp:sp modelId="{CD297CF7-B9D4-43B5-91B0-415B9F6972D3}">
      <dsp:nvSpPr>
        <dsp:cNvPr id="0" name=""/>
        <dsp:cNvSpPr/>
      </dsp:nvSpPr>
      <dsp:spPr>
        <a:xfrm>
          <a:off x="0" y="2607617"/>
          <a:ext cx="5338215" cy="1074060"/>
        </a:xfrm>
        <a:prstGeom prst="roundRect">
          <a:avLst/>
        </a:prstGeom>
        <a:gradFill rotWithShape="0">
          <a:gsLst>
            <a:gs pos="0">
              <a:schemeClr val="accent1">
                <a:shade val="80000"/>
                <a:hueOff val="363732"/>
                <a:satOff val="-37928"/>
                <a:lumOff val="25481"/>
                <a:alphaOff val="0"/>
                <a:satMod val="103000"/>
                <a:lumMod val="102000"/>
                <a:tint val="94000"/>
              </a:schemeClr>
            </a:gs>
            <a:gs pos="50000">
              <a:schemeClr val="accent1">
                <a:shade val="80000"/>
                <a:hueOff val="363732"/>
                <a:satOff val="-37928"/>
                <a:lumOff val="25481"/>
                <a:alphaOff val="0"/>
                <a:satMod val="110000"/>
                <a:lumMod val="100000"/>
                <a:shade val="100000"/>
              </a:schemeClr>
            </a:gs>
            <a:gs pos="100000">
              <a:schemeClr val="accent1">
                <a:shade val="80000"/>
                <a:hueOff val="363732"/>
                <a:satOff val="-37928"/>
                <a:lumOff val="254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GB" sz="2700" b="1" kern="1200">
              <a:latin typeface="Century Gothic"/>
              <a:ea typeface="Calibri"/>
              <a:cs typeface="Calibri"/>
            </a:rPr>
            <a:t>Promoting Pain Research and Education</a:t>
          </a:r>
          <a:endParaRPr lang="en-GB" sz="2700" kern="1200">
            <a:latin typeface="Century Gothic"/>
          </a:endParaRPr>
        </a:p>
      </dsp:txBody>
      <dsp:txXfrm>
        <a:off x="52431" y="2660048"/>
        <a:ext cx="5233353" cy="969198"/>
      </dsp:txXfrm>
    </dsp:sp>
    <dsp:sp modelId="{C62A3281-2302-4239-9992-D46758C6E713}">
      <dsp:nvSpPr>
        <dsp:cNvPr id="0" name=""/>
        <dsp:cNvSpPr/>
      </dsp:nvSpPr>
      <dsp:spPr>
        <a:xfrm>
          <a:off x="0" y="3759437"/>
          <a:ext cx="5338215" cy="1074060"/>
        </a:xfrm>
        <a:prstGeom prst="roundRect">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GB" sz="2700" b="1" kern="1200">
              <a:latin typeface="Century Gothic"/>
              <a:ea typeface="Calibri"/>
              <a:cs typeface="Calibri"/>
            </a:rPr>
            <a:t>Pain as a Chronic Condition</a:t>
          </a:r>
          <a:endParaRPr lang="en-GB" sz="2700" kern="1200">
            <a:latin typeface="Century Gothic"/>
          </a:endParaRPr>
        </a:p>
      </dsp:txBody>
      <dsp:txXfrm>
        <a:off x="52431" y="3811868"/>
        <a:ext cx="5233353" cy="969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61E1A-8390-4A76-8DED-5F3773FDB42C}">
      <dsp:nvSpPr>
        <dsp:cNvPr id="0" name=""/>
        <dsp:cNvSpPr/>
      </dsp:nvSpPr>
      <dsp:spPr>
        <a:xfrm>
          <a:off x="376400" y="2457076"/>
          <a:ext cx="1492781" cy="130487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4445" rIns="8890" bIns="4445" numCol="1" spcCol="1270" anchor="ctr" anchorCtr="0">
          <a:noAutofit/>
        </a:bodyPr>
        <a:lstStyle/>
        <a:p>
          <a:pPr marL="0" lvl="0" indent="0" algn="ctr" defTabSz="311150">
            <a:lnSpc>
              <a:spcPct val="90000"/>
            </a:lnSpc>
            <a:spcBef>
              <a:spcPct val="0"/>
            </a:spcBef>
            <a:spcAft>
              <a:spcPct val="35000"/>
            </a:spcAft>
            <a:buNone/>
          </a:pPr>
          <a:r>
            <a:rPr lang="en-GB" sz="700" kern="1200">
              <a:latin typeface="Century Gothic"/>
              <a:cs typeface="Arial"/>
            </a:rPr>
            <a:t>A Road Map for Action</a:t>
          </a:r>
          <a:endParaRPr lang="en-GB" sz="700" kern="1200">
            <a:latin typeface="Century Gothic"/>
          </a:endParaRPr>
        </a:p>
      </dsp:txBody>
      <dsp:txXfrm>
        <a:off x="749595" y="2652808"/>
        <a:ext cx="727731" cy="913415"/>
      </dsp:txXfrm>
    </dsp:sp>
    <dsp:sp modelId="{91B340D7-7092-49F6-BA7E-78395ADCE835}">
      <dsp:nvSpPr>
        <dsp:cNvPr id="0" name=""/>
        <dsp:cNvSpPr/>
      </dsp:nvSpPr>
      <dsp:spPr>
        <a:xfrm>
          <a:off x="3204" y="2736320"/>
          <a:ext cx="746390" cy="746390"/>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latin typeface="Century Gothic"/>
            </a:rPr>
            <a:t>2011</a:t>
          </a:r>
        </a:p>
      </dsp:txBody>
      <dsp:txXfrm>
        <a:off x="112510" y="2845626"/>
        <a:ext cx="527778" cy="527778"/>
      </dsp:txXfrm>
    </dsp:sp>
    <dsp:sp modelId="{5027194F-0EBC-4DCE-8A3E-F77A59EBF2F7}">
      <dsp:nvSpPr>
        <dsp:cNvPr id="0" name=""/>
        <dsp:cNvSpPr/>
      </dsp:nvSpPr>
      <dsp:spPr>
        <a:xfrm>
          <a:off x="2335676" y="2457076"/>
          <a:ext cx="1492781" cy="130487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4445" rIns="8890" bIns="4445" numCol="1" spcCol="1270" anchor="ctr" anchorCtr="0">
          <a:noAutofit/>
        </a:bodyPr>
        <a:lstStyle/>
        <a:p>
          <a:pPr marL="0" lvl="0" indent="0" algn="ctr" defTabSz="311150" rtl="0">
            <a:lnSpc>
              <a:spcPct val="90000"/>
            </a:lnSpc>
            <a:spcBef>
              <a:spcPct val="0"/>
            </a:spcBef>
            <a:spcAft>
              <a:spcPct val="35000"/>
            </a:spcAft>
            <a:buFont typeface="Arial"/>
            <a:buNone/>
          </a:pPr>
          <a:r>
            <a:rPr lang="en-GB" sz="700" kern="1200">
              <a:latin typeface="Century Gothic"/>
              <a:cs typeface="Arial"/>
            </a:rPr>
            <a:t>SIP Joint Statement</a:t>
          </a:r>
          <a:endParaRPr lang="en-GB" sz="700" kern="1200">
            <a:latin typeface="Century Gothic"/>
          </a:endParaRPr>
        </a:p>
      </dsp:txBody>
      <dsp:txXfrm>
        <a:off x="2708871" y="2652808"/>
        <a:ext cx="727731" cy="913415"/>
      </dsp:txXfrm>
    </dsp:sp>
    <dsp:sp modelId="{17385411-88C2-437F-86CF-9E9BAF472124}">
      <dsp:nvSpPr>
        <dsp:cNvPr id="0" name=""/>
        <dsp:cNvSpPr/>
      </dsp:nvSpPr>
      <dsp:spPr>
        <a:xfrm>
          <a:off x="1962480" y="2736320"/>
          <a:ext cx="746390" cy="746390"/>
        </a:xfrm>
        <a:prstGeom prst="ellipse">
          <a:avLst/>
        </a:prstGeom>
        <a:gradFill rotWithShape="0">
          <a:gsLst>
            <a:gs pos="0">
              <a:schemeClr val="accent1">
                <a:shade val="80000"/>
                <a:hueOff val="109120"/>
                <a:satOff val="-11378"/>
                <a:lumOff val="7644"/>
                <a:alphaOff val="0"/>
                <a:satMod val="103000"/>
                <a:lumMod val="102000"/>
                <a:tint val="94000"/>
              </a:schemeClr>
            </a:gs>
            <a:gs pos="50000">
              <a:schemeClr val="accent1">
                <a:shade val="80000"/>
                <a:hueOff val="109120"/>
                <a:satOff val="-11378"/>
                <a:lumOff val="7644"/>
                <a:alphaOff val="0"/>
                <a:satMod val="110000"/>
                <a:lumMod val="100000"/>
                <a:shade val="100000"/>
              </a:schemeClr>
            </a:gs>
            <a:gs pos="100000">
              <a:schemeClr val="accent1">
                <a:shade val="80000"/>
                <a:hueOff val="109120"/>
                <a:satOff val="-11378"/>
                <a:lumOff val="76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latin typeface="Century Gothic"/>
            </a:rPr>
            <a:t>2018</a:t>
          </a:r>
        </a:p>
      </dsp:txBody>
      <dsp:txXfrm>
        <a:off x="2071786" y="2845626"/>
        <a:ext cx="527778" cy="527778"/>
      </dsp:txXfrm>
    </dsp:sp>
    <dsp:sp modelId="{F7E44D6B-8D41-4048-BE0F-E75CB3D9BCB2}">
      <dsp:nvSpPr>
        <dsp:cNvPr id="0" name=""/>
        <dsp:cNvSpPr/>
      </dsp:nvSpPr>
      <dsp:spPr>
        <a:xfrm>
          <a:off x="4294951" y="2457076"/>
          <a:ext cx="1492781" cy="130487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4445" rIns="8890" bIns="4445" numCol="1" spcCol="1270" anchor="ctr" anchorCtr="0">
          <a:noAutofit/>
        </a:bodyPr>
        <a:lstStyle/>
        <a:p>
          <a:pPr marL="0" lvl="0" indent="0" algn="ctr" defTabSz="311150" rtl="0">
            <a:lnSpc>
              <a:spcPct val="90000"/>
            </a:lnSpc>
            <a:spcBef>
              <a:spcPct val="0"/>
            </a:spcBef>
            <a:spcAft>
              <a:spcPct val="35000"/>
            </a:spcAft>
            <a:buNone/>
          </a:pPr>
          <a:r>
            <a:rPr lang="en-GB" sz="700" kern="1200">
              <a:latin typeface="Century Gothic"/>
              <a:cs typeface="Arial"/>
            </a:rPr>
            <a:t>SIP Cancer Position Paper + BECA Report</a:t>
          </a:r>
        </a:p>
      </dsp:txBody>
      <dsp:txXfrm>
        <a:off x="4668147" y="2652808"/>
        <a:ext cx="727731" cy="913415"/>
      </dsp:txXfrm>
    </dsp:sp>
    <dsp:sp modelId="{C6A3D733-2DEE-4C44-833C-EDB218371620}">
      <dsp:nvSpPr>
        <dsp:cNvPr id="0" name=""/>
        <dsp:cNvSpPr/>
      </dsp:nvSpPr>
      <dsp:spPr>
        <a:xfrm>
          <a:off x="3921756" y="2736320"/>
          <a:ext cx="746390" cy="746390"/>
        </a:xfrm>
        <a:prstGeom prst="ellipse">
          <a:avLst/>
        </a:prstGeom>
        <a:gradFill rotWithShape="0">
          <a:gsLst>
            <a:gs pos="0">
              <a:schemeClr val="accent1">
                <a:shade val="80000"/>
                <a:hueOff val="218239"/>
                <a:satOff val="-22757"/>
                <a:lumOff val="15288"/>
                <a:alphaOff val="0"/>
                <a:satMod val="103000"/>
                <a:lumMod val="102000"/>
                <a:tint val="94000"/>
              </a:schemeClr>
            </a:gs>
            <a:gs pos="50000">
              <a:schemeClr val="accent1">
                <a:shade val="80000"/>
                <a:hueOff val="218239"/>
                <a:satOff val="-22757"/>
                <a:lumOff val="15288"/>
                <a:alphaOff val="0"/>
                <a:satMod val="110000"/>
                <a:lumMod val="100000"/>
                <a:shade val="100000"/>
              </a:schemeClr>
            </a:gs>
            <a:gs pos="100000">
              <a:schemeClr val="accent1">
                <a:shade val="80000"/>
                <a:hueOff val="218239"/>
                <a:satOff val="-22757"/>
                <a:lumOff val="152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latin typeface="Century Gothic"/>
            </a:rPr>
            <a:t>2020</a:t>
          </a:r>
        </a:p>
      </dsp:txBody>
      <dsp:txXfrm>
        <a:off x="4031062" y="2845626"/>
        <a:ext cx="527778" cy="527778"/>
      </dsp:txXfrm>
    </dsp:sp>
    <dsp:sp modelId="{6B2E0F07-1AE5-834C-A412-4BED133E8FFA}">
      <dsp:nvSpPr>
        <dsp:cNvPr id="0" name=""/>
        <dsp:cNvSpPr/>
      </dsp:nvSpPr>
      <dsp:spPr>
        <a:xfrm>
          <a:off x="6254227" y="2457076"/>
          <a:ext cx="1492781" cy="130487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4445" rIns="8890" bIns="4445" numCol="1" spcCol="1270" anchor="ctr" anchorCtr="0">
          <a:noAutofit/>
        </a:bodyPr>
        <a:lstStyle/>
        <a:p>
          <a:pPr marL="0" lvl="0" indent="0" algn="ctr" defTabSz="311150" rtl="0">
            <a:lnSpc>
              <a:spcPct val="90000"/>
            </a:lnSpc>
            <a:spcBef>
              <a:spcPct val="0"/>
            </a:spcBef>
            <a:spcAft>
              <a:spcPct val="35000"/>
            </a:spcAft>
            <a:buNone/>
          </a:pPr>
          <a:r>
            <a:rPr lang="en-GB" sz="700" kern="1200">
              <a:latin typeface="Century Gothic"/>
              <a:cs typeface="Arial"/>
            </a:rPr>
            <a:t>SIP Mental Health and Pain Joint Statement + EU Mental Health Strategy</a:t>
          </a:r>
        </a:p>
      </dsp:txBody>
      <dsp:txXfrm>
        <a:off x="6627423" y="2652808"/>
        <a:ext cx="727731" cy="913415"/>
      </dsp:txXfrm>
    </dsp:sp>
    <dsp:sp modelId="{17170E64-BBB3-EA40-B151-E83920E86EF0}">
      <dsp:nvSpPr>
        <dsp:cNvPr id="0" name=""/>
        <dsp:cNvSpPr/>
      </dsp:nvSpPr>
      <dsp:spPr>
        <a:xfrm>
          <a:off x="5881032" y="2736320"/>
          <a:ext cx="746390" cy="746390"/>
        </a:xfrm>
        <a:prstGeom prst="ellipse">
          <a:avLst/>
        </a:prstGeom>
        <a:gradFill rotWithShape="0">
          <a:gsLst>
            <a:gs pos="0">
              <a:schemeClr val="accent1">
                <a:shade val="80000"/>
                <a:hueOff val="327359"/>
                <a:satOff val="-34135"/>
                <a:lumOff val="22933"/>
                <a:alphaOff val="0"/>
                <a:satMod val="103000"/>
                <a:lumMod val="102000"/>
                <a:tint val="94000"/>
              </a:schemeClr>
            </a:gs>
            <a:gs pos="50000">
              <a:schemeClr val="accent1">
                <a:shade val="80000"/>
                <a:hueOff val="327359"/>
                <a:satOff val="-34135"/>
                <a:lumOff val="22933"/>
                <a:alphaOff val="0"/>
                <a:satMod val="110000"/>
                <a:lumMod val="100000"/>
                <a:shade val="100000"/>
              </a:schemeClr>
            </a:gs>
            <a:gs pos="100000">
              <a:schemeClr val="accent1">
                <a:shade val="80000"/>
                <a:hueOff val="327359"/>
                <a:satOff val="-34135"/>
                <a:lumOff val="229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rtl="0">
            <a:lnSpc>
              <a:spcPct val="90000"/>
            </a:lnSpc>
            <a:spcBef>
              <a:spcPct val="0"/>
            </a:spcBef>
            <a:spcAft>
              <a:spcPct val="35000"/>
            </a:spcAft>
            <a:buNone/>
          </a:pPr>
          <a:r>
            <a:rPr lang="en-GB" sz="700" kern="1200">
              <a:latin typeface="Century Gothic"/>
              <a:cs typeface="Arial"/>
            </a:rPr>
            <a:t>2023</a:t>
          </a:r>
        </a:p>
      </dsp:txBody>
      <dsp:txXfrm>
        <a:off x="5990338" y="2845626"/>
        <a:ext cx="527778" cy="527778"/>
      </dsp:txXfrm>
    </dsp:sp>
    <dsp:sp modelId="{6A61544A-1548-4550-B37A-0B8636E9F311}">
      <dsp:nvSpPr>
        <dsp:cNvPr id="0" name=""/>
        <dsp:cNvSpPr/>
      </dsp:nvSpPr>
      <dsp:spPr>
        <a:xfrm>
          <a:off x="8213503" y="2457076"/>
          <a:ext cx="1492781" cy="130487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4445" rIns="8890" bIns="4445" numCol="1" spcCol="1270" anchor="ctr" anchorCtr="0">
          <a:noAutofit/>
        </a:bodyPr>
        <a:lstStyle/>
        <a:p>
          <a:pPr marL="0" lvl="0" indent="0" algn="ctr" defTabSz="311150" rtl="0">
            <a:lnSpc>
              <a:spcPct val="90000"/>
            </a:lnSpc>
            <a:spcBef>
              <a:spcPct val="0"/>
            </a:spcBef>
            <a:spcAft>
              <a:spcPct val="35000"/>
            </a:spcAft>
            <a:buFont typeface="Arial"/>
            <a:buNone/>
          </a:pPr>
          <a:r>
            <a:rPr lang="en-GB" sz="700" kern="1200" dirty="0">
              <a:latin typeface="Century Gothic"/>
              <a:cs typeface="Arial"/>
            </a:rPr>
            <a:t>SIP Book of Evidence + EHDS</a:t>
          </a:r>
          <a:endParaRPr lang="en-GB" sz="700" kern="1200" dirty="0"/>
        </a:p>
      </dsp:txBody>
      <dsp:txXfrm>
        <a:off x="8586699" y="2652808"/>
        <a:ext cx="727731" cy="913415"/>
      </dsp:txXfrm>
    </dsp:sp>
    <dsp:sp modelId="{5F480B99-364D-4B77-B955-B8D503854B49}">
      <dsp:nvSpPr>
        <dsp:cNvPr id="0" name=""/>
        <dsp:cNvSpPr/>
      </dsp:nvSpPr>
      <dsp:spPr>
        <a:xfrm>
          <a:off x="7840308" y="2736320"/>
          <a:ext cx="746390" cy="746390"/>
        </a:xfrm>
        <a:prstGeom prst="ellipse">
          <a:avLst/>
        </a:prstGeom>
        <a:gradFill rotWithShape="0">
          <a:gsLst>
            <a:gs pos="0">
              <a:schemeClr val="accent1">
                <a:shade val="80000"/>
                <a:hueOff val="436479"/>
                <a:satOff val="-45514"/>
                <a:lumOff val="30577"/>
                <a:alphaOff val="0"/>
                <a:satMod val="103000"/>
                <a:lumMod val="102000"/>
                <a:tint val="94000"/>
              </a:schemeClr>
            </a:gs>
            <a:gs pos="50000">
              <a:schemeClr val="accent1">
                <a:shade val="80000"/>
                <a:hueOff val="436479"/>
                <a:satOff val="-45514"/>
                <a:lumOff val="30577"/>
                <a:alphaOff val="0"/>
                <a:satMod val="110000"/>
                <a:lumMod val="100000"/>
                <a:shade val="100000"/>
              </a:schemeClr>
            </a:gs>
            <a:gs pos="100000">
              <a:schemeClr val="accent1">
                <a:shade val="80000"/>
                <a:hueOff val="436479"/>
                <a:satOff val="-45514"/>
                <a:lumOff val="305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latin typeface="Century Gothic"/>
            </a:rPr>
            <a:t>2024</a:t>
          </a:r>
        </a:p>
      </dsp:txBody>
      <dsp:txXfrm>
        <a:off x="7949614" y="2845626"/>
        <a:ext cx="527778" cy="527778"/>
      </dsp:txXfrm>
    </dsp:sp>
    <dsp:sp modelId="{2B461D46-ACB9-814C-9D3F-E3DB4376A81C}">
      <dsp:nvSpPr>
        <dsp:cNvPr id="0" name=""/>
        <dsp:cNvSpPr/>
      </dsp:nvSpPr>
      <dsp:spPr>
        <a:xfrm>
          <a:off x="10172779" y="2457076"/>
          <a:ext cx="1492781" cy="130487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4445" rIns="8890" bIns="4445" numCol="1" spcCol="1270" anchor="ctr" anchorCtr="0">
          <a:noAutofit/>
        </a:bodyPr>
        <a:lstStyle/>
        <a:p>
          <a:pPr marL="0" lvl="0" indent="0" algn="ctr" defTabSz="311150" rtl="0">
            <a:lnSpc>
              <a:spcPct val="90000"/>
            </a:lnSpc>
            <a:spcBef>
              <a:spcPct val="0"/>
            </a:spcBef>
            <a:spcAft>
              <a:spcPct val="35000"/>
            </a:spcAft>
            <a:buFont typeface="Arial"/>
            <a:buNone/>
          </a:pPr>
          <a:r>
            <a:rPr lang="en-GB" sz="700" kern="1200" dirty="0"/>
            <a:t>SIP Preventative Healthcare of Chronic Pain Position Paper  + SANT  EP Committee Study on Women's Health</a:t>
          </a:r>
        </a:p>
      </dsp:txBody>
      <dsp:txXfrm>
        <a:off x="10545974" y="2652808"/>
        <a:ext cx="727731" cy="913415"/>
      </dsp:txXfrm>
    </dsp:sp>
    <dsp:sp modelId="{AF20531D-2417-C940-83E7-2E91CBC3AA96}">
      <dsp:nvSpPr>
        <dsp:cNvPr id="0" name=""/>
        <dsp:cNvSpPr/>
      </dsp:nvSpPr>
      <dsp:spPr>
        <a:xfrm>
          <a:off x="9799584" y="2736320"/>
          <a:ext cx="746390" cy="746390"/>
        </a:xfrm>
        <a:prstGeom prst="ellipse">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rtl="0">
            <a:lnSpc>
              <a:spcPct val="90000"/>
            </a:lnSpc>
            <a:spcBef>
              <a:spcPct val="0"/>
            </a:spcBef>
            <a:spcAft>
              <a:spcPct val="35000"/>
            </a:spcAft>
            <a:buFont typeface="Arial"/>
            <a:buNone/>
          </a:pPr>
          <a:r>
            <a:rPr lang="en-GB" sz="700" kern="1200" dirty="0"/>
            <a:t>2025</a:t>
          </a:r>
        </a:p>
      </dsp:txBody>
      <dsp:txXfrm>
        <a:off x="9908890" y="2845626"/>
        <a:ext cx="527778" cy="527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50AD8-1D94-4A97-9DDD-E742840652A8}">
      <dsp:nvSpPr>
        <dsp:cNvPr id="0" name=""/>
        <dsp:cNvSpPr/>
      </dsp:nvSpPr>
      <dsp:spPr>
        <a:xfrm>
          <a:off x="0" y="3453204"/>
          <a:ext cx="9963397" cy="45323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a:rPr>
            <a:t>Engage with policymakers</a:t>
          </a:r>
        </a:p>
      </dsp:txBody>
      <dsp:txXfrm>
        <a:off x="0" y="3453204"/>
        <a:ext cx="9963397" cy="453231"/>
      </dsp:txXfrm>
    </dsp:sp>
    <dsp:sp modelId="{053C4A00-C6D2-4BCA-9530-552513809CD9}">
      <dsp:nvSpPr>
        <dsp:cNvPr id="0" name=""/>
        <dsp:cNvSpPr/>
      </dsp:nvSpPr>
      <dsp:spPr>
        <a:xfrm rot="10800000">
          <a:off x="0" y="2762933"/>
          <a:ext cx="9963397" cy="697069"/>
        </a:xfrm>
        <a:prstGeom prst="upArrowCallout">
          <a:avLst/>
        </a:prstGeom>
        <a:gradFill rotWithShape="0">
          <a:gsLst>
            <a:gs pos="0">
              <a:schemeClr val="accent1">
                <a:shade val="80000"/>
                <a:hueOff val="109120"/>
                <a:satOff val="-11378"/>
                <a:lumOff val="7644"/>
                <a:alphaOff val="0"/>
                <a:satMod val="103000"/>
                <a:lumMod val="102000"/>
                <a:tint val="94000"/>
              </a:schemeClr>
            </a:gs>
            <a:gs pos="50000">
              <a:schemeClr val="accent1">
                <a:shade val="80000"/>
                <a:hueOff val="109120"/>
                <a:satOff val="-11378"/>
                <a:lumOff val="7644"/>
                <a:alphaOff val="0"/>
                <a:satMod val="110000"/>
                <a:lumMod val="100000"/>
                <a:shade val="100000"/>
              </a:schemeClr>
            </a:gs>
            <a:gs pos="100000">
              <a:schemeClr val="accent1">
                <a:shade val="80000"/>
                <a:hueOff val="109120"/>
                <a:satOff val="-11378"/>
                <a:lumOff val="76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a:rPr>
            <a:t>Develop a concise policy asks document </a:t>
          </a:r>
        </a:p>
      </dsp:txBody>
      <dsp:txXfrm rot="10800000">
        <a:off x="0" y="2762933"/>
        <a:ext cx="9963397" cy="452935"/>
      </dsp:txXfrm>
    </dsp:sp>
    <dsp:sp modelId="{26DFFA77-CCFA-4409-B7FE-874EE3E9CEB6}">
      <dsp:nvSpPr>
        <dsp:cNvPr id="0" name=""/>
        <dsp:cNvSpPr/>
      </dsp:nvSpPr>
      <dsp:spPr>
        <a:xfrm rot="10800000">
          <a:off x="0" y="2072661"/>
          <a:ext cx="9963397" cy="697069"/>
        </a:xfrm>
        <a:prstGeom prst="upArrowCallout">
          <a:avLst/>
        </a:prstGeom>
        <a:gradFill rotWithShape="0">
          <a:gsLst>
            <a:gs pos="0">
              <a:schemeClr val="accent1">
                <a:shade val="80000"/>
                <a:hueOff val="218239"/>
                <a:satOff val="-22757"/>
                <a:lumOff val="15288"/>
                <a:alphaOff val="0"/>
                <a:satMod val="103000"/>
                <a:lumMod val="102000"/>
                <a:tint val="94000"/>
              </a:schemeClr>
            </a:gs>
            <a:gs pos="50000">
              <a:schemeClr val="accent1">
                <a:shade val="80000"/>
                <a:hueOff val="218239"/>
                <a:satOff val="-22757"/>
                <a:lumOff val="15288"/>
                <a:alphaOff val="0"/>
                <a:satMod val="110000"/>
                <a:lumMod val="100000"/>
                <a:shade val="100000"/>
              </a:schemeClr>
            </a:gs>
            <a:gs pos="100000">
              <a:schemeClr val="accent1">
                <a:shade val="80000"/>
                <a:hueOff val="218239"/>
                <a:satOff val="-22757"/>
                <a:lumOff val="152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a:rPr>
            <a:t>Identify key stakeholders and relevant resources for policy engagement</a:t>
          </a:r>
        </a:p>
      </dsp:txBody>
      <dsp:txXfrm rot="10800000">
        <a:off x="0" y="2072661"/>
        <a:ext cx="9963397" cy="452935"/>
      </dsp:txXfrm>
    </dsp:sp>
    <dsp:sp modelId="{EA0CC291-6956-4FC3-B340-8468D5A01DCA}">
      <dsp:nvSpPr>
        <dsp:cNvPr id="0" name=""/>
        <dsp:cNvSpPr/>
      </dsp:nvSpPr>
      <dsp:spPr>
        <a:xfrm rot="10800000">
          <a:off x="0" y="1382390"/>
          <a:ext cx="9963397" cy="697069"/>
        </a:xfrm>
        <a:prstGeom prst="upArrowCallout">
          <a:avLst/>
        </a:prstGeom>
        <a:gradFill rotWithShape="0">
          <a:gsLst>
            <a:gs pos="0">
              <a:schemeClr val="accent1">
                <a:shade val="80000"/>
                <a:hueOff val="327359"/>
                <a:satOff val="-34135"/>
                <a:lumOff val="22933"/>
                <a:alphaOff val="0"/>
                <a:satMod val="103000"/>
                <a:lumMod val="102000"/>
                <a:tint val="94000"/>
              </a:schemeClr>
            </a:gs>
            <a:gs pos="50000">
              <a:schemeClr val="accent1">
                <a:shade val="80000"/>
                <a:hueOff val="327359"/>
                <a:satOff val="-34135"/>
                <a:lumOff val="22933"/>
                <a:alphaOff val="0"/>
                <a:satMod val="110000"/>
                <a:lumMod val="100000"/>
                <a:shade val="100000"/>
              </a:schemeClr>
            </a:gs>
            <a:gs pos="100000">
              <a:schemeClr val="accent1">
                <a:shade val="80000"/>
                <a:hueOff val="327359"/>
                <a:satOff val="-34135"/>
                <a:lumOff val="229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a:rPr>
            <a:t>Follow SIP EU advocacy guidance </a:t>
          </a:r>
        </a:p>
      </dsp:txBody>
      <dsp:txXfrm rot="10800000">
        <a:off x="0" y="1382390"/>
        <a:ext cx="9963397" cy="452935"/>
      </dsp:txXfrm>
    </dsp:sp>
    <dsp:sp modelId="{49081F16-2B7B-4D4B-B6D5-617A0B9476C7}">
      <dsp:nvSpPr>
        <dsp:cNvPr id="0" name=""/>
        <dsp:cNvSpPr/>
      </dsp:nvSpPr>
      <dsp:spPr>
        <a:xfrm rot="10800000">
          <a:off x="0" y="692119"/>
          <a:ext cx="9963397" cy="697069"/>
        </a:xfrm>
        <a:prstGeom prst="upArrowCallout">
          <a:avLst/>
        </a:prstGeom>
        <a:gradFill rotWithShape="0">
          <a:gsLst>
            <a:gs pos="0">
              <a:schemeClr val="accent1">
                <a:shade val="80000"/>
                <a:hueOff val="436479"/>
                <a:satOff val="-45514"/>
                <a:lumOff val="30577"/>
                <a:alphaOff val="0"/>
                <a:satMod val="103000"/>
                <a:lumMod val="102000"/>
                <a:tint val="94000"/>
              </a:schemeClr>
            </a:gs>
            <a:gs pos="50000">
              <a:schemeClr val="accent1">
                <a:shade val="80000"/>
                <a:hueOff val="436479"/>
                <a:satOff val="-45514"/>
                <a:lumOff val="30577"/>
                <a:alphaOff val="0"/>
                <a:satMod val="110000"/>
                <a:lumMod val="100000"/>
                <a:shade val="100000"/>
              </a:schemeClr>
            </a:gs>
            <a:gs pos="100000">
              <a:schemeClr val="accent1">
                <a:shade val="80000"/>
                <a:hueOff val="436479"/>
                <a:satOff val="-45514"/>
                <a:lumOff val="305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a:rPr>
            <a:t>Identify SIP allies and priorities </a:t>
          </a:r>
          <a:r>
            <a:rPr lang="en-US" sz="1600" kern="1200">
              <a:latin typeface="Century Gothic"/>
              <a:ea typeface="Calibri"/>
              <a:cs typeface="Calibri"/>
            </a:rPr>
            <a:t>at national level</a:t>
          </a:r>
        </a:p>
      </dsp:txBody>
      <dsp:txXfrm rot="10800000">
        <a:off x="0" y="692119"/>
        <a:ext cx="9963397" cy="452935"/>
      </dsp:txXfrm>
    </dsp:sp>
    <dsp:sp modelId="{A45BA5AD-7C27-4FB0-90D3-5E2E0142B292}">
      <dsp:nvSpPr>
        <dsp:cNvPr id="0" name=""/>
        <dsp:cNvSpPr/>
      </dsp:nvSpPr>
      <dsp:spPr>
        <a:xfrm rot="10800000">
          <a:off x="0" y="1848"/>
          <a:ext cx="9963397" cy="697069"/>
        </a:xfrm>
        <a:prstGeom prst="upArrowCallout">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a:rPr>
            <a:t>Identify individual representatives of the SIP Partners </a:t>
          </a:r>
        </a:p>
      </dsp:txBody>
      <dsp:txXfrm rot="10800000">
        <a:off x="0" y="1848"/>
        <a:ext cx="9963397" cy="45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082A7-098F-404A-8C92-A5262A606847}">
      <dsp:nvSpPr>
        <dsp:cNvPr id="0" name=""/>
        <dsp:cNvSpPr/>
      </dsp:nvSpPr>
      <dsp:spPr>
        <a:xfrm>
          <a:off x="7161827" y="3623839"/>
          <a:ext cx="3124115" cy="3124693"/>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E069052-34AB-4B55-9022-FDE7BCEAEBF3}">
      <dsp:nvSpPr>
        <dsp:cNvPr id="0" name=""/>
        <dsp:cNvSpPr/>
      </dsp:nvSpPr>
      <dsp:spPr>
        <a:xfrm>
          <a:off x="7265557" y="3728014"/>
          <a:ext cx="2916654" cy="2916343"/>
        </a:xfrm>
        <a:prstGeom prst="ellipse">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rgbClr val="184E7C"/>
              </a:solidFill>
              <a:latin typeface="Century Gothic"/>
            </a:rPr>
            <a:t>Develop and foster European-wide policy strategies &amp; activities </a:t>
          </a:r>
        </a:p>
      </dsp:txBody>
      <dsp:txXfrm>
        <a:off x="7682513" y="4144713"/>
        <a:ext cx="2082743" cy="2082946"/>
      </dsp:txXfrm>
    </dsp:sp>
    <dsp:sp modelId="{70E6A072-F542-4D8B-A7DB-10F18AE9698C}">
      <dsp:nvSpPr>
        <dsp:cNvPr id="0" name=""/>
        <dsp:cNvSpPr/>
      </dsp:nvSpPr>
      <dsp:spPr>
        <a:xfrm rot="2700000">
          <a:off x="3936727" y="3627616"/>
          <a:ext cx="3116590" cy="3116590"/>
        </a:xfrm>
        <a:prstGeom prst="teardrop">
          <a:avLst>
            <a:gd name="adj" fmla="val 100000"/>
          </a:avLst>
        </a:prstGeom>
        <a:gradFill rotWithShape="0">
          <a:gsLst>
            <a:gs pos="0">
              <a:schemeClr val="accent1">
                <a:shade val="80000"/>
                <a:hueOff val="272799"/>
                <a:satOff val="-28446"/>
                <a:lumOff val="19110"/>
                <a:alphaOff val="0"/>
                <a:satMod val="103000"/>
                <a:lumMod val="102000"/>
                <a:tint val="94000"/>
              </a:schemeClr>
            </a:gs>
            <a:gs pos="50000">
              <a:schemeClr val="accent1">
                <a:shade val="80000"/>
                <a:hueOff val="272799"/>
                <a:satOff val="-28446"/>
                <a:lumOff val="19110"/>
                <a:alphaOff val="0"/>
                <a:satMod val="110000"/>
                <a:lumMod val="100000"/>
                <a:shade val="100000"/>
              </a:schemeClr>
            </a:gs>
            <a:gs pos="100000">
              <a:schemeClr val="accent1">
                <a:shade val="80000"/>
                <a:hueOff val="272799"/>
                <a:satOff val="-28446"/>
                <a:lumOff val="191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EED7AB9-D547-4DE7-A606-77E3CC27BD05}">
      <dsp:nvSpPr>
        <dsp:cNvPr id="0" name=""/>
        <dsp:cNvSpPr/>
      </dsp:nvSpPr>
      <dsp:spPr>
        <a:xfrm>
          <a:off x="4036695" y="3728014"/>
          <a:ext cx="2916654" cy="2916343"/>
        </a:xfrm>
        <a:prstGeom prst="ellipse">
          <a:avLst/>
        </a:prstGeom>
        <a:solidFill>
          <a:schemeClr val="lt1">
            <a:alpha val="90000"/>
            <a:hueOff val="0"/>
            <a:satOff val="0"/>
            <a:lumOff val="0"/>
            <a:alphaOff val="0"/>
          </a:schemeClr>
        </a:solidFill>
        <a:ln w="12700" cap="flat" cmpd="sng" algn="ctr">
          <a:solidFill>
            <a:schemeClr val="accent1">
              <a:shade val="80000"/>
              <a:hueOff val="272799"/>
              <a:satOff val="-28446"/>
              <a:lumOff val="1911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rgbClr val="184E7C"/>
              </a:solidFill>
              <a:latin typeface="Century Gothic"/>
            </a:rPr>
            <a:t>Exchange information </a:t>
          </a:r>
          <a:r>
            <a:rPr lang="en-US" sz="2000" kern="1200">
              <a:solidFill>
                <a:srgbClr val="184E7C"/>
              </a:solidFill>
              <a:latin typeface="Century Gothic"/>
            </a:rPr>
            <a:t>and </a:t>
          </a:r>
          <a:r>
            <a:rPr lang="en-US" sz="2000" b="1" kern="1200">
              <a:solidFill>
                <a:srgbClr val="184E7C"/>
              </a:solidFill>
              <a:latin typeface="Century Gothic"/>
            </a:rPr>
            <a:t>share best practices </a:t>
          </a:r>
          <a:endParaRPr lang="en-GB" sz="2000" kern="1200">
            <a:solidFill>
              <a:srgbClr val="184E7C"/>
            </a:solidFill>
            <a:latin typeface="Century Gothic"/>
          </a:endParaRPr>
        </a:p>
      </dsp:txBody>
      <dsp:txXfrm>
        <a:off x="4453650" y="4144713"/>
        <a:ext cx="2082743" cy="2082946"/>
      </dsp:txXfrm>
    </dsp:sp>
    <dsp:sp modelId="{E45BB48B-CFD2-4BEF-81F9-60764C0F5195}">
      <dsp:nvSpPr>
        <dsp:cNvPr id="0" name=""/>
        <dsp:cNvSpPr/>
      </dsp:nvSpPr>
      <dsp:spPr>
        <a:xfrm rot="2700000">
          <a:off x="707864" y="3627616"/>
          <a:ext cx="3116590" cy="3116590"/>
        </a:xfrm>
        <a:prstGeom prst="teardrop">
          <a:avLst>
            <a:gd name="adj" fmla="val 100000"/>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7082A1E-7762-4897-925D-5BE4A83AF75C}">
      <dsp:nvSpPr>
        <dsp:cNvPr id="0" name=""/>
        <dsp:cNvSpPr/>
      </dsp:nvSpPr>
      <dsp:spPr>
        <a:xfrm>
          <a:off x="807832" y="3728014"/>
          <a:ext cx="2916654" cy="2916343"/>
        </a:xfrm>
        <a:prstGeom prst="ellipse">
          <a:avLst/>
        </a:prstGeom>
        <a:solidFill>
          <a:schemeClr val="lt1">
            <a:alpha val="90000"/>
            <a:hueOff val="0"/>
            <a:satOff val="0"/>
            <a:lumOff val="0"/>
            <a:alphaOff val="0"/>
          </a:schemeClr>
        </a:solidFill>
        <a:ln w="12700" cap="flat" cmpd="sng" algn="ctr">
          <a:solidFill>
            <a:schemeClr val="accent1">
              <a:shade val="80000"/>
              <a:hueOff val="545598"/>
              <a:satOff val="-56892"/>
              <a:lumOff val="382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GB" sz="2400" b="1" kern="1200">
              <a:solidFill>
                <a:srgbClr val="184E7C"/>
              </a:solidFill>
              <a:latin typeface="Century Gothic"/>
            </a:rPr>
            <a:t>Raise awareness</a:t>
          </a:r>
        </a:p>
      </dsp:txBody>
      <dsp:txXfrm>
        <a:off x="1224787" y="4144713"/>
        <a:ext cx="2082743" cy="20829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9FA98-1B71-4949-9CAF-A5E2179F5D16}">
      <dsp:nvSpPr>
        <dsp:cNvPr id="0" name=""/>
        <dsp:cNvSpPr/>
      </dsp:nvSpPr>
      <dsp:spPr>
        <a:xfrm>
          <a:off x="2846052" y="1690089"/>
          <a:ext cx="2148177" cy="1858260"/>
        </a:xfrm>
        <a:prstGeom prst="hexagon">
          <a:avLst>
            <a:gd name="adj" fmla="val 2857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sym typeface="Wingdings" panose="05000000000000000000" pitchFamily="2" charset="2"/>
            </a:rPr>
            <a:t>SIP Europe  SIP NPs</a:t>
          </a:r>
          <a:endParaRPr lang="en-GB" sz="1700" kern="1200"/>
        </a:p>
      </dsp:txBody>
      <dsp:txXfrm>
        <a:off x="3202035" y="1998029"/>
        <a:ext cx="1436211" cy="1242380"/>
      </dsp:txXfrm>
    </dsp:sp>
    <dsp:sp modelId="{A3F2710D-0251-4241-A4BD-99B3AC623459}">
      <dsp:nvSpPr>
        <dsp:cNvPr id="0" name=""/>
        <dsp:cNvSpPr/>
      </dsp:nvSpPr>
      <dsp:spPr>
        <a:xfrm>
          <a:off x="4191224" y="801037"/>
          <a:ext cx="810501" cy="698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C8C93FE-B0B9-4750-8D51-2DDB93676EC1}">
      <dsp:nvSpPr>
        <dsp:cNvPr id="0" name=""/>
        <dsp:cNvSpPr/>
      </dsp:nvSpPr>
      <dsp:spPr>
        <a:xfrm>
          <a:off x="3043931" y="0"/>
          <a:ext cx="1760416" cy="1522966"/>
        </a:xfrm>
        <a:prstGeom prst="hexagon">
          <a:avLst>
            <a:gd name="adj" fmla="val 2857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Online Space</a:t>
          </a:r>
        </a:p>
      </dsp:txBody>
      <dsp:txXfrm>
        <a:off x="3335669" y="252388"/>
        <a:ext cx="1176940" cy="1018190"/>
      </dsp:txXfrm>
    </dsp:sp>
    <dsp:sp modelId="{4BD6F341-BBA1-47CA-AB3E-EAB59B50F21A}">
      <dsp:nvSpPr>
        <dsp:cNvPr id="0" name=""/>
        <dsp:cNvSpPr/>
      </dsp:nvSpPr>
      <dsp:spPr>
        <a:xfrm>
          <a:off x="5137142" y="2106587"/>
          <a:ext cx="810501" cy="698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32D274B-E332-4627-B38E-703C8E52DE0F}">
      <dsp:nvSpPr>
        <dsp:cNvPr id="0" name=""/>
        <dsp:cNvSpPr/>
      </dsp:nvSpPr>
      <dsp:spPr>
        <a:xfrm>
          <a:off x="4658437" y="936726"/>
          <a:ext cx="1760416" cy="1522966"/>
        </a:xfrm>
        <a:prstGeom prst="hexagon">
          <a:avLst>
            <a:gd name="adj" fmla="val 28570"/>
            <a:gd name="vf" fmla="val 115470"/>
          </a:avLst>
        </a:prstGeom>
        <a:gradFill rotWithShape="0">
          <a:gsLst>
            <a:gs pos="0">
              <a:schemeClr val="accent1">
                <a:shade val="80000"/>
                <a:hueOff val="109120"/>
                <a:satOff val="-11378"/>
                <a:lumOff val="7644"/>
                <a:alphaOff val="0"/>
                <a:satMod val="103000"/>
                <a:lumMod val="102000"/>
                <a:tint val="94000"/>
              </a:schemeClr>
            </a:gs>
            <a:gs pos="50000">
              <a:schemeClr val="accent1">
                <a:shade val="80000"/>
                <a:hueOff val="109120"/>
                <a:satOff val="-11378"/>
                <a:lumOff val="7644"/>
                <a:alphaOff val="0"/>
                <a:satMod val="110000"/>
                <a:lumMod val="100000"/>
                <a:shade val="100000"/>
              </a:schemeClr>
            </a:gs>
            <a:gs pos="100000">
              <a:schemeClr val="accent1">
                <a:shade val="80000"/>
                <a:hueOff val="109120"/>
                <a:satOff val="-11378"/>
                <a:lumOff val="76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Quarterly Meetings / Bilateral Calls</a:t>
          </a:r>
        </a:p>
      </dsp:txBody>
      <dsp:txXfrm>
        <a:off x="4950175" y="1189114"/>
        <a:ext cx="1176940" cy="1018190"/>
      </dsp:txXfrm>
    </dsp:sp>
    <dsp:sp modelId="{662A2C93-2FAC-4E5B-AC11-0BD45E68B545}">
      <dsp:nvSpPr>
        <dsp:cNvPr id="0" name=""/>
        <dsp:cNvSpPr/>
      </dsp:nvSpPr>
      <dsp:spPr>
        <a:xfrm>
          <a:off x="4480046" y="3580307"/>
          <a:ext cx="810501" cy="698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F9325A9-E6BB-479D-860E-ED177C83B9D8}">
      <dsp:nvSpPr>
        <dsp:cNvPr id="0" name=""/>
        <dsp:cNvSpPr/>
      </dsp:nvSpPr>
      <dsp:spPr>
        <a:xfrm>
          <a:off x="4658437" y="2778222"/>
          <a:ext cx="1760416" cy="1522966"/>
        </a:xfrm>
        <a:prstGeom prst="hexagon">
          <a:avLst>
            <a:gd name="adj" fmla="val 28570"/>
            <a:gd name="vf" fmla="val 115470"/>
          </a:avLst>
        </a:prstGeom>
        <a:gradFill rotWithShape="0">
          <a:gsLst>
            <a:gs pos="0">
              <a:schemeClr val="accent1">
                <a:shade val="80000"/>
                <a:hueOff val="218239"/>
                <a:satOff val="-22757"/>
                <a:lumOff val="15288"/>
                <a:alphaOff val="0"/>
                <a:satMod val="103000"/>
                <a:lumMod val="102000"/>
                <a:tint val="94000"/>
              </a:schemeClr>
            </a:gs>
            <a:gs pos="50000">
              <a:schemeClr val="accent1">
                <a:shade val="80000"/>
                <a:hueOff val="218239"/>
                <a:satOff val="-22757"/>
                <a:lumOff val="15288"/>
                <a:alphaOff val="0"/>
                <a:satMod val="110000"/>
                <a:lumMod val="100000"/>
                <a:shade val="100000"/>
              </a:schemeClr>
            </a:gs>
            <a:gs pos="100000">
              <a:schemeClr val="accent1">
                <a:shade val="80000"/>
                <a:hueOff val="218239"/>
                <a:satOff val="-22757"/>
                <a:lumOff val="152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Strategic Guidance</a:t>
          </a:r>
        </a:p>
      </dsp:txBody>
      <dsp:txXfrm>
        <a:off x="4950175" y="3030610"/>
        <a:ext cx="1176940" cy="1018190"/>
      </dsp:txXfrm>
    </dsp:sp>
    <dsp:sp modelId="{464C7CDF-D5D7-47C6-B11C-61B479381830}">
      <dsp:nvSpPr>
        <dsp:cNvPr id="0" name=""/>
        <dsp:cNvSpPr/>
      </dsp:nvSpPr>
      <dsp:spPr>
        <a:xfrm>
          <a:off x="2850050" y="3733285"/>
          <a:ext cx="810501" cy="698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4FEF238-3BA1-4E02-90F7-9470D60B90D7}">
      <dsp:nvSpPr>
        <dsp:cNvPr id="0" name=""/>
        <dsp:cNvSpPr/>
      </dsp:nvSpPr>
      <dsp:spPr>
        <a:xfrm>
          <a:off x="3043931" y="3715997"/>
          <a:ext cx="1760416" cy="1522966"/>
        </a:xfrm>
        <a:prstGeom prst="hexagon">
          <a:avLst>
            <a:gd name="adj" fmla="val 28570"/>
            <a:gd name="vf" fmla="val 115470"/>
          </a:avLst>
        </a:prstGeom>
        <a:gradFill rotWithShape="0">
          <a:gsLst>
            <a:gs pos="0">
              <a:schemeClr val="accent1">
                <a:shade val="80000"/>
                <a:hueOff val="327359"/>
                <a:satOff val="-34135"/>
                <a:lumOff val="22933"/>
                <a:alphaOff val="0"/>
                <a:satMod val="103000"/>
                <a:lumMod val="102000"/>
                <a:tint val="94000"/>
              </a:schemeClr>
            </a:gs>
            <a:gs pos="50000">
              <a:schemeClr val="accent1">
                <a:shade val="80000"/>
                <a:hueOff val="327359"/>
                <a:satOff val="-34135"/>
                <a:lumOff val="22933"/>
                <a:alphaOff val="0"/>
                <a:satMod val="110000"/>
                <a:lumMod val="100000"/>
                <a:shade val="100000"/>
              </a:schemeClr>
            </a:gs>
            <a:gs pos="100000">
              <a:schemeClr val="accent1">
                <a:shade val="80000"/>
                <a:hueOff val="327359"/>
                <a:satOff val="-34135"/>
                <a:lumOff val="229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Objectives &amp; Activities</a:t>
          </a:r>
        </a:p>
      </dsp:txBody>
      <dsp:txXfrm>
        <a:off x="3335669" y="3968385"/>
        <a:ext cx="1176940" cy="1018190"/>
      </dsp:txXfrm>
    </dsp:sp>
    <dsp:sp modelId="{BAFB528A-DC14-4AFE-B297-A20F508027D3}">
      <dsp:nvSpPr>
        <dsp:cNvPr id="0" name=""/>
        <dsp:cNvSpPr/>
      </dsp:nvSpPr>
      <dsp:spPr>
        <a:xfrm>
          <a:off x="1888642" y="2428259"/>
          <a:ext cx="810501" cy="698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40F90D-86C4-42A2-A942-8BB8FBF8C40C}">
      <dsp:nvSpPr>
        <dsp:cNvPr id="0" name=""/>
        <dsp:cNvSpPr/>
      </dsp:nvSpPr>
      <dsp:spPr>
        <a:xfrm>
          <a:off x="1421929" y="2779270"/>
          <a:ext cx="1760416" cy="1522966"/>
        </a:xfrm>
        <a:prstGeom prst="hexagon">
          <a:avLst>
            <a:gd name="adj" fmla="val 28570"/>
            <a:gd name="vf" fmla="val 115470"/>
          </a:avLst>
        </a:prstGeom>
        <a:gradFill rotWithShape="0">
          <a:gsLst>
            <a:gs pos="0">
              <a:schemeClr val="accent1">
                <a:shade val="80000"/>
                <a:hueOff val="436479"/>
                <a:satOff val="-45514"/>
                <a:lumOff val="30577"/>
                <a:alphaOff val="0"/>
                <a:satMod val="103000"/>
                <a:lumMod val="102000"/>
                <a:tint val="94000"/>
              </a:schemeClr>
            </a:gs>
            <a:gs pos="50000">
              <a:schemeClr val="accent1">
                <a:shade val="80000"/>
                <a:hueOff val="436479"/>
                <a:satOff val="-45514"/>
                <a:lumOff val="30577"/>
                <a:alphaOff val="0"/>
                <a:satMod val="110000"/>
                <a:lumMod val="100000"/>
                <a:shade val="100000"/>
              </a:schemeClr>
            </a:gs>
            <a:gs pos="100000">
              <a:schemeClr val="accent1">
                <a:shade val="80000"/>
                <a:hueOff val="436479"/>
                <a:satOff val="-45514"/>
                <a:lumOff val="305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SIP Stakeholder Forum</a:t>
          </a:r>
        </a:p>
      </dsp:txBody>
      <dsp:txXfrm>
        <a:off x="1713667" y="3031658"/>
        <a:ext cx="1176940" cy="1018190"/>
      </dsp:txXfrm>
    </dsp:sp>
    <dsp:sp modelId="{34CE118E-2C39-44AA-A60D-EF2FB7E7E3F8}">
      <dsp:nvSpPr>
        <dsp:cNvPr id="0" name=""/>
        <dsp:cNvSpPr/>
      </dsp:nvSpPr>
      <dsp:spPr>
        <a:xfrm>
          <a:off x="1421929" y="934631"/>
          <a:ext cx="1760416" cy="1522966"/>
        </a:xfrm>
        <a:prstGeom prst="hexagon">
          <a:avLst>
            <a:gd name="adj" fmla="val 28570"/>
            <a:gd name="vf" fmla="val 115470"/>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Advocacy Materials</a:t>
          </a:r>
        </a:p>
      </dsp:txBody>
      <dsp:txXfrm>
        <a:off x="1713667" y="1187019"/>
        <a:ext cx="1176940" cy="101819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21083-73BF-4840-9CC5-27696B526DA6}" type="datetimeFigureOut">
              <a:t>22/04/2026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95979-D959-4EE4-A829-BB9490EF9BF0}" type="slidenum">
              <a:t>‹Nº›</a:t>
            </a:fld>
            <a:endParaRPr lang="en-US"/>
          </a:p>
        </p:txBody>
      </p:sp>
    </p:spTree>
    <p:extLst>
      <p:ext uri="{BB962C8B-B14F-4D97-AF65-F5344CB8AC3E}">
        <p14:creationId xmlns:p14="http://schemas.microsoft.com/office/powerpoint/2010/main" val="222276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uroparl.europa.eu/doceo/document/A-9-2023-0395_E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1" dirty="0">
              <a:ea typeface="Calibri"/>
              <a:cs typeface="Calibri"/>
            </a:endParaRPr>
          </a:p>
        </p:txBody>
      </p:sp>
      <p:sp>
        <p:nvSpPr>
          <p:cNvPr id="4" name="Marcador de número de diapositiva 3"/>
          <p:cNvSpPr>
            <a:spLocks noGrp="1"/>
          </p:cNvSpPr>
          <p:nvPr>
            <p:ph type="sldNum" sz="quarter" idx="5"/>
          </p:nvPr>
        </p:nvSpPr>
        <p:spPr/>
        <p:txBody>
          <a:bodyPr/>
          <a:lstStyle/>
          <a:p>
            <a:fld id="{49895979-D959-4EE4-A829-BB9490EF9BF0}" type="slidenum">
              <a:rPr lang="es-MX"/>
              <a:t>1</a:t>
            </a:fld>
            <a:endParaRPr lang="es-MX"/>
          </a:p>
        </p:txBody>
      </p:sp>
    </p:spTree>
    <p:extLst>
      <p:ext uri="{BB962C8B-B14F-4D97-AF65-F5344CB8AC3E}">
        <p14:creationId xmlns:p14="http://schemas.microsoft.com/office/powerpoint/2010/main" val="160874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700" b="1" dirty="0">
              <a:solidFill>
                <a:schemeClr val="accent1">
                  <a:lumMod val="75000"/>
                </a:schemeClr>
              </a:solidFill>
              <a:latin typeface="Century Gothic"/>
              <a:cs typeface="Arial"/>
            </a:endParaRPr>
          </a:p>
          <a:p>
            <a:pPr algn="just"/>
            <a:r>
              <a:rPr lang="en-GB" sz="1700" b="1" dirty="0">
                <a:solidFill>
                  <a:schemeClr val="accent1">
                    <a:lumMod val="75000"/>
                  </a:schemeClr>
                </a:solidFill>
                <a:latin typeface="Century Gothic"/>
                <a:cs typeface="Arial"/>
              </a:rPr>
              <a:t>SIP’s Milestones are as follows:</a:t>
            </a:r>
            <a:endParaRPr lang="en-GB" sz="1700" dirty="0">
              <a:solidFill>
                <a:schemeClr val="accent1">
                  <a:lumMod val="75000"/>
                </a:schemeClr>
              </a:solidFill>
              <a:latin typeface="Century Gothic"/>
              <a:cs typeface="Arial"/>
            </a:endParaRPr>
          </a:p>
          <a:p>
            <a:pPr marL="285750" indent="-285750" algn="just">
              <a:buFont typeface="Arial"/>
              <a:buChar char="•"/>
            </a:pPr>
            <a:endParaRPr lang="en-GB" sz="1700" dirty="0">
              <a:solidFill>
                <a:schemeClr val="accent1">
                  <a:lumMod val="75000"/>
                </a:schemeClr>
              </a:solidFill>
              <a:latin typeface="Century Gothic"/>
              <a:cs typeface="Arial"/>
            </a:endParaRPr>
          </a:p>
          <a:p>
            <a:pPr marL="285750" indent="-285750" algn="just">
              <a:buFont typeface="Arial"/>
              <a:buChar char="•"/>
            </a:pPr>
            <a:r>
              <a:rPr lang="en-GB" sz="1600" dirty="0">
                <a:solidFill>
                  <a:schemeClr val="accent1">
                    <a:lumMod val="75000"/>
                  </a:schemeClr>
                </a:solidFill>
                <a:latin typeface="Century Gothic"/>
                <a:cs typeface="Arial"/>
              </a:rPr>
              <a:t>2011: The Societal Impact of Pain A Road Map for Action</a:t>
            </a:r>
            <a:endParaRPr lang="en-US" sz="1600" dirty="0">
              <a:solidFill>
                <a:schemeClr val="accent1">
                  <a:lumMod val="75000"/>
                </a:schemeClr>
              </a:solidFill>
              <a:latin typeface="Century Gothic"/>
              <a:cs typeface="Arial"/>
            </a:endParaRPr>
          </a:p>
          <a:p>
            <a:pPr marL="285750" indent="-285750" algn="just">
              <a:buFont typeface="Arial"/>
              <a:buChar char="•"/>
            </a:pPr>
            <a:r>
              <a:rPr lang="en-GB" sz="1600" dirty="0">
                <a:solidFill>
                  <a:schemeClr val="accent1">
                    <a:lumMod val="75000"/>
                  </a:schemeClr>
                </a:solidFill>
                <a:latin typeface="Century Gothic"/>
                <a:cs typeface="Arial"/>
              </a:rPr>
              <a:t>2014: Informal Health Conclusions Italian Presidency, Informal Health Council</a:t>
            </a:r>
          </a:p>
          <a:p>
            <a:pPr marL="285750" indent="-285750" algn="just">
              <a:buFont typeface="Arial"/>
              <a:buChar char="•"/>
            </a:pPr>
            <a:r>
              <a:rPr lang="en-GB" sz="1600" dirty="0">
                <a:solidFill>
                  <a:schemeClr val="accent1">
                    <a:lumMod val="75000"/>
                  </a:schemeClr>
                </a:solidFill>
                <a:latin typeface="Century Gothic"/>
                <a:cs typeface="Arial"/>
              </a:rPr>
              <a:t>2016: Eight Policy Recommendations: Time for Action</a:t>
            </a:r>
          </a:p>
          <a:p>
            <a:pPr marL="285750" indent="-285750" algn="just">
              <a:buFont typeface="Arial"/>
              <a:buChar char="•"/>
            </a:pPr>
            <a:r>
              <a:rPr lang="en-GB" sz="1600" dirty="0">
                <a:solidFill>
                  <a:schemeClr val="accent1">
                    <a:lumMod val="75000"/>
                  </a:schemeClr>
                </a:solidFill>
                <a:latin typeface="Century Gothic"/>
                <a:cs typeface="Arial"/>
              </a:rPr>
              <a:t>2017: Policy Recommendations 2017</a:t>
            </a:r>
          </a:p>
          <a:p>
            <a:pPr marL="285750" indent="-285750" algn="just">
              <a:buFont typeface="Arial"/>
              <a:buChar char="•"/>
            </a:pPr>
            <a:r>
              <a:rPr lang="en-GB" sz="1600" dirty="0">
                <a:solidFill>
                  <a:schemeClr val="accent1">
                    <a:lumMod val="75000"/>
                  </a:schemeClr>
                </a:solidFill>
                <a:latin typeface="Century Gothic"/>
                <a:cs typeface="Arial"/>
              </a:rPr>
              <a:t>2018: SIP Position Paper</a:t>
            </a:r>
          </a:p>
          <a:p>
            <a:pPr marL="285750" indent="-285750" algn="just">
              <a:buFont typeface="Arial"/>
              <a:buChar char="•"/>
            </a:pPr>
            <a:r>
              <a:rPr lang="en-GB" sz="1600" dirty="0">
                <a:solidFill>
                  <a:schemeClr val="accent1">
                    <a:lumMod val="75000"/>
                  </a:schemeClr>
                </a:solidFill>
                <a:latin typeface="Century Gothic"/>
                <a:cs typeface="Arial"/>
              </a:rPr>
              <a:t>2019: SIP Thematic Network Joint Statement</a:t>
            </a:r>
            <a:endParaRPr lang="en-US" sz="1600" dirty="0">
              <a:solidFill>
                <a:schemeClr val="accent1">
                  <a:lumMod val="75000"/>
                </a:schemeClr>
              </a:solidFill>
              <a:latin typeface="Century Gothic"/>
              <a:cs typeface="Arial"/>
            </a:endParaRPr>
          </a:p>
          <a:p>
            <a:pPr marL="285750" indent="-285750" algn="just">
              <a:buFont typeface="Arial"/>
              <a:buChar char="•"/>
            </a:pPr>
            <a:r>
              <a:rPr lang="en-GB" sz="1600" dirty="0">
                <a:solidFill>
                  <a:schemeClr val="accent1">
                    <a:lumMod val="75000"/>
                  </a:schemeClr>
                </a:solidFill>
                <a:latin typeface="Century Gothic"/>
                <a:cs typeface="Arial"/>
              </a:rPr>
              <a:t>2020: New governance model for SIP</a:t>
            </a:r>
          </a:p>
          <a:p>
            <a:pPr marL="285750" indent="-285750" algn="just">
              <a:buFont typeface="Arial,Sans-Serif"/>
              <a:buChar char="•"/>
            </a:pPr>
            <a:r>
              <a:rPr lang="en-GB" sz="1600" dirty="0">
                <a:solidFill>
                  <a:schemeClr val="accent1">
                    <a:lumMod val="75000"/>
                  </a:schemeClr>
                </a:solidFill>
                <a:latin typeface="Century Gothic"/>
                <a:cs typeface="Arial"/>
              </a:rPr>
              <a:t>2020: SIP Cancer Position Paper</a:t>
            </a:r>
            <a:endParaRPr lang="en-US" sz="1600" dirty="0">
              <a:solidFill>
                <a:schemeClr val="accent1">
                  <a:lumMod val="75000"/>
                </a:schemeClr>
              </a:solidFill>
              <a:latin typeface="Century Gothic"/>
              <a:cs typeface="Arial"/>
            </a:endParaRPr>
          </a:p>
          <a:p>
            <a:pPr marL="742950" lvl="1" indent="-285750" algn="just">
              <a:buFont typeface="Courier New"/>
              <a:buChar char="o"/>
            </a:pPr>
            <a:r>
              <a:rPr lang="en-GB" sz="1600" dirty="0">
                <a:solidFill>
                  <a:schemeClr val="accent1">
                    <a:lumMod val="75000"/>
                  </a:schemeClr>
                </a:solidFill>
                <a:latin typeface="Century Gothic"/>
                <a:cs typeface="Arial"/>
              </a:rPr>
              <a:t>Inclusion of SIP's Amendments in the final European Parliament BECA Report</a:t>
            </a:r>
            <a:endParaRPr lang="en-US" sz="1600" dirty="0">
              <a:solidFill>
                <a:schemeClr val="accent1">
                  <a:lumMod val="75000"/>
                </a:schemeClr>
              </a:solidFill>
              <a:latin typeface="Century Gothic"/>
              <a:cs typeface="Arial"/>
            </a:endParaRPr>
          </a:p>
          <a:p>
            <a:pPr marL="285750" indent="-285750" algn="just">
              <a:buFont typeface="Arial"/>
              <a:buChar char="•"/>
            </a:pPr>
            <a:r>
              <a:rPr lang="en-GB" sz="1600" dirty="0">
                <a:solidFill>
                  <a:schemeClr val="accent1">
                    <a:lumMod val="75000"/>
                  </a:schemeClr>
                </a:solidFill>
                <a:latin typeface="Century Gothic"/>
                <a:cs typeface="Arial"/>
              </a:rPr>
              <a:t>2021: SIP Workplace Integration and Adaptation Position Paper</a:t>
            </a:r>
          </a:p>
          <a:p>
            <a:pPr marL="285750" indent="-285750" algn="just">
              <a:buFont typeface="Arial"/>
              <a:buChar char="•"/>
            </a:pPr>
            <a:r>
              <a:rPr lang="en-GB" sz="1600" dirty="0">
                <a:solidFill>
                  <a:schemeClr val="accent1">
                    <a:lumMod val="75000"/>
                  </a:schemeClr>
                </a:solidFill>
                <a:latin typeface="Century Gothic"/>
                <a:cs typeface="Arial"/>
              </a:rPr>
              <a:t>2022: SIP Road Map Monitor</a:t>
            </a:r>
            <a:endParaRPr lang="en-US" sz="1600" dirty="0">
              <a:solidFill>
                <a:schemeClr val="accent1">
                  <a:lumMod val="75000"/>
                </a:schemeClr>
              </a:solidFill>
              <a:latin typeface="Century Gothic"/>
              <a:cs typeface="Arial"/>
            </a:endParaRPr>
          </a:p>
          <a:p>
            <a:pPr marL="285750" indent="-285750" algn="just">
              <a:buFont typeface="Arial"/>
              <a:buChar char="•"/>
            </a:pPr>
            <a:r>
              <a:rPr lang="en-GB" sz="1600" dirty="0">
                <a:solidFill>
                  <a:schemeClr val="accent1">
                    <a:lumMod val="75000"/>
                  </a:schemeClr>
                </a:solidFill>
                <a:latin typeface="Century Gothic"/>
                <a:cs typeface="Arial"/>
              </a:rPr>
              <a:t>2022: SIP Digital Health: Pain Assessment and Quality Indicators Position Paper</a:t>
            </a:r>
          </a:p>
          <a:p>
            <a:pPr marL="285750" indent="-285750" algn="just">
              <a:buFont typeface="Arial"/>
              <a:buChar char="•"/>
            </a:pPr>
            <a:r>
              <a:rPr lang="en-GB" sz="1600" dirty="0">
                <a:solidFill>
                  <a:schemeClr val="accent1">
                    <a:lumMod val="75000"/>
                  </a:schemeClr>
                </a:solidFill>
                <a:latin typeface="Century Gothic"/>
                <a:cs typeface="Arial"/>
              </a:rPr>
              <a:t>2023: </a:t>
            </a:r>
            <a:r>
              <a:rPr lang="en-GB" dirty="0">
                <a:solidFill>
                  <a:schemeClr val="accent1">
                    <a:lumMod val="75000"/>
                  </a:schemeClr>
                </a:solidFill>
              </a:rPr>
              <a:t>SIP met with the ENVI Rapporteur MEP Sokol, which resulted in an ICD-11 reference within the Draft Report in Article 5, which refers to the scope of electronic health data, which encompasses six priorities categories. Once the Draft Report was published, SIP prepared Amendments Recommendations, which resulted in a series of tabled Amendments, after which, SIP sent voting recommendations for. From those, </a:t>
            </a:r>
            <a:r>
              <a:rPr lang="en-GB" b="1" dirty="0">
                <a:solidFill>
                  <a:schemeClr val="accent1">
                    <a:lumMod val="75000"/>
                  </a:schemeClr>
                </a:solidFill>
              </a:rPr>
              <a:t>two Amendments</a:t>
            </a:r>
            <a:r>
              <a:rPr lang="en-GB" dirty="0">
                <a:solidFill>
                  <a:schemeClr val="accent1">
                    <a:lumMod val="75000"/>
                  </a:schemeClr>
                </a:solidFill>
              </a:rPr>
              <a:t> have been </a:t>
            </a:r>
            <a:r>
              <a:rPr lang="en-GB" b="1" dirty="0">
                <a:solidFill>
                  <a:schemeClr val="accent1">
                    <a:lumMod val="75000"/>
                  </a:schemeClr>
                </a:solidFill>
              </a:rPr>
              <a:t>included</a:t>
            </a:r>
            <a:r>
              <a:rPr lang="en-GB" dirty="0">
                <a:solidFill>
                  <a:schemeClr val="accent1">
                    <a:lumMod val="75000"/>
                  </a:schemeClr>
                </a:solidFill>
              </a:rPr>
              <a:t> in the </a:t>
            </a:r>
            <a:r>
              <a:rPr lang="en-GB" b="1" dirty="0">
                <a:solidFill>
                  <a:schemeClr val="accent1">
                    <a:lumMod val="75000"/>
                  </a:schemeClr>
                </a:solidFill>
              </a:rPr>
              <a:t>final </a:t>
            </a:r>
            <a:r>
              <a:rPr lang="en-GB" b="1" dirty="0">
                <a:solidFill>
                  <a:schemeClr val="accent1">
                    <a:lumMod val="75000"/>
                  </a:schemeClr>
                </a:solidFill>
                <a:hlinkClick r:id="rId3"/>
              </a:rPr>
              <a:t>Report</a:t>
            </a:r>
            <a:r>
              <a:rPr lang="en-GB" dirty="0">
                <a:solidFill>
                  <a:schemeClr val="accent1">
                    <a:lumMod val="75000"/>
                  </a:schemeClr>
                </a:solidFill>
              </a:rPr>
              <a:t>.</a:t>
            </a:r>
            <a:endParaRPr lang="en-GB" dirty="0">
              <a:ea typeface="Calibri" panose="020F0502020204030204"/>
              <a:cs typeface="Calibri" panose="020F0502020204030204"/>
            </a:endParaRPr>
          </a:p>
          <a:p>
            <a:pPr marL="285750" indent="-285750" algn="just">
              <a:buFont typeface="Arial"/>
              <a:buChar char="•"/>
            </a:pPr>
            <a:r>
              <a:rPr lang="en-GB" sz="1600" dirty="0">
                <a:solidFill>
                  <a:schemeClr val="accent1">
                    <a:lumMod val="75000"/>
                  </a:schemeClr>
                </a:solidFill>
                <a:latin typeface="Century Gothic"/>
                <a:cs typeface="Arial"/>
              </a:rPr>
              <a:t>2023: SIP Joint Statement on Pain and Mental Health</a:t>
            </a:r>
          </a:p>
          <a:p>
            <a:pPr marL="742950" lvl="1" indent="-285750" algn="just">
              <a:buFont typeface="Courier New"/>
              <a:buChar char="o"/>
            </a:pPr>
            <a:r>
              <a:rPr lang="en-GB" sz="1600" dirty="0">
                <a:solidFill>
                  <a:schemeClr val="accent1">
                    <a:lumMod val="75000"/>
                  </a:schemeClr>
                </a:solidFill>
                <a:latin typeface="Century Gothic"/>
                <a:cs typeface="Arial"/>
              </a:rPr>
              <a:t>Inclusion of SIP's Amendments in the final European Parliament Mental Health Report</a:t>
            </a:r>
            <a:endParaRPr lang="en-GB" sz="1600" dirty="0">
              <a:solidFill>
                <a:schemeClr val="accent1">
                  <a:lumMod val="75000"/>
                </a:schemeClr>
              </a:solidFill>
            </a:endParaRPr>
          </a:p>
          <a:p>
            <a:pPr marL="285750" indent="-285750" algn="just">
              <a:buFont typeface="Arial"/>
              <a:buChar char="•"/>
            </a:pPr>
            <a:r>
              <a:rPr lang="en-GB" sz="1600" dirty="0">
                <a:solidFill>
                  <a:schemeClr val="accent1">
                    <a:lumMod val="75000"/>
                  </a:schemeClr>
                </a:solidFill>
                <a:latin typeface="Century Gothic"/>
                <a:cs typeface="Arial"/>
              </a:rPr>
              <a:t>2023: SIP ICD-11 Position Paper</a:t>
            </a:r>
            <a:endParaRPr lang="en-US" sz="1600" dirty="0">
              <a:solidFill>
                <a:schemeClr val="accent1">
                  <a:lumMod val="75000"/>
                </a:schemeClr>
              </a:solidFill>
              <a:latin typeface="Century Gothic"/>
              <a:cs typeface="Arial"/>
            </a:endParaRPr>
          </a:p>
          <a:p>
            <a:pPr marL="742950" lvl="1" indent="-285750" algn="just">
              <a:buFont typeface="Courier New"/>
              <a:buChar char="o"/>
            </a:pPr>
            <a:r>
              <a:rPr lang="en-GB" sz="1600" dirty="0">
                <a:solidFill>
                  <a:schemeClr val="accent1">
                    <a:lumMod val="75000"/>
                  </a:schemeClr>
                </a:solidFill>
                <a:latin typeface="Century Gothic"/>
                <a:cs typeface="Arial"/>
              </a:rPr>
              <a:t>Inclusion of a reference to ICD in the European Health Data Space Regulation</a:t>
            </a:r>
            <a:endParaRPr lang="en-US" sz="1600" dirty="0">
              <a:solidFill>
                <a:schemeClr val="accent1">
                  <a:lumMod val="75000"/>
                </a:schemeClr>
              </a:solidFill>
              <a:latin typeface="Century Gothic"/>
              <a:cs typeface="Arial"/>
            </a:endParaRPr>
          </a:p>
          <a:p>
            <a:pPr marL="285750" indent="-285750" algn="just">
              <a:buFont typeface="Arial"/>
              <a:buChar char="•"/>
            </a:pPr>
            <a:r>
              <a:rPr lang="en-GB" sz="1600" dirty="0">
                <a:solidFill>
                  <a:schemeClr val="accent1">
                    <a:lumMod val="75000"/>
                  </a:schemeClr>
                </a:solidFill>
                <a:latin typeface="Century Gothic"/>
                <a:cs typeface="Arial"/>
              </a:rPr>
              <a:t>2024: SIP Book of Evidence on the Burden of Pain</a:t>
            </a:r>
          </a:p>
          <a:p>
            <a:pPr marL="285750" indent="-285750" algn="just">
              <a:buFont typeface="Arial"/>
              <a:buChar char="•"/>
            </a:pPr>
            <a:r>
              <a:rPr lang="en-GB" sz="1600" dirty="0">
                <a:solidFill>
                  <a:schemeClr val="accent1">
                    <a:lumMod val="75000"/>
                  </a:schemeClr>
                </a:solidFill>
                <a:latin typeface="Century Gothic"/>
                <a:cs typeface="Arial"/>
              </a:rPr>
              <a:t>2024: SIP Policy Framework on the Delivery of Pain Care</a:t>
            </a:r>
          </a:p>
          <a:p>
            <a:pPr marL="285750" indent="-285750" algn="just">
              <a:buFont typeface="Arial"/>
              <a:buChar char="•"/>
            </a:pPr>
            <a:r>
              <a:rPr lang="en-GB" sz="1600" dirty="0">
                <a:solidFill>
                  <a:schemeClr val="accent1">
                    <a:lumMod val="75000"/>
                  </a:schemeClr>
                </a:solidFill>
                <a:latin typeface="Century Gothic"/>
                <a:cs typeface="Arial"/>
              </a:rPr>
              <a:t>2024: SIP Infographics on the prevalence of pain; the biopsychosocial model; common pain conditions; and patient testimonies</a:t>
            </a:r>
          </a:p>
          <a:p>
            <a:pPr marL="285750" indent="-285750" algn="just">
              <a:buFont typeface="Arial"/>
              <a:buChar char="•"/>
            </a:pPr>
            <a:r>
              <a:rPr lang="en-GB" sz="1600" dirty="0">
                <a:solidFill>
                  <a:srgbClr val="2F5597"/>
                </a:solidFill>
                <a:latin typeface="Century Gothic"/>
              </a:rPr>
              <a:t>2025: Inclusion of chronic pain in SANT's Committee Study on Women's Health</a:t>
            </a:r>
          </a:p>
          <a:p>
            <a:pPr marL="285750" indent="-285750" algn="just">
              <a:buFont typeface="Arial"/>
              <a:buChar char="•"/>
            </a:pPr>
            <a:r>
              <a:rPr lang="en-GB" sz="1600" dirty="0">
                <a:solidFill>
                  <a:srgbClr val="2F5597"/>
                </a:solidFill>
                <a:latin typeface="Century Gothic"/>
                <a:ea typeface="Calibri" panose="020F0502020204030204"/>
                <a:cs typeface="Calibri" panose="020F0502020204030204"/>
              </a:rPr>
              <a:t>2025:</a:t>
            </a:r>
            <a:r>
              <a:rPr lang="en-GB" sz="1600" dirty="0">
                <a:solidFill>
                  <a:srgbClr val="2F5597"/>
                </a:solidFill>
                <a:latin typeface="Century Gothic"/>
              </a:rPr>
              <a:t> Inclusion of chronic pain in the Report on the EU strategy for the rights of persons with disabilities post-2024</a:t>
            </a:r>
          </a:p>
          <a:p>
            <a:pPr marL="285750" indent="-285750" algn="just">
              <a:buFont typeface="Arial"/>
              <a:buChar char="•"/>
            </a:pPr>
            <a:r>
              <a:rPr lang="en-GB" sz="1600" dirty="0">
                <a:solidFill>
                  <a:srgbClr val="2F5597"/>
                </a:solidFill>
                <a:latin typeface="Century Gothic"/>
                <a:ea typeface="Calibri" panose="020F0502020204030204"/>
                <a:cs typeface="Calibri" panose="020F0502020204030204"/>
              </a:rPr>
              <a:t>2025: SIP Joint Statement on ICD-11</a:t>
            </a:r>
          </a:p>
          <a:p>
            <a:pPr marL="285750" indent="-285750" algn="just">
              <a:buFont typeface="Arial"/>
              <a:buChar char="•"/>
            </a:pPr>
            <a:r>
              <a:rPr lang="en-GB" sz="1600" dirty="0">
                <a:solidFill>
                  <a:srgbClr val="2F5597"/>
                </a:solidFill>
                <a:latin typeface="Century Gothic"/>
                <a:ea typeface="Calibri" panose="020F0502020204030204"/>
                <a:cs typeface="Calibri" panose="020F0502020204030204"/>
              </a:rPr>
              <a:t>2025: SIP Position Paper on Preventive Healthcare of Chronic Pain</a:t>
            </a:r>
          </a:p>
          <a:p>
            <a:pPr marL="285750" indent="-285750" algn="just">
              <a:buFont typeface="Arial"/>
              <a:buChar char="•"/>
            </a:pPr>
            <a:r>
              <a:rPr lang="en-GB" sz="1600" dirty="0">
                <a:solidFill>
                  <a:srgbClr val="2F5597"/>
                </a:solidFill>
                <a:latin typeface="Century Gothic"/>
                <a:ea typeface="Calibri" panose="020F0502020204030204"/>
                <a:cs typeface="Calibri" panose="020F0502020204030204"/>
              </a:rPr>
              <a:t>2025: SANT Committee Study on Women’s Health</a:t>
            </a:r>
          </a:p>
          <a:p>
            <a:pPr marL="285750" indent="-285750" algn="just">
              <a:buFont typeface="Arial"/>
              <a:buChar char="•"/>
            </a:pPr>
            <a:r>
              <a:rPr lang="en-GB" sz="1600" dirty="0">
                <a:solidFill>
                  <a:srgbClr val="2F5597"/>
                </a:solidFill>
                <a:latin typeface="Century Gothic"/>
                <a:ea typeface="Calibri" panose="020F0502020204030204"/>
                <a:cs typeface="Calibri" panose="020F0502020204030204"/>
              </a:rPr>
              <a:t>2026: SIP Position Paper on Employment and the Economic Considerations of Pain</a:t>
            </a:r>
          </a:p>
          <a:p>
            <a:pPr marL="285750" indent="-285750" algn="just">
              <a:buFont typeface="Arial"/>
              <a:buChar char="•"/>
            </a:pPr>
            <a:r>
              <a:rPr lang="en-GB" sz="1600" dirty="0">
                <a:solidFill>
                  <a:srgbClr val="2F5597"/>
                </a:solidFill>
                <a:latin typeface="Century Gothic"/>
                <a:ea typeface="Calibri" panose="020F0502020204030204"/>
                <a:cs typeface="Calibri" panose="020F0502020204030204"/>
              </a:rPr>
              <a:t>2026: SIP Position Paper on Gender Equity and Pain</a:t>
            </a:r>
          </a:p>
          <a:p>
            <a:pPr marL="285750" indent="-285750" algn="just">
              <a:buFont typeface="Arial"/>
              <a:buChar char="•"/>
            </a:pPr>
            <a:r>
              <a:rPr lang="en-GB" sz="1600" dirty="0">
                <a:solidFill>
                  <a:srgbClr val="2F5597"/>
                </a:solidFill>
                <a:latin typeface="Century Gothic"/>
                <a:ea typeface="Calibri" panose="020F0502020204030204"/>
                <a:cs typeface="Calibri" panose="020F0502020204030204"/>
              </a:rPr>
              <a:t>2026: SIP Roadmap Monitor 2026</a:t>
            </a:r>
          </a:p>
          <a:p>
            <a:pPr algn="just"/>
            <a:endParaRPr lang="en-GB" sz="1600" dirty="0">
              <a:solidFill>
                <a:srgbClr val="2F5597"/>
              </a:solidFill>
              <a:latin typeface="Century Gothic"/>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9895979-D959-4EE4-A829-BB9490EF9BF0}" type="slidenum">
              <a:rPr lang="en-GB" smtClean="0"/>
              <a:t>10</a:t>
            </a:fld>
            <a:endParaRPr lang="en-GB"/>
          </a:p>
        </p:txBody>
      </p:sp>
    </p:spTree>
    <p:extLst>
      <p:ext uri="{BB962C8B-B14F-4D97-AF65-F5344CB8AC3E}">
        <p14:creationId xmlns:p14="http://schemas.microsoft.com/office/powerpoint/2010/main" val="15996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MX" dirty="0"/>
          </a:p>
          <a:p>
            <a:pPr marL="342900" indent="-342900" algn="just">
              <a:buFont typeface="Arial"/>
              <a:buChar char="•"/>
            </a:pPr>
            <a:endParaRPr lang="en-GB" dirty="0">
              <a:solidFill>
                <a:schemeClr val="accent1">
                  <a:lumMod val="75000"/>
                </a:schemeClr>
              </a:solidFill>
              <a:latin typeface="Century Gothic"/>
              <a:cs typeface="Arial"/>
            </a:endParaRPr>
          </a:p>
          <a:p>
            <a:pPr marL="342900" indent="-342900" algn="just">
              <a:buFont typeface="Arial"/>
              <a:buChar char="•"/>
            </a:pPr>
            <a:r>
              <a:rPr lang="en-GB" dirty="0">
                <a:solidFill>
                  <a:schemeClr val="accent1">
                    <a:lumMod val="75000"/>
                  </a:schemeClr>
                </a:solidFill>
                <a:latin typeface="Century Gothic"/>
                <a:cs typeface="Arial"/>
              </a:rPr>
              <a:t>A SIP NP is an umbrella organisation grouping national or regional organisations and associations interested and active in pain care (e.g. national pain society and patient organisations). </a:t>
            </a:r>
            <a:endParaRPr lang="en-US" dirty="0">
              <a:solidFill>
                <a:schemeClr val="accent1">
                  <a:lumMod val="75000"/>
                </a:schemeClr>
              </a:solidFill>
              <a:latin typeface="Century Gothic"/>
            </a:endParaRPr>
          </a:p>
          <a:p>
            <a:pPr marL="342900" indent="-342900" algn="just">
              <a:buFont typeface="Arial"/>
              <a:buChar char="•"/>
            </a:pPr>
            <a:endParaRPr lang="en-GB" noProof="0" dirty="0">
              <a:solidFill>
                <a:schemeClr val="accent1">
                  <a:lumMod val="75000"/>
                </a:schemeClr>
              </a:solidFill>
              <a:latin typeface="Century Gothic"/>
              <a:cs typeface="Arial"/>
            </a:endParaRPr>
          </a:p>
          <a:p>
            <a:pPr marL="342900" indent="-342900" algn="just">
              <a:buFont typeface="Arial"/>
              <a:buChar char="•"/>
            </a:pPr>
            <a:r>
              <a:rPr lang="en-GB" dirty="0">
                <a:solidFill>
                  <a:schemeClr val="accent1">
                    <a:lumMod val="75000"/>
                  </a:schemeClr>
                </a:solidFill>
                <a:latin typeface="Century Gothic"/>
                <a:cs typeface="Arial"/>
              </a:rPr>
              <a:t>These organisations come together and form a multidisciplinary coalition that should be representative of the collective interests of all involved parties. </a:t>
            </a:r>
          </a:p>
          <a:p>
            <a:pPr marL="342900" indent="-342900" algn="just">
              <a:buFont typeface="Arial"/>
              <a:buChar char="•"/>
            </a:pPr>
            <a:endParaRPr lang="en-GB" dirty="0">
              <a:solidFill>
                <a:schemeClr val="accent1">
                  <a:lumMod val="75000"/>
                </a:schemeClr>
              </a:solidFill>
              <a:latin typeface="Century Gothic"/>
              <a:cs typeface="Arial"/>
            </a:endParaRPr>
          </a:p>
          <a:p>
            <a:pPr marL="342900" indent="-342900" algn="just">
              <a:buFont typeface="Arial"/>
              <a:buChar char="•"/>
            </a:pPr>
            <a:r>
              <a:rPr lang="en-GB" dirty="0">
                <a:solidFill>
                  <a:schemeClr val="accent1">
                    <a:lumMod val="75000"/>
                  </a:schemeClr>
                </a:solidFill>
                <a:latin typeface="Century Gothic"/>
                <a:ea typeface="+mn-lt"/>
                <a:cs typeface="+mn-lt"/>
              </a:rPr>
              <a:t>Usually, the SIP NP will be an informal body, as opposed to a more structured and labour-demanding legally constituted organisation (that would require things such as a general assembly, a constitution and a bank account). </a:t>
            </a:r>
          </a:p>
          <a:p>
            <a:pPr marL="342900" indent="-342900" algn="just">
              <a:buFont typeface="Arial"/>
              <a:buChar char="•"/>
            </a:pPr>
            <a:endParaRPr lang="en-GB" dirty="0">
              <a:solidFill>
                <a:schemeClr val="accent1">
                  <a:lumMod val="75000"/>
                </a:schemeClr>
              </a:solidFill>
              <a:latin typeface="Century Gothic"/>
              <a:ea typeface="+mn-lt"/>
              <a:cs typeface="+mn-lt"/>
            </a:endParaRPr>
          </a:p>
          <a:p>
            <a:pPr marL="342900" indent="-342900" algn="just">
              <a:buFont typeface="Arial"/>
              <a:buChar char="•"/>
            </a:pPr>
            <a:r>
              <a:rPr lang="en-GB" dirty="0">
                <a:solidFill>
                  <a:schemeClr val="accent1">
                    <a:lumMod val="75000"/>
                  </a:schemeClr>
                </a:solidFill>
                <a:latin typeface="Century Gothic"/>
                <a:ea typeface="+mn-lt"/>
                <a:cs typeface="+mn-lt"/>
              </a:rPr>
              <a:t>A NP will be aligned with and will closely collaborate with SIP EU.</a:t>
            </a:r>
            <a:endParaRPr lang="en-GB" i="1" dirty="0">
              <a:solidFill>
                <a:schemeClr val="accent1">
                  <a:lumMod val="75000"/>
                </a:schemeClr>
              </a:solidFill>
              <a:latin typeface="Century Gothic"/>
            </a:endParaRPr>
          </a:p>
        </p:txBody>
      </p:sp>
      <p:sp>
        <p:nvSpPr>
          <p:cNvPr id="4" name="Slide Number Placeholder 3"/>
          <p:cNvSpPr>
            <a:spLocks noGrp="1"/>
          </p:cNvSpPr>
          <p:nvPr>
            <p:ph type="sldNum" sz="quarter" idx="5"/>
          </p:nvPr>
        </p:nvSpPr>
        <p:spPr/>
        <p:txBody>
          <a:bodyPr/>
          <a:lstStyle/>
          <a:p>
            <a:fld id="{49895979-D959-4EE4-A829-BB9490EF9BF0}" type="slidenum">
              <a:rPr lang="en-GB" smtClean="0"/>
              <a:t>11</a:t>
            </a:fld>
            <a:endParaRPr lang="en-GB"/>
          </a:p>
        </p:txBody>
      </p:sp>
    </p:spTree>
    <p:extLst>
      <p:ext uri="{BB962C8B-B14F-4D97-AF65-F5344CB8AC3E}">
        <p14:creationId xmlns:p14="http://schemas.microsoft.com/office/powerpoint/2010/main" val="346485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a:p>
            <a:pPr algn="ctr"/>
            <a:endParaRPr lang="en-GB" b="1" u="sng" dirty="0">
              <a:solidFill>
                <a:srgbClr val="2F5597"/>
              </a:solidFill>
              <a:ea typeface="Calibri"/>
              <a:cs typeface="Calibri"/>
            </a:endParaRPr>
          </a:p>
          <a:p>
            <a:pPr algn="ctr"/>
            <a:r>
              <a:rPr lang="en-GB" b="1" u="sng" dirty="0">
                <a:solidFill>
                  <a:srgbClr val="2F5597"/>
                </a:solidFill>
                <a:ea typeface="Calibri"/>
                <a:cs typeface="Calibri"/>
              </a:rPr>
              <a:t>Stronger</a:t>
            </a:r>
            <a:r>
              <a:rPr lang="en-GB" b="1" u="sng" dirty="0">
                <a:solidFill>
                  <a:schemeClr val="accent1">
                    <a:lumMod val="75000"/>
                  </a:schemeClr>
                </a:solidFill>
              </a:rPr>
              <a:t> by speaking in one voice</a:t>
            </a:r>
            <a:endParaRPr lang="en-US" dirty="0">
              <a:ea typeface="Calibri"/>
              <a:cs typeface="Calibri"/>
            </a:endParaRPr>
          </a:p>
          <a:p>
            <a:r>
              <a:rPr lang="en-GB" dirty="0">
                <a:solidFill>
                  <a:schemeClr val="accent1">
                    <a:lumMod val="75000"/>
                  </a:schemeClr>
                </a:solidFill>
              </a:rPr>
              <a:t>Creating a SIP NP strengthens the pain care movement in your country by:</a:t>
            </a:r>
            <a:endParaRPr lang="en-GB" dirty="0"/>
          </a:p>
          <a:p>
            <a:pPr algn="just"/>
            <a:endParaRPr lang="en-GB" dirty="0"/>
          </a:p>
          <a:p>
            <a:pPr marL="285750" indent="-285750">
              <a:lnSpc>
                <a:spcPct val="107000"/>
              </a:lnSpc>
              <a:spcAft>
                <a:spcPts val="800"/>
              </a:spcAft>
              <a:buFont typeface="Arial,Sans-Serif"/>
              <a:buChar char="•"/>
            </a:pPr>
            <a:r>
              <a:rPr lang="en-GB" b="1" dirty="0">
                <a:solidFill>
                  <a:schemeClr val="accent1">
                    <a:lumMod val="75000"/>
                  </a:schemeClr>
                </a:solidFill>
              </a:rPr>
              <a:t>Increasing visibility and credibility</a:t>
            </a:r>
            <a:r>
              <a:rPr lang="en-GB" dirty="0">
                <a:solidFill>
                  <a:schemeClr val="accent1">
                    <a:lumMod val="75000"/>
                  </a:schemeClr>
                </a:solidFill>
              </a:rPr>
              <a:t> of chronic pain</a:t>
            </a:r>
            <a:endParaRPr lang="en-US" dirty="0"/>
          </a:p>
          <a:p>
            <a:pPr marL="285750" indent="-285750">
              <a:lnSpc>
                <a:spcPct val="107000"/>
              </a:lnSpc>
              <a:spcAft>
                <a:spcPts val="800"/>
              </a:spcAft>
              <a:buFont typeface="Arial,Sans-Serif"/>
              <a:buChar char="•"/>
            </a:pPr>
            <a:r>
              <a:rPr lang="en-GB" b="1" dirty="0">
                <a:solidFill>
                  <a:schemeClr val="accent1">
                    <a:lumMod val="75000"/>
                  </a:schemeClr>
                </a:solidFill>
              </a:rPr>
              <a:t>Establishing a single point of contact</a:t>
            </a:r>
            <a:r>
              <a:rPr lang="en-GB" dirty="0">
                <a:solidFill>
                  <a:schemeClr val="accent1">
                    <a:lumMod val="75000"/>
                  </a:schemeClr>
                </a:solidFill>
              </a:rPr>
              <a:t> for stakeholders (e.g. decision-makers, media)</a:t>
            </a:r>
            <a:endParaRPr lang="en-US" dirty="0"/>
          </a:p>
          <a:p>
            <a:pPr marL="285750" indent="-285750">
              <a:lnSpc>
                <a:spcPct val="107000"/>
              </a:lnSpc>
              <a:spcAft>
                <a:spcPts val="800"/>
              </a:spcAft>
              <a:buFont typeface="Arial,Sans-Serif"/>
              <a:buChar char="•"/>
            </a:pPr>
            <a:r>
              <a:rPr lang="en-GB" b="1" dirty="0">
                <a:solidFill>
                  <a:schemeClr val="accent1">
                    <a:lumMod val="75000"/>
                  </a:schemeClr>
                </a:solidFill>
              </a:rPr>
              <a:t>Facilitating regular engagement</a:t>
            </a:r>
            <a:r>
              <a:rPr lang="en-GB" dirty="0">
                <a:solidFill>
                  <a:schemeClr val="accent1">
                    <a:lumMod val="75000"/>
                  </a:schemeClr>
                </a:solidFill>
              </a:rPr>
              <a:t> with key stakeholders</a:t>
            </a:r>
            <a:endParaRPr lang="en-US" dirty="0"/>
          </a:p>
          <a:p>
            <a:pPr marL="285750" indent="-285750">
              <a:lnSpc>
                <a:spcPct val="107000"/>
              </a:lnSpc>
              <a:spcAft>
                <a:spcPts val="800"/>
              </a:spcAft>
              <a:buFont typeface="Arial,Sans-Serif"/>
              <a:buChar char="•"/>
            </a:pPr>
            <a:r>
              <a:rPr lang="en-GB" b="1" dirty="0">
                <a:solidFill>
                  <a:schemeClr val="accent1">
                    <a:lumMod val="75000"/>
                  </a:schemeClr>
                </a:solidFill>
              </a:rPr>
              <a:t>Amplifying your voice</a:t>
            </a:r>
            <a:r>
              <a:rPr lang="en-GB" dirty="0">
                <a:solidFill>
                  <a:schemeClr val="accent1">
                    <a:lumMod val="75000"/>
                  </a:schemeClr>
                </a:solidFill>
              </a:rPr>
              <a:t> at national level</a:t>
            </a:r>
            <a:endParaRPr lang="en-US" dirty="0"/>
          </a:p>
          <a:p>
            <a:pPr marL="285750" indent="-285750">
              <a:lnSpc>
                <a:spcPct val="107000"/>
              </a:lnSpc>
              <a:spcAft>
                <a:spcPts val="800"/>
              </a:spcAft>
              <a:buFont typeface="Arial,Sans-Serif"/>
              <a:buChar char="•"/>
            </a:pPr>
            <a:r>
              <a:rPr lang="en-GB" b="1" dirty="0">
                <a:solidFill>
                  <a:schemeClr val="accent1">
                    <a:lumMod val="75000"/>
                  </a:schemeClr>
                </a:solidFill>
              </a:rPr>
              <a:t>Keeping pain on the policy agenda</a:t>
            </a:r>
            <a:r>
              <a:rPr lang="en-GB" dirty="0">
                <a:solidFill>
                  <a:schemeClr val="accent1">
                    <a:lumMod val="75000"/>
                  </a:schemeClr>
                </a:solidFill>
              </a:rPr>
              <a:t> in health and social care</a:t>
            </a:r>
            <a:endParaRPr lang="en-US" dirty="0"/>
          </a:p>
          <a:p>
            <a:pPr marL="285750" indent="-285750">
              <a:lnSpc>
                <a:spcPct val="107000"/>
              </a:lnSpc>
              <a:spcAft>
                <a:spcPts val="800"/>
              </a:spcAft>
              <a:buFont typeface="Arial,Sans-Serif"/>
              <a:buChar char="•"/>
            </a:pPr>
            <a:endParaRPr lang="en-GB" dirty="0">
              <a:solidFill>
                <a:srgbClr val="2F5597"/>
              </a:solidFill>
              <a:ea typeface="Calibri"/>
              <a:cs typeface="Calibri"/>
            </a:endParaRPr>
          </a:p>
          <a:p>
            <a:pPr marL="285750" indent="-285750">
              <a:lnSpc>
                <a:spcPct val="107000"/>
              </a:lnSpc>
              <a:spcAft>
                <a:spcPts val="800"/>
              </a:spcAft>
              <a:buFont typeface="Arial,Sans-Serif"/>
              <a:buChar char="•"/>
            </a:pPr>
            <a:endParaRPr lang="en-GB" dirty="0">
              <a:solidFill>
                <a:srgbClr val="2F5597"/>
              </a:solidFill>
              <a:ea typeface="Calibri"/>
              <a:cs typeface="Calibri"/>
            </a:endParaRPr>
          </a:p>
          <a:p>
            <a:pPr algn="ctr"/>
            <a:r>
              <a:rPr lang="en-GB" b="1" u="sng" dirty="0">
                <a:solidFill>
                  <a:srgbClr val="002060"/>
                </a:solidFill>
              </a:rPr>
              <a:t>Work smarter by sharing Resources &amp; Knowledge</a:t>
            </a:r>
            <a:endParaRPr lang="en-GB" dirty="0">
              <a:solidFill>
                <a:srgbClr val="2F5597"/>
              </a:solidFill>
            </a:endParaRPr>
          </a:p>
          <a:p>
            <a:pPr algn="just"/>
            <a:r>
              <a:rPr lang="en-GB" dirty="0">
                <a:solidFill>
                  <a:schemeClr val="accent1">
                    <a:lumMod val="75000"/>
                  </a:schemeClr>
                </a:solidFill>
              </a:rPr>
              <a:t>A NP helps build expertise, expand perspectives, and optimise resources by:</a:t>
            </a:r>
            <a:endParaRPr lang="en-US" dirty="0">
              <a:solidFill>
                <a:srgbClr val="2F5597"/>
              </a:solidFill>
            </a:endParaRPr>
          </a:p>
          <a:p>
            <a:pPr algn="just"/>
            <a:endParaRPr lang="en-GB" dirty="0">
              <a:solidFill>
                <a:srgbClr val="2F5597"/>
              </a:solidFill>
            </a:endParaRPr>
          </a:p>
          <a:p>
            <a:pPr marL="285750" indent="-285750" algn="just">
              <a:buFont typeface="Arial,Sans-Serif"/>
              <a:buChar char="•"/>
            </a:pPr>
            <a:r>
              <a:rPr lang="en-GB" b="1" dirty="0">
                <a:solidFill>
                  <a:schemeClr val="accent1">
                    <a:lumMod val="75000"/>
                  </a:schemeClr>
                </a:solidFill>
              </a:rPr>
              <a:t>Offering a broad view </a:t>
            </a:r>
            <a:r>
              <a:rPr lang="en-GB" dirty="0">
                <a:solidFill>
                  <a:schemeClr val="accent1">
                    <a:lumMod val="75000"/>
                  </a:schemeClr>
                </a:solidFill>
              </a:rPr>
              <a:t>of national trends and challenges</a:t>
            </a:r>
            <a:endParaRPr lang="en-US" dirty="0">
              <a:solidFill>
                <a:srgbClr val="2F5597"/>
              </a:solidFill>
            </a:endParaRPr>
          </a:p>
          <a:p>
            <a:pPr marL="285750" indent="-285750" algn="just">
              <a:buFont typeface="Arial,Sans-Serif"/>
              <a:buChar char="•"/>
            </a:pPr>
            <a:r>
              <a:rPr lang="en-GB" b="1" dirty="0">
                <a:solidFill>
                  <a:schemeClr val="accent1">
                    <a:lumMod val="75000"/>
                  </a:schemeClr>
                </a:solidFill>
              </a:rPr>
              <a:t>Encouraging collaboration</a:t>
            </a:r>
            <a:r>
              <a:rPr lang="en-GB" dirty="0">
                <a:solidFill>
                  <a:schemeClr val="accent1">
                    <a:lumMod val="75000"/>
                  </a:schemeClr>
                </a:solidFill>
              </a:rPr>
              <a:t> and shared understanding</a:t>
            </a:r>
            <a:endParaRPr lang="en-US" dirty="0">
              <a:solidFill>
                <a:srgbClr val="2F5597"/>
              </a:solidFill>
            </a:endParaRPr>
          </a:p>
          <a:p>
            <a:pPr marL="285750" indent="-285750" algn="just">
              <a:buFont typeface="Arial,Sans-Serif"/>
              <a:buChar char="•"/>
            </a:pPr>
            <a:r>
              <a:rPr lang="en-GB" b="1" dirty="0">
                <a:solidFill>
                  <a:schemeClr val="accent1">
                    <a:lumMod val="75000"/>
                  </a:schemeClr>
                </a:solidFill>
              </a:rPr>
              <a:t>Providing a platform </a:t>
            </a:r>
            <a:r>
              <a:rPr lang="en-GB" dirty="0">
                <a:solidFill>
                  <a:schemeClr val="accent1">
                    <a:lumMod val="75000"/>
                  </a:schemeClr>
                </a:solidFill>
              </a:rPr>
              <a:t>to exchange knowledge and best practices</a:t>
            </a:r>
            <a:endParaRPr lang="en-US" dirty="0">
              <a:solidFill>
                <a:srgbClr val="2F5597"/>
              </a:solidFill>
            </a:endParaRPr>
          </a:p>
          <a:p>
            <a:pPr marL="285750" indent="-285750" algn="just">
              <a:buFont typeface="Arial,Sans-Serif"/>
              <a:buChar char="•"/>
            </a:pPr>
            <a:r>
              <a:rPr lang="en-GB" b="1" dirty="0">
                <a:solidFill>
                  <a:schemeClr val="accent1">
                    <a:lumMod val="75000"/>
                  </a:schemeClr>
                </a:solidFill>
              </a:rPr>
              <a:t>Bridging gaps </a:t>
            </a:r>
            <a:r>
              <a:rPr lang="en-GB" dirty="0">
                <a:solidFill>
                  <a:schemeClr val="accent1">
                    <a:lumMod val="75000"/>
                  </a:schemeClr>
                </a:solidFill>
              </a:rPr>
              <a:t>between institutions, professionals, and patients</a:t>
            </a:r>
            <a:endParaRPr lang="en-US" dirty="0">
              <a:solidFill>
                <a:srgbClr val="2F5597"/>
              </a:solidFill>
            </a:endParaRPr>
          </a:p>
          <a:p>
            <a:pPr marL="285750" indent="-285750" algn="just">
              <a:buFont typeface="Arial,Sans-Serif"/>
              <a:buChar char="•"/>
            </a:pPr>
            <a:r>
              <a:rPr lang="en-GB" b="1" dirty="0">
                <a:solidFill>
                  <a:schemeClr val="accent1">
                    <a:lumMod val="75000"/>
                  </a:schemeClr>
                </a:solidFill>
              </a:rPr>
              <a:t>Avoiding duplication </a:t>
            </a:r>
            <a:r>
              <a:rPr lang="en-GB" dirty="0">
                <a:solidFill>
                  <a:schemeClr val="accent1">
                    <a:lumMod val="75000"/>
                  </a:schemeClr>
                </a:solidFill>
              </a:rPr>
              <a:t>and improving </a:t>
            </a:r>
            <a:r>
              <a:rPr lang="en-GB" b="1" dirty="0">
                <a:solidFill>
                  <a:schemeClr val="accent1">
                    <a:lumMod val="75000"/>
                  </a:schemeClr>
                </a:solidFill>
              </a:rPr>
              <a:t>efficiency</a:t>
            </a:r>
            <a:r>
              <a:rPr lang="en-GB" dirty="0">
                <a:solidFill>
                  <a:schemeClr val="accent1">
                    <a:lumMod val="75000"/>
                  </a:schemeClr>
                </a:solidFill>
              </a:rPr>
              <a:t> of efforts</a:t>
            </a:r>
            <a:endParaRPr lang="en-GB" dirty="0"/>
          </a:p>
          <a:p>
            <a:endParaRPr lang="en-GB"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49895979-D959-4EE4-A829-BB9490EF9BF0}" type="slidenum">
              <a:rPr lang="en-GB" smtClean="0"/>
              <a:t>12</a:t>
            </a:fld>
            <a:endParaRPr lang="en-GB"/>
          </a:p>
        </p:txBody>
      </p:sp>
    </p:spTree>
    <p:extLst>
      <p:ext uri="{BB962C8B-B14F-4D97-AF65-F5344CB8AC3E}">
        <p14:creationId xmlns:p14="http://schemas.microsoft.com/office/powerpoint/2010/main" val="279302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MX" dirty="0"/>
          </a:p>
          <a:p>
            <a:pPr algn="just"/>
            <a:endParaRPr lang="en-GB" dirty="0">
              <a:solidFill>
                <a:schemeClr val="accent1">
                  <a:lumMod val="75000"/>
                </a:schemeClr>
              </a:solidFill>
              <a:latin typeface="Century Gothic"/>
              <a:ea typeface="+mn-lt"/>
              <a:cs typeface="+mn-lt"/>
            </a:endParaRPr>
          </a:p>
          <a:p>
            <a:pPr algn="just"/>
            <a:r>
              <a:rPr lang="en-GB" dirty="0">
                <a:solidFill>
                  <a:schemeClr val="accent1">
                    <a:lumMod val="75000"/>
                  </a:schemeClr>
                </a:solidFill>
                <a:latin typeface="Century Gothic"/>
                <a:ea typeface="+mn-lt"/>
                <a:cs typeface="+mn-lt"/>
              </a:rPr>
              <a:t>The decision to build a SIP NP can be based on various motivations and external factors that are country specific. The push to come together can come from external stakeholders, such as SIP Europe or national Ministry of Health, wishing to interact with one single umbrella organisation representing pain care, rather than dozens of smaller organisations, or from one healthcare professional or patient organisation, wishing to work towards improved pain care.</a:t>
            </a:r>
            <a:endParaRPr lang="en-GB" dirty="0"/>
          </a:p>
          <a:p>
            <a:pPr algn="just"/>
            <a:endParaRPr lang="en-GB" dirty="0">
              <a:solidFill>
                <a:schemeClr val="accent1">
                  <a:lumMod val="75000"/>
                </a:schemeClr>
              </a:solidFill>
              <a:latin typeface="Century Gothic"/>
              <a:ea typeface="+mn-lt"/>
              <a:cs typeface="+mn-lt"/>
            </a:endParaRPr>
          </a:p>
          <a:p>
            <a:endParaRPr lang="en-GB" dirty="0"/>
          </a:p>
        </p:txBody>
      </p:sp>
      <p:sp>
        <p:nvSpPr>
          <p:cNvPr id="4" name="Slide Number Placeholder 3"/>
          <p:cNvSpPr>
            <a:spLocks noGrp="1"/>
          </p:cNvSpPr>
          <p:nvPr>
            <p:ph type="sldNum" sz="quarter" idx="5"/>
          </p:nvPr>
        </p:nvSpPr>
        <p:spPr/>
        <p:txBody>
          <a:bodyPr/>
          <a:lstStyle/>
          <a:p>
            <a:fld id="{49895979-D959-4EE4-A829-BB9490EF9BF0}" type="slidenum">
              <a:rPr lang="en-GB" smtClean="0"/>
              <a:t>13</a:t>
            </a:fld>
            <a:endParaRPr lang="en-GB"/>
          </a:p>
        </p:txBody>
      </p:sp>
    </p:spTree>
    <p:extLst>
      <p:ext uri="{BB962C8B-B14F-4D97-AF65-F5344CB8AC3E}">
        <p14:creationId xmlns:p14="http://schemas.microsoft.com/office/powerpoint/2010/main" val="3974959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b="1" dirty="0">
              <a:solidFill>
                <a:schemeClr val="accent1">
                  <a:lumMod val="75000"/>
                </a:schemeClr>
              </a:solidFill>
            </a:endParaRPr>
          </a:p>
          <a:p>
            <a:pPr algn="just"/>
            <a:endParaRPr lang="en-GB" b="1" dirty="0">
              <a:solidFill>
                <a:schemeClr val="accent1">
                  <a:lumMod val="75000"/>
                </a:schemeClr>
              </a:solidFill>
            </a:endParaRPr>
          </a:p>
          <a:p>
            <a:pPr algn="just"/>
            <a:r>
              <a:rPr lang="en-GB" b="1" dirty="0">
                <a:solidFill>
                  <a:schemeClr val="accent1">
                    <a:lumMod val="75000"/>
                  </a:schemeClr>
                </a:solidFill>
              </a:rPr>
              <a:t>Ethics </a:t>
            </a:r>
            <a:r>
              <a:rPr lang="en-GB" dirty="0">
                <a:solidFill>
                  <a:schemeClr val="accent1">
                    <a:lumMod val="75000"/>
                  </a:schemeClr>
                </a:solidFill>
              </a:rPr>
              <a:t>and </a:t>
            </a:r>
            <a:r>
              <a:rPr lang="en-GB" b="1" dirty="0">
                <a:solidFill>
                  <a:schemeClr val="accent1">
                    <a:lumMod val="75000"/>
                  </a:schemeClr>
                </a:solidFill>
              </a:rPr>
              <a:t>transparency </a:t>
            </a:r>
            <a:r>
              <a:rPr lang="en-GB" dirty="0">
                <a:solidFill>
                  <a:schemeClr val="accent1">
                    <a:lumMod val="75000"/>
                  </a:schemeClr>
                </a:solidFill>
              </a:rPr>
              <a:t>are an </a:t>
            </a:r>
            <a:r>
              <a:rPr lang="en-GB" b="1" dirty="0">
                <a:solidFill>
                  <a:schemeClr val="accent1">
                    <a:lumMod val="75000"/>
                  </a:schemeClr>
                </a:solidFill>
              </a:rPr>
              <a:t>absolute priority</a:t>
            </a:r>
            <a:r>
              <a:rPr lang="en-GB" dirty="0">
                <a:solidFill>
                  <a:schemeClr val="accent1">
                    <a:lumMod val="75000"/>
                  </a:schemeClr>
                </a:solidFill>
              </a:rPr>
              <a:t> for organisations involved in public health advocacy. This applies to every aspect of an organisation's structure and activities and is especially crucial when it comes to funding. For this reason, the following SIP Europe disclaimer has to be included/adapted for the national context: </a:t>
            </a:r>
            <a:endParaRPr lang="en-US" dirty="0">
              <a:ea typeface="Calibri"/>
              <a:cs typeface="Calibri"/>
            </a:endParaRPr>
          </a:p>
          <a:p>
            <a:pPr algn="just"/>
            <a:endParaRPr lang="en-GB" dirty="0"/>
          </a:p>
          <a:p>
            <a:pPr algn="just"/>
            <a:r>
              <a:rPr lang="en-GB" b="1" u="sng" dirty="0">
                <a:solidFill>
                  <a:schemeClr val="accent1">
                    <a:lumMod val="75000"/>
                  </a:schemeClr>
                </a:solidFill>
              </a:rPr>
              <a:t>SIP Europe disclaimer </a:t>
            </a:r>
            <a:endParaRPr lang="en-US" dirty="0"/>
          </a:p>
          <a:p>
            <a:pPr algn="just"/>
            <a:r>
              <a:rPr lang="en-US" dirty="0">
                <a:solidFill>
                  <a:schemeClr val="accent1">
                    <a:lumMod val="75000"/>
                  </a:schemeClr>
                </a:solidFill>
              </a:rPr>
              <a:t>The 'Societal Impact of Pain' (SIP) platform is a multi-stakeholder partnership led by the European Pain Federation EFIC and Pain Alliance Europe (PAE), which aims to raise awareness of pain and change pain policies. The scientific framework of the SIP platform is under the responsibility of EFIC and the strategic direction of the project is defined by both partners. The pharmaceutical companies Grünenthal GmbH and GSK are the main sponsors of the Societal Impact of Pain (SIP) platform.</a:t>
            </a:r>
            <a:endParaRPr lang="en-US" dirty="0">
              <a:solidFill>
                <a:schemeClr val="accent1">
                  <a:lumMod val="75000"/>
                </a:schemeClr>
              </a:solidFill>
              <a:ea typeface="Calibri"/>
              <a:cs typeface="Calibri"/>
            </a:endParaRPr>
          </a:p>
          <a:p>
            <a:pPr algn="just"/>
            <a:endParaRPr lang="en-US" dirty="0">
              <a:solidFill>
                <a:srgbClr val="2F5597"/>
              </a:solidFill>
              <a:ea typeface="Calibri"/>
              <a:cs typeface="Calibri"/>
            </a:endParaRPr>
          </a:p>
          <a:p>
            <a:pPr algn="just"/>
            <a:r>
              <a:rPr lang="en-GB" b="1" u="sng" dirty="0">
                <a:solidFill>
                  <a:schemeClr val="accent1">
                    <a:lumMod val="75000"/>
                  </a:schemeClr>
                </a:solidFill>
              </a:rPr>
              <a:t>Below is a template example that you can adapt in your language</a:t>
            </a:r>
            <a:endParaRPr lang="en-GB" dirty="0">
              <a:solidFill>
                <a:srgbClr val="2F5597"/>
              </a:solidFill>
            </a:endParaRPr>
          </a:p>
          <a:p>
            <a:pPr algn="just"/>
            <a:r>
              <a:rPr lang="en-GB" i="1" dirty="0">
                <a:solidFill>
                  <a:schemeClr val="accent1">
                    <a:lumMod val="75000"/>
                  </a:schemeClr>
                </a:solidFill>
              </a:rPr>
              <a:t>The SIP [Country] Platform is a multi-stakeholder partnership led by the </a:t>
            </a:r>
            <a:r>
              <a:rPr lang="en-GB" b="1" i="1" dirty="0">
                <a:solidFill>
                  <a:schemeClr val="accent1">
                    <a:lumMod val="75000"/>
                  </a:schemeClr>
                </a:solidFill>
              </a:rPr>
              <a:t>[National Chapter of the European Pain Federation EFIC®]</a:t>
            </a:r>
            <a:r>
              <a:rPr lang="en-GB" i="1" dirty="0">
                <a:solidFill>
                  <a:schemeClr val="accent1">
                    <a:lumMod val="75000"/>
                  </a:schemeClr>
                </a:solidFill>
              </a:rPr>
              <a:t> and </a:t>
            </a:r>
            <a:r>
              <a:rPr lang="en-GB" b="1" i="1" dirty="0">
                <a:solidFill>
                  <a:schemeClr val="accent1">
                    <a:lumMod val="75000"/>
                  </a:schemeClr>
                </a:solidFill>
              </a:rPr>
              <a:t>[National member of Pain Alliance Europe/relevant national patient group]</a:t>
            </a:r>
            <a:r>
              <a:rPr lang="en-GB" i="1" dirty="0">
                <a:solidFill>
                  <a:schemeClr val="accent1">
                    <a:lumMod val="75000"/>
                  </a:schemeClr>
                </a:solidFill>
              </a:rPr>
              <a:t>, aiming to raise awareness of pain and influence pain policies. The scientific framework of the SIP [Country] Platform is under the responsibility of the </a:t>
            </a:r>
            <a:r>
              <a:rPr lang="en-GB" b="1" i="1" dirty="0">
                <a:solidFill>
                  <a:schemeClr val="accent1">
                    <a:lumMod val="75000"/>
                  </a:schemeClr>
                </a:solidFill>
              </a:rPr>
              <a:t>[National Chapter of the European Pain Federation EFIC®]</a:t>
            </a:r>
            <a:r>
              <a:rPr lang="en-GB" i="1" dirty="0">
                <a:solidFill>
                  <a:schemeClr val="accent1">
                    <a:lumMod val="75000"/>
                  </a:schemeClr>
                </a:solidFill>
              </a:rPr>
              <a:t>. </a:t>
            </a:r>
            <a:endParaRPr lang="en-US" dirty="0">
              <a:solidFill>
                <a:srgbClr val="2F5597"/>
              </a:solidFill>
            </a:endParaRPr>
          </a:p>
          <a:p>
            <a:pPr algn="just"/>
            <a:endParaRPr lang="en-GB" dirty="0">
              <a:solidFill>
                <a:srgbClr val="2F5597"/>
              </a:solidFill>
            </a:endParaRPr>
          </a:p>
          <a:p>
            <a:pPr algn="just"/>
            <a:r>
              <a:rPr lang="en-GB" i="1" dirty="0">
                <a:solidFill>
                  <a:schemeClr val="accent1">
                    <a:lumMod val="75000"/>
                  </a:schemeClr>
                </a:solidFill>
              </a:rPr>
              <a:t>If sponsorship is involved, the pharmaceutical companies </a:t>
            </a:r>
            <a:r>
              <a:rPr lang="en-GB" b="1" i="1" dirty="0">
                <a:solidFill>
                  <a:schemeClr val="accent1">
                    <a:lumMod val="75000"/>
                  </a:schemeClr>
                </a:solidFill>
              </a:rPr>
              <a:t>[Companies]</a:t>
            </a:r>
            <a:r>
              <a:rPr lang="en-GB" i="1" dirty="0">
                <a:solidFill>
                  <a:schemeClr val="accent1">
                    <a:lumMod val="75000"/>
                  </a:schemeClr>
                </a:solidFill>
              </a:rPr>
              <a:t> serve as the main sponsors. </a:t>
            </a:r>
            <a:r>
              <a:rPr lang="en-GB" b="1" i="1" dirty="0">
                <a:solidFill>
                  <a:schemeClr val="accent1">
                    <a:lumMod val="75000"/>
                  </a:schemeClr>
                </a:solidFill>
              </a:rPr>
              <a:t>All activities comply with relevant national codes of conduct governing transparency and ethical advocacy, particularly those related to the pharmaceutical industry.</a:t>
            </a:r>
            <a:endParaRPr lang="en-US" dirty="0">
              <a:solidFill>
                <a:srgbClr val="2F5597"/>
              </a:solidFill>
            </a:endParaRPr>
          </a:p>
          <a:p>
            <a:pPr algn="just"/>
            <a:endParaRPr lang="en-GB" dirty="0">
              <a:solidFill>
                <a:srgbClr val="2F5597"/>
              </a:solidFill>
            </a:endParaRPr>
          </a:p>
          <a:p>
            <a:pPr algn="just"/>
            <a:endParaRPr lang="en-US" dirty="0">
              <a:solidFill>
                <a:srgbClr val="2F5597"/>
              </a:solidFill>
            </a:endParaRPr>
          </a:p>
          <a:p>
            <a:pPr algn="just"/>
            <a:r>
              <a:rPr lang="en-GB" b="1" u="sng" dirty="0">
                <a:solidFill>
                  <a:schemeClr val="accent1">
                    <a:lumMod val="75000"/>
                  </a:schemeClr>
                </a:solidFill>
              </a:rPr>
              <a:t>To keep in mind</a:t>
            </a:r>
            <a:endParaRPr lang="en-US" dirty="0">
              <a:solidFill>
                <a:srgbClr val="2F5597"/>
              </a:solidFill>
            </a:endParaRPr>
          </a:p>
          <a:p>
            <a:pPr algn="just"/>
            <a:r>
              <a:rPr lang="en-GB" dirty="0">
                <a:solidFill>
                  <a:schemeClr val="accent1">
                    <a:lumMod val="75000"/>
                  </a:schemeClr>
                </a:solidFill>
              </a:rPr>
              <a:t>All activities of SIP must be non-promotional and not related to any specific treatment option. The standard SIP disclaimer must be included in any material or communication. All applicable regulations including codes of practices must be followed to ensure that SIP is respected as a platform with high ethical standards and collaborates in a transparent way.</a:t>
            </a:r>
            <a:endParaRPr lang="en-US" dirty="0"/>
          </a:p>
        </p:txBody>
      </p:sp>
      <p:sp>
        <p:nvSpPr>
          <p:cNvPr id="4" name="Slide Number Placeholder 3"/>
          <p:cNvSpPr>
            <a:spLocks noGrp="1"/>
          </p:cNvSpPr>
          <p:nvPr>
            <p:ph type="sldNum" sz="quarter" idx="5"/>
          </p:nvPr>
        </p:nvSpPr>
        <p:spPr/>
        <p:txBody>
          <a:bodyPr/>
          <a:lstStyle/>
          <a:p>
            <a:fld id="{49895979-D959-4EE4-A829-BB9490EF9BF0}" type="slidenum">
              <a:rPr lang="en-GB"/>
              <a:t>14</a:t>
            </a:fld>
            <a:endParaRPr lang="en-GB"/>
          </a:p>
        </p:txBody>
      </p:sp>
    </p:spTree>
    <p:extLst>
      <p:ext uri="{BB962C8B-B14F-4D97-AF65-F5344CB8AC3E}">
        <p14:creationId xmlns:p14="http://schemas.microsoft.com/office/powerpoint/2010/main" val="604545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MX" dirty="0"/>
          </a:p>
          <a:p>
            <a:pPr algn="just"/>
            <a:endParaRPr lang="en-GB" dirty="0">
              <a:solidFill>
                <a:schemeClr val="accent1">
                  <a:lumMod val="75000"/>
                </a:schemeClr>
              </a:solidFill>
            </a:endParaRPr>
          </a:p>
          <a:p>
            <a:pPr algn="just"/>
            <a:r>
              <a:rPr lang="en-GB" dirty="0">
                <a:solidFill>
                  <a:schemeClr val="accent1">
                    <a:lumMod val="75000"/>
                  </a:schemeClr>
                </a:solidFill>
              </a:rPr>
              <a:t>SIP NPs play a leading role in point 1 and 2, in particular: Raising awareness at national level about the impact of pain on patients, societies, health and economic systems is a crucial aspect that SIP NPs are perfectly placed to do. Further, through SIP NP calls, the exchange of information and the sharing of best practices, supports the development of real policy change across the EU.</a:t>
            </a:r>
            <a:endParaRPr lang="en-GB" dirty="0"/>
          </a:p>
          <a:p>
            <a:pPr algn="just"/>
            <a:r>
              <a:rPr lang="en-US" b="1" u="sng" dirty="0">
                <a:solidFill>
                  <a:schemeClr val="accent1">
                    <a:lumMod val="75000"/>
                  </a:schemeClr>
                </a:solidFill>
              </a:rPr>
              <a:t>The SIP Objectives Aim to</a:t>
            </a:r>
            <a:r>
              <a:rPr lang="en-US" b="1" dirty="0">
                <a:solidFill>
                  <a:schemeClr val="accent1">
                    <a:lumMod val="75000"/>
                  </a:schemeClr>
                </a:solidFill>
              </a:rPr>
              <a:t>: </a:t>
            </a:r>
            <a:endParaRPr lang="en-US" dirty="0">
              <a:solidFill>
                <a:schemeClr val="accent1">
                  <a:lumMod val="75000"/>
                </a:schemeClr>
              </a:solidFill>
            </a:endParaRPr>
          </a:p>
          <a:p>
            <a:pPr algn="just"/>
            <a:endParaRPr lang="en-GB" dirty="0">
              <a:solidFill>
                <a:schemeClr val="accent1">
                  <a:lumMod val="75000"/>
                </a:schemeClr>
              </a:solidFill>
              <a:ea typeface="Calibri"/>
              <a:cs typeface="Calibri"/>
            </a:endParaRPr>
          </a:p>
          <a:p>
            <a:pPr marL="342900" indent="-342900" algn="just">
              <a:spcBef>
                <a:spcPts val="30"/>
              </a:spcBef>
              <a:buAutoNum type="arabicPeriod"/>
            </a:pPr>
            <a:r>
              <a:rPr lang="en-US" b="1" dirty="0">
                <a:solidFill>
                  <a:schemeClr val="accent1">
                    <a:lumMod val="75000"/>
                  </a:schemeClr>
                </a:solidFill>
              </a:rPr>
              <a:t>Raise awareness </a:t>
            </a:r>
            <a:r>
              <a:rPr lang="en-US" dirty="0">
                <a:solidFill>
                  <a:schemeClr val="accent1">
                    <a:lumMod val="75000"/>
                  </a:schemeClr>
                </a:solidFill>
              </a:rPr>
              <a:t>of the relevance of the impact that pain has on our societies, health and economic systems.</a:t>
            </a:r>
            <a:endParaRPr lang="en-US" dirty="0">
              <a:solidFill>
                <a:srgbClr val="2F5597"/>
              </a:solidFill>
            </a:endParaRPr>
          </a:p>
          <a:p>
            <a:pPr marL="342900" indent="-342900" algn="just">
              <a:spcBef>
                <a:spcPts val="30"/>
              </a:spcBef>
              <a:buAutoNum type="arabicPeriod"/>
            </a:pPr>
            <a:endParaRPr lang="en-US" dirty="0">
              <a:solidFill>
                <a:srgbClr val="2F5597"/>
              </a:solidFill>
            </a:endParaRPr>
          </a:p>
          <a:p>
            <a:pPr marL="342900" indent="-342900" algn="just">
              <a:buAutoNum type="arabicPeriod"/>
            </a:pPr>
            <a:r>
              <a:rPr lang="en-US" b="1" dirty="0">
                <a:solidFill>
                  <a:schemeClr val="accent1">
                    <a:lumMod val="75000"/>
                  </a:schemeClr>
                </a:solidFill>
              </a:rPr>
              <a:t>Exchange information </a:t>
            </a:r>
            <a:r>
              <a:rPr lang="en-US" dirty="0">
                <a:solidFill>
                  <a:schemeClr val="accent1">
                    <a:lumMod val="75000"/>
                  </a:schemeClr>
                </a:solidFill>
              </a:rPr>
              <a:t>and </a:t>
            </a:r>
            <a:r>
              <a:rPr lang="en-US" b="1" dirty="0">
                <a:solidFill>
                  <a:schemeClr val="accent1">
                    <a:lumMod val="75000"/>
                  </a:schemeClr>
                </a:solidFill>
              </a:rPr>
              <a:t>share best practices </a:t>
            </a:r>
            <a:r>
              <a:rPr lang="en-US" dirty="0">
                <a:solidFill>
                  <a:schemeClr val="accent1">
                    <a:lumMod val="75000"/>
                  </a:schemeClr>
                </a:solidFill>
              </a:rPr>
              <a:t>across all member states of the European Union. </a:t>
            </a:r>
            <a:endParaRPr lang="en-US" dirty="0">
              <a:solidFill>
                <a:srgbClr val="2F5597"/>
              </a:solidFill>
            </a:endParaRPr>
          </a:p>
          <a:p>
            <a:pPr marL="342900" indent="-342900" algn="just">
              <a:buAutoNum type="arabicPeriod"/>
            </a:pPr>
            <a:endParaRPr lang="en-US" dirty="0">
              <a:solidFill>
                <a:srgbClr val="2F5597"/>
              </a:solidFill>
            </a:endParaRPr>
          </a:p>
          <a:p>
            <a:pPr marL="342900" indent="-342900" algn="just">
              <a:buAutoNum type="arabicPeriod"/>
            </a:pPr>
            <a:r>
              <a:rPr lang="en-US" b="1" dirty="0">
                <a:solidFill>
                  <a:schemeClr val="accent1">
                    <a:lumMod val="75000"/>
                  </a:schemeClr>
                </a:solidFill>
              </a:rPr>
              <a:t>Develop and foster European-wide policy strategies &amp; activities </a:t>
            </a:r>
            <a:r>
              <a:rPr lang="en-US" dirty="0">
                <a:solidFill>
                  <a:schemeClr val="accent1">
                    <a:lumMod val="75000"/>
                  </a:schemeClr>
                </a:solidFill>
              </a:rPr>
              <a:t>for an improved pain care in   Europe. </a:t>
            </a:r>
            <a:endParaRPr lang="en-GB" dirty="0"/>
          </a:p>
        </p:txBody>
      </p:sp>
      <p:sp>
        <p:nvSpPr>
          <p:cNvPr id="4" name="Slide Number Placeholder 3"/>
          <p:cNvSpPr>
            <a:spLocks noGrp="1"/>
          </p:cNvSpPr>
          <p:nvPr>
            <p:ph type="sldNum" sz="quarter" idx="5"/>
          </p:nvPr>
        </p:nvSpPr>
        <p:spPr/>
        <p:txBody>
          <a:bodyPr/>
          <a:lstStyle/>
          <a:p>
            <a:fld id="{49895979-D959-4EE4-A829-BB9490EF9BF0}" type="slidenum">
              <a:rPr lang="en-GB"/>
              <a:t>15</a:t>
            </a:fld>
            <a:endParaRPr lang="en-GB"/>
          </a:p>
        </p:txBody>
      </p:sp>
    </p:spTree>
    <p:extLst>
      <p:ext uri="{BB962C8B-B14F-4D97-AF65-F5344CB8AC3E}">
        <p14:creationId xmlns:p14="http://schemas.microsoft.com/office/powerpoint/2010/main" val="668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MX" dirty="0"/>
          </a:p>
          <a:p>
            <a:pPr algn="just"/>
            <a:endParaRPr lang="en-GB" dirty="0">
              <a:solidFill>
                <a:schemeClr val="accent1">
                  <a:lumMod val="75000"/>
                </a:schemeClr>
              </a:solidFill>
              <a:ea typeface="Calibri"/>
              <a:cs typeface="Calibri"/>
            </a:endParaRPr>
          </a:p>
          <a:p>
            <a:pPr algn="just"/>
            <a:r>
              <a:rPr lang="en-GB" dirty="0">
                <a:solidFill>
                  <a:schemeClr val="accent1">
                    <a:lumMod val="75000"/>
                  </a:schemeClr>
                </a:solidFill>
              </a:rPr>
              <a:t>The core idea is that SIP EU and SIP NPs have an aligning strategy, defined by </a:t>
            </a:r>
            <a:r>
              <a:rPr lang="en-GB" b="1" dirty="0">
                <a:solidFill>
                  <a:schemeClr val="accent1">
                    <a:lumMod val="75000"/>
                  </a:schemeClr>
                </a:solidFill>
              </a:rPr>
              <a:t>SIP’s Overarching Objectives</a:t>
            </a:r>
            <a:r>
              <a:rPr lang="en-GB" dirty="0">
                <a:solidFill>
                  <a:schemeClr val="accent1">
                    <a:lumMod val="75000"/>
                  </a:schemeClr>
                </a:solidFill>
              </a:rPr>
              <a:t>:</a:t>
            </a:r>
            <a:endParaRPr lang="en-US" dirty="0">
              <a:ea typeface="Calibri"/>
              <a:cs typeface="Calibri"/>
            </a:endParaRPr>
          </a:p>
          <a:p>
            <a:pPr algn="just"/>
            <a:endParaRPr lang="en-GB" dirty="0"/>
          </a:p>
          <a:p>
            <a:pPr marL="342900" indent="-342900" algn="just">
              <a:buAutoNum type="arabicPeriod"/>
            </a:pPr>
            <a:r>
              <a:rPr lang="en-GB" b="1" dirty="0">
                <a:solidFill>
                  <a:schemeClr val="accent1">
                    <a:lumMod val="75000"/>
                  </a:schemeClr>
                </a:solidFill>
              </a:rPr>
              <a:t>Integrating Pain Management Within the Healthcare Systems</a:t>
            </a:r>
            <a:endParaRPr lang="en-GB" dirty="0"/>
          </a:p>
          <a:p>
            <a:pPr marL="342900" indent="-342900" algn="just">
              <a:buAutoNum type="arabicPeriod"/>
            </a:pPr>
            <a:r>
              <a:rPr lang="en-GB" b="1" dirty="0">
                <a:solidFill>
                  <a:schemeClr val="accent1">
                    <a:lumMod val="75000"/>
                  </a:schemeClr>
                </a:solidFill>
              </a:rPr>
              <a:t>Pain in Employment and Economic Considerations</a:t>
            </a:r>
            <a:endParaRPr lang="en-US" dirty="0"/>
          </a:p>
          <a:p>
            <a:pPr marL="342900" indent="-342900" algn="just">
              <a:buAutoNum type="arabicPeriod"/>
            </a:pPr>
            <a:r>
              <a:rPr lang="en-GB" b="1" dirty="0">
                <a:solidFill>
                  <a:schemeClr val="accent1">
                    <a:lumMod val="75000"/>
                  </a:schemeClr>
                </a:solidFill>
              </a:rPr>
              <a:t>Promoting Pain Research and Education</a:t>
            </a:r>
            <a:endParaRPr lang="en-GB" dirty="0"/>
          </a:p>
          <a:p>
            <a:pPr marL="342900" indent="-342900" algn="just">
              <a:buAutoNum type="arabicPeriod"/>
            </a:pPr>
            <a:r>
              <a:rPr lang="en-GB" b="1" dirty="0">
                <a:solidFill>
                  <a:schemeClr val="accent1">
                    <a:lumMod val="75000"/>
                  </a:schemeClr>
                </a:solidFill>
              </a:rPr>
              <a:t>Pain as a Chronic Condition</a:t>
            </a:r>
            <a:endParaRPr lang="en-US" dirty="0"/>
          </a:p>
          <a:p>
            <a:pPr algn="just"/>
            <a:endParaRPr lang="en-GB" dirty="0"/>
          </a:p>
          <a:p>
            <a:pPr algn="just"/>
            <a:r>
              <a:rPr lang="en-GB" b="1" dirty="0">
                <a:solidFill>
                  <a:schemeClr val="accent1">
                    <a:lumMod val="75000"/>
                  </a:schemeClr>
                </a:solidFill>
              </a:rPr>
              <a:t>As well as SIP’s Annual Objectives</a:t>
            </a:r>
            <a:r>
              <a:rPr lang="en-GB" dirty="0">
                <a:solidFill>
                  <a:schemeClr val="accent1">
                    <a:lumMod val="75000"/>
                  </a:schemeClr>
                </a:solidFill>
              </a:rPr>
              <a:t>, which may vary year to year, in the context of the EU Health Policy Agenda.</a:t>
            </a:r>
            <a:endParaRPr lang="en-US" dirty="0"/>
          </a:p>
          <a:p>
            <a:pPr algn="just"/>
            <a:endParaRPr lang="en-GB" dirty="0"/>
          </a:p>
          <a:p>
            <a:pPr algn="just"/>
            <a:r>
              <a:rPr lang="en-GB" b="1" dirty="0">
                <a:solidFill>
                  <a:schemeClr val="accent1">
                    <a:lumMod val="75000"/>
                  </a:schemeClr>
                </a:solidFill>
              </a:rPr>
              <a:t>However</a:t>
            </a:r>
            <a:r>
              <a:rPr lang="en-GB" dirty="0">
                <a:solidFill>
                  <a:schemeClr val="accent1">
                    <a:lumMod val="75000"/>
                  </a:schemeClr>
                </a:solidFill>
              </a:rPr>
              <a:t>, SIP NPs will need to first and foremost </a:t>
            </a:r>
            <a:r>
              <a:rPr lang="en-GB" b="1" dirty="0">
                <a:solidFill>
                  <a:schemeClr val="accent1">
                    <a:lumMod val="75000"/>
                  </a:schemeClr>
                </a:solidFill>
              </a:rPr>
              <a:t>take into account </a:t>
            </a:r>
            <a:r>
              <a:rPr lang="en-GB" dirty="0">
                <a:solidFill>
                  <a:schemeClr val="accent1">
                    <a:lumMod val="75000"/>
                  </a:schemeClr>
                </a:solidFill>
              </a:rPr>
              <a:t>the</a:t>
            </a:r>
            <a:r>
              <a:rPr lang="en-GB" b="1" dirty="0">
                <a:solidFill>
                  <a:schemeClr val="accent1">
                    <a:lumMod val="75000"/>
                  </a:schemeClr>
                </a:solidFill>
              </a:rPr>
              <a:t> Health Policy Agenda </a:t>
            </a:r>
            <a:r>
              <a:rPr lang="en-GB" dirty="0">
                <a:solidFill>
                  <a:schemeClr val="accent1">
                    <a:lumMod val="75000"/>
                  </a:schemeClr>
                </a:solidFill>
              </a:rPr>
              <a:t>and </a:t>
            </a:r>
            <a:r>
              <a:rPr lang="en-GB" b="1" dirty="0">
                <a:solidFill>
                  <a:schemeClr val="accent1">
                    <a:lumMod val="75000"/>
                  </a:schemeClr>
                </a:solidFill>
              </a:rPr>
              <a:t>current needs </a:t>
            </a:r>
            <a:r>
              <a:rPr lang="en-GB" dirty="0">
                <a:solidFill>
                  <a:schemeClr val="accent1">
                    <a:lumMod val="75000"/>
                  </a:schemeClr>
                </a:solidFill>
              </a:rPr>
              <a:t>of their own countries and define an advocacy strategy accordingly. SIP EU resources may be of use when EU policies water down to national policies. </a:t>
            </a:r>
            <a:endParaRPr lang="en-GB" dirty="0">
              <a:solidFill>
                <a:srgbClr val="000000"/>
              </a:solidFill>
              <a:ea typeface="Calibri" panose="020F0502020204030204"/>
              <a:cs typeface="Calibri" panose="020F0502020204030204"/>
            </a:endParaRPr>
          </a:p>
          <a:p>
            <a:pPr algn="just"/>
            <a:endParaRPr lang="en-GB" dirty="0">
              <a:solidFill>
                <a:srgbClr val="2F5597"/>
              </a:solidFill>
              <a:ea typeface="Calibri"/>
              <a:cs typeface="Calibri"/>
            </a:endParaRPr>
          </a:p>
          <a:p>
            <a:pPr marL="285750" indent="-285750" algn="just">
              <a:buFont typeface="Arial,Sans-Serif"/>
              <a:buChar char="•"/>
            </a:pPr>
            <a:r>
              <a:rPr lang="en-GB" b="1" dirty="0">
                <a:solidFill>
                  <a:schemeClr val="accent1">
                    <a:lumMod val="75000"/>
                  </a:schemeClr>
                </a:solidFill>
              </a:rPr>
              <a:t>Defining Objectives &amp; Activities</a:t>
            </a:r>
            <a:r>
              <a:rPr lang="en-GB" dirty="0">
                <a:solidFill>
                  <a:schemeClr val="accent1">
                    <a:lumMod val="75000"/>
                  </a:schemeClr>
                </a:solidFill>
              </a:rPr>
              <a:t>: SIP EU and SIP NPs will work together to establish the </a:t>
            </a:r>
            <a:r>
              <a:rPr lang="en-GB" b="1" dirty="0">
                <a:solidFill>
                  <a:schemeClr val="accent1">
                    <a:lumMod val="75000"/>
                  </a:schemeClr>
                </a:solidFill>
              </a:rPr>
              <a:t>SIP Annual Objectives</a:t>
            </a:r>
            <a:r>
              <a:rPr lang="en-GB" dirty="0">
                <a:solidFill>
                  <a:schemeClr val="accent1">
                    <a:lumMod val="75000"/>
                  </a:schemeClr>
                </a:solidFill>
              </a:rPr>
              <a:t> and define key activities tailored to SIP NPs.</a:t>
            </a:r>
            <a:endParaRPr lang="en-GB" dirty="0">
              <a:solidFill>
                <a:srgbClr val="2F5597"/>
              </a:solidFill>
            </a:endParaRPr>
          </a:p>
          <a:p>
            <a:pPr marL="285750" indent="-285750" algn="just">
              <a:buFont typeface="Arial,Sans-Serif"/>
              <a:buChar char="•"/>
            </a:pPr>
            <a:endParaRPr lang="en-GB" dirty="0">
              <a:solidFill>
                <a:srgbClr val="2F5597"/>
              </a:solidFill>
            </a:endParaRPr>
          </a:p>
          <a:p>
            <a:pPr marL="285750" indent="-285750" algn="just">
              <a:buFont typeface="Arial,Sans-Serif"/>
              <a:buChar char="•"/>
            </a:pPr>
            <a:r>
              <a:rPr lang="en-GB" b="1" dirty="0">
                <a:solidFill>
                  <a:schemeClr val="accent1">
                    <a:lumMod val="75000"/>
                  </a:schemeClr>
                </a:solidFill>
              </a:rPr>
              <a:t>Quarterly Meetings</a:t>
            </a:r>
            <a:r>
              <a:rPr lang="en-GB" dirty="0">
                <a:solidFill>
                  <a:schemeClr val="accent1">
                    <a:lumMod val="75000"/>
                  </a:schemeClr>
                </a:solidFill>
              </a:rPr>
              <a:t>: Regular </a:t>
            </a:r>
            <a:r>
              <a:rPr lang="en-GB" b="1" dirty="0">
                <a:solidFill>
                  <a:schemeClr val="accent1">
                    <a:lumMod val="75000"/>
                  </a:schemeClr>
                </a:solidFill>
              </a:rPr>
              <a:t>quarterly meetings</a:t>
            </a:r>
            <a:r>
              <a:rPr lang="en-GB" dirty="0">
                <a:solidFill>
                  <a:schemeClr val="accent1">
                    <a:lumMod val="75000"/>
                  </a:schemeClr>
                </a:solidFill>
              </a:rPr>
              <a:t> will be held to review progress, discuss key activities, and address major projects or updates.</a:t>
            </a:r>
            <a:endParaRPr lang="en-US" dirty="0">
              <a:solidFill>
                <a:srgbClr val="2F5597"/>
              </a:solidFill>
            </a:endParaRPr>
          </a:p>
          <a:p>
            <a:pPr marL="285750" indent="-285750" algn="just">
              <a:buFont typeface="Arial,Sans-Serif"/>
              <a:buChar char="•"/>
            </a:pPr>
            <a:endParaRPr lang="en-GB" dirty="0">
              <a:solidFill>
                <a:srgbClr val="2F5597"/>
              </a:solidFill>
            </a:endParaRPr>
          </a:p>
          <a:p>
            <a:pPr marL="285750" indent="-285750" algn="just">
              <a:buFont typeface="Arial,Sans-Serif"/>
              <a:buChar char="•"/>
            </a:pPr>
            <a:r>
              <a:rPr lang="en-GB" b="1" dirty="0">
                <a:solidFill>
                  <a:schemeClr val="accent1">
                    <a:lumMod val="75000"/>
                  </a:schemeClr>
                </a:solidFill>
              </a:rPr>
              <a:t>Annual SIP Stakeholder Forum</a:t>
            </a:r>
            <a:r>
              <a:rPr lang="en-GB" dirty="0">
                <a:solidFill>
                  <a:schemeClr val="accent1">
                    <a:lumMod val="75000"/>
                  </a:schemeClr>
                </a:solidFill>
              </a:rPr>
              <a:t>: SIP NPs will participate in this forum, providing updates on their platforms and engaging with EU stakeholders interested in pain-related policies.</a:t>
            </a:r>
            <a:endParaRPr lang="en-US" dirty="0">
              <a:solidFill>
                <a:srgbClr val="2F5597"/>
              </a:solidFill>
            </a:endParaRPr>
          </a:p>
          <a:p>
            <a:pPr marL="285750" indent="-285750" algn="just">
              <a:buFont typeface="Arial,Sans-Serif"/>
              <a:buChar char="•"/>
            </a:pPr>
            <a:endParaRPr lang="en-GB" dirty="0">
              <a:solidFill>
                <a:srgbClr val="2F5597"/>
              </a:solidFill>
            </a:endParaRPr>
          </a:p>
          <a:p>
            <a:pPr marL="285750" indent="-285750" algn="just">
              <a:buFont typeface="Arial,Sans-Serif"/>
              <a:buChar char="•"/>
            </a:pPr>
            <a:r>
              <a:rPr lang="en-GB" b="1" dirty="0">
                <a:solidFill>
                  <a:schemeClr val="accent1">
                    <a:lumMod val="75000"/>
                  </a:schemeClr>
                </a:solidFill>
              </a:rPr>
              <a:t>Advocacy Support</a:t>
            </a:r>
            <a:r>
              <a:rPr lang="en-GB" dirty="0">
                <a:solidFill>
                  <a:schemeClr val="accent1">
                    <a:lumMod val="75000"/>
                  </a:schemeClr>
                </a:solidFill>
              </a:rPr>
              <a:t>: SIP EU will provide key documents (e.g., position papers) to support SIP NPs' advocacy efforts at the national level.</a:t>
            </a:r>
            <a:endParaRPr lang="en-GB" dirty="0">
              <a:solidFill>
                <a:srgbClr val="2F5597"/>
              </a:solidFill>
            </a:endParaRPr>
          </a:p>
          <a:p>
            <a:pPr marL="285750" indent="-285750" algn="just">
              <a:buFont typeface="Arial,Sans-Serif"/>
              <a:buChar char="•"/>
            </a:pPr>
            <a:endParaRPr lang="en-GB" dirty="0">
              <a:solidFill>
                <a:srgbClr val="2F5597"/>
              </a:solidFill>
            </a:endParaRPr>
          </a:p>
          <a:p>
            <a:pPr marL="285750" indent="-285750" algn="just">
              <a:buFont typeface="Arial,Sans-Serif"/>
              <a:buChar char="•"/>
            </a:pPr>
            <a:r>
              <a:rPr lang="en-GB" b="1" dirty="0">
                <a:solidFill>
                  <a:schemeClr val="accent1">
                    <a:lumMod val="75000"/>
                  </a:schemeClr>
                </a:solidFill>
              </a:rPr>
              <a:t>Strategic Guidance</a:t>
            </a:r>
            <a:r>
              <a:rPr lang="en-GB" dirty="0">
                <a:solidFill>
                  <a:schemeClr val="accent1">
                    <a:lumMod val="75000"/>
                  </a:schemeClr>
                </a:solidFill>
              </a:rPr>
              <a:t>: SIP EU will assist SIP NPs in shaping their national strategy through the </a:t>
            </a:r>
            <a:r>
              <a:rPr lang="en-GB" b="1" dirty="0">
                <a:solidFill>
                  <a:schemeClr val="accent1">
                    <a:lumMod val="75000"/>
                  </a:schemeClr>
                </a:solidFill>
              </a:rPr>
              <a:t>SIP Governance Template</a:t>
            </a:r>
            <a:r>
              <a:rPr lang="en-GB" dirty="0">
                <a:solidFill>
                  <a:schemeClr val="accent1">
                    <a:lumMod val="75000"/>
                  </a:schemeClr>
                </a:solidFill>
              </a:rPr>
              <a:t>.</a:t>
            </a:r>
            <a:endParaRPr lang="en-US" dirty="0">
              <a:solidFill>
                <a:srgbClr val="2F5597"/>
              </a:solidFill>
            </a:endParaRPr>
          </a:p>
          <a:p>
            <a:pPr marL="285750" indent="-285750" algn="just">
              <a:buFont typeface="Arial,Sans-Serif"/>
              <a:buChar char="•"/>
            </a:pPr>
            <a:endParaRPr lang="en-GB" dirty="0">
              <a:solidFill>
                <a:srgbClr val="2F5597"/>
              </a:solidFill>
            </a:endParaRPr>
          </a:p>
          <a:p>
            <a:pPr marL="285750" indent="-285750" algn="just">
              <a:buFont typeface="Arial,Sans-Serif"/>
              <a:buChar char="•"/>
            </a:pPr>
            <a:r>
              <a:rPr lang="en-GB" b="1" dirty="0">
                <a:solidFill>
                  <a:schemeClr val="accent1">
                    <a:lumMod val="75000"/>
                  </a:schemeClr>
                </a:solidFill>
              </a:rPr>
              <a:t>Bi-Lateral Meetings</a:t>
            </a:r>
            <a:r>
              <a:rPr lang="en-GB" dirty="0">
                <a:solidFill>
                  <a:schemeClr val="accent1">
                    <a:lumMod val="75000"/>
                  </a:schemeClr>
                </a:solidFill>
              </a:rPr>
              <a:t>: SIP EU will organise </a:t>
            </a:r>
            <a:r>
              <a:rPr lang="en-GB" b="1" dirty="0">
                <a:solidFill>
                  <a:schemeClr val="accent1">
                    <a:lumMod val="75000"/>
                  </a:schemeClr>
                </a:solidFill>
              </a:rPr>
              <a:t>annual one-on-one meetings</a:t>
            </a:r>
            <a:r>
              <a:rPr lang="en-GB" dirty="0">
                <a:solidFill>
                  <a:schemeClr val="accent1">
                    <a:lumMod val="75000"/>
                  </a:schemeClr>
                </a:solidFill>
              </a:rPr>
              <a:t> with SIP NPs to discuss their national strategy, ongoing activities, and provide guidance as needed.</a:t>
            </a:r>
            <a:endParaRPr lang="en-US" dirty="0">
              <a:solidFill>
                <a:srgbClr val="2F5597"/>
              </a:solidFill>
            </a:endParaRPr>
          </a:p>
          <a:p>
            <a:pPr marL="285750" indent="-285750" algn="just">
              <a:buFont typeface="Arial,Sans-Serif"/>
              <a:buChar char="•"/>
            </a:pPr>
            <a:endParaRPr lang="en-GB" dirty="0">
              <a:solidFill>
                <a:srgbClr val="2F5597"/>
              </a:solidFill>
            </a:endParaRPr>
          </a:p>
          <a:p>
            <a:pPr marL="285750" indent="-285750" algn="just">
              <a:buFont typeface="Arial,Sans-Serif"/>
              <a:buChar char="•"/>
            </a:pPr>
            <a:r>
              <a:rPr lang="en-GB" b="1" dirty="0">
                <a:solidFill>
                  <a:schemeClr val="accent1">
                    <a:lumMod val="75000"/>
                  </a:schemeClr>
                </a:solidFill>
              </a:rPr>
              <a:t>Dedicated Online Space</a:t>
            </a:r>
            <a:r>
              <a:rPr lang="en-GB" dirty="0">
                <a:solidFill>
                  <a:schemeClr val="accent1">
                    <a:lumMod val="75000"/>
                  </a:schemeClr>
                </a:solidFill>
              </a:rPr>
              <a:t>: A section of the </a:t>
            </a:r>
            <a:r>
              <a:rPr lang="en-GB" b="1" dirty="0">
                <a:solidFill>
                  <a:schemeClr val="accent1">
                    <a:lumMod val="75000"/>
                  </a:schemeClr>
                </a:solidFill>
              </a:rPr>
              <a:t>SIP EU website</a:t>
            </a:r>
            <a:r>
              <a:rPr lang="en-GB" dirty="0">
                <a:solidFill>
                  <a:schemeClr val="accent1">
                    <a:lumMod val="75000"/>
                  </a:schemeClr>
                </a:solidFill>
              </a:rPr>
              <a:t> will be dedicated to SIP NPs, featuring updates, news, and relevant communications.</a:t>
            </a:r>
            <a:endParaRPr lang="en-GB" dirty="0"/>
          </a:p>
        </p:txBody>
      </p:sp>
      <p:sp>
        <p:nvSpPr>
          <p:cNvPr id="4" name="Slide Number Placeholder 3"/>
          <p:cNvSpPr>
            <a:spLocks noGrp="1"/>
          </p:cNvSpPr>
          <p:nvPr>
            <p:ph type="sldNum" sz="quarter" idx="5"/>
          </p:nvPr>
        </p:nvSpPr>
        <p:spPr/>
        <p:txBody>
          <a:bodyPr/>
          <a:lstStyle/>
          <a:p>
            <a:fld id="{49895979-D959-4EE4-A829-BB9490EF9BF0}" type="slidenum">
              <a:rPr lang="en-GB"/>
              <a:t>16</a:t>
            </a:fld>
            <a:endParaRPr lang="en-GB"/>
          </a:p>
        </p:txBody>
      </p:sp>
    </p:spTree>
    <p:extLst>
      <p:ext uri="{BB962C8B-B14F-4D97-AF65-F5344CB8AC3E}">
        <p14:creationId xmlns:p14="http://schemas.microsoft.com/office/powerpoint/2010/main" val="1642252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endParaRPr lang="es-MX" dirty="0"/>
          </a:p>
          <a:p>
            <a:pPr>
              <a:defRPr/>
            </a:pPr>
            <a:endParaRPr lang="en-GB" dirty="0">
              <a:solidFill>
                <a:schemeClr val="accent1">
                  <a:lumMod val="75000"/>
                </a:schemeClr>
              </a:solidFill>
              <a:latin typeface="Century Gothic"/>
              <a:cs typeface="Arial"/>
            </a:endParaRPr>
          </a:p>
        </p:txBody>
      </p:sp>
      <p:sp>
        <p:nvSpPr>
          <p:cNvPr id="4" name="Plassholder for lysbildenummer 3"/>
          <p:cNvSpPr>
            <a:spLocks noGrp="1"/>
          </p:cNvSpPr>
          <p:nvPr>
            <p:ph type="sldNum" sz="quarter" idx="5"/>
          </p:nvPr>
        </p:nvSpPr>
        <p:spPr/>
        <p:txBody>
          <a:bodyPr/>
          <a:lstStyle/>
          <a:p>
            <a:fld id="{6FD83619-6BB4-C94A-8BDD-CCD7B9D317F3}" type="slidenum">
              <a:rPr lang="en-GB" smtClean="0"/>
              <a:t>17</a:t>
            </a:fld>
            <a:endParaRPr lang="en-GB"/>
          </a:p>
        </p:txBody>
      </p:sp>
    </p:spTree>
    <p:extLst>
      <p:ext uri="{BB962C8B-B14F-4D97-AF65-F5344CB8AC3E}">
        <p14:creationId xmlns:p14="http://schemas.microsoft.com/office/powerpoint/2010/main" val="262309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3F2DE-FB47-1CF0-9CA3-234BB1B3C8B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7ADAC88-A31C-E67A-B9C9-792B4FB056F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1462071-C4F7-97E2-7313-28A24FE984ED}"/>
              </a:ext>
            </a:extLst>
          </p:cNvPr>
          <p:cNvSpPr>
            <a:spLocks noGrp="1"/>
          </p:cNvSpPr>
          <p:nvPr>
            <p:ph type="body" idx="1"/>
          </p:nvPr>
        </p:nvSpPr>
        <p:spPr/>
        <p:txBody>
          <a:bodyPr/>
          <a:lstStyle/>
          <a:p>
            <a:endParaRPr lang="en-US" b="1" dirty="0">
              <a:ea typeface="Calibri"/>
              <a:cs typeface="Calibri"/>
            </a:endParaRPr>
          </a:p>
        </p:txBody>
      </p:sp>
      <p:sp>
        <p:nvSpPr>
          <p:cNvPr id="4" name="Marcador de número de diapositiva 3">
            <a:extLst>
              <a:ext uri="{FF2B5EF4-FFF2-40B4-BE49-F238E27FC236}">
                <a16:creationId xmlns:a16="http://schemas.microsoft.com/office/drawing/2014/main" id="{6DC47EFE-6E01-1734-11EC-03C6FABEFF70}"/>
              </a:ext>
            </a:extLst>
          </p:cNvPr>
          <p:cNvSpPr>
            <a:spLocks noGrp="1"/>
          </p:cNvSpPr>
          <p:nvPr>
            <p:ph type="sldNum" sz="quarter" idx="5"/>
          </p:nvPr>
        </p:nvSpPr>
        <p:spPr/>
        <p:txBody>
          <a:bodyPr/>
          <a:lstStyle/>
          <a:p>
            <a:fld id="{49895979-D959-4EE4-A829-BB9490EF9BF0}" type="slidenum">
              <a:rPr lang="es-MX"/>
              <a:t>2</a:t>
            </a:fld>
            <a:endParaRPr lang="es-MX"/>
          </a:p>
        </p:txBody>
      </p:sp>
    </p:spTree>
    <p:extLst>
      <p:ext uri="{BB962C8B-B14F-4D97-AF65-F5344CB8AC3E}">
        <p14:creationId xmlns:p14="http://schemas.microsoft.com/office/powerpoint/2010/main" val="213955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solidFill>
                <a:srgbClr val="194D7C"/>
              </a:solidFill>
            </a:endParaRPr>
          </a:p>
          <a:p>
            <a:pPr marL="285750" indent="-285750">
              <a:buFont typeface="Arial,Sans-Serif"/>
              <a:buChar char="•"/>
            </a:pPr>
            <a:r>
              <a:rPr lang="en-US" dirty="0">
                <a:solidFill>
                  <a:srgbClr val="194D7C"/>
                </a:solidFill>
              </a:rPr>
              <a:t>To improve pain-related health policy, </a:t>
            </a:r>
            <a:r>
              <a:rPr lang="en-US" b="1" dirty="0">
                <a:solidFill>
                  <a:srgbClr val="194D7C"/>
                </a:solidFill>
              </a:rPr>
              <a:t>collaboration between SIP Europe and SIP NPs</a:t>
            </a:r>
            <a:r>
              <a:rPr lang="en-US" dirty="0">
                <a:solidFill>
                  <a:srgbClr val="194D7C"/>
                </a:solidFill>
              </a:rPr>
              <a:t> is essential</a:t>
            </a:r>
            <a:endParaRPr lang="en-US" dirty="0">
              <a:ea typeface="Calibri"/>
              <a:cs typeface="Calibri"/>
            </a:endParaRPr>
          </a:p>
          <a:p>
            <a:pPr marL="285750" indent="-285750">
              <a:buFont typeface="Arial,Sans-Serif"/>
              <a:buChar char="•"/>
            </a:pPr>
            <a:r>
              <a:rPr lang="en-US" b="1" dirty="0">
                <a:solidFill>
                  <a:srgbClr val="194D7C"/>
                </a:solidFill>
              </a:rPr>
              <a:t>SIP NPs are key</a:t>
            </a:r>
            <a:r>
              <a:rPr lang="en-US" dirty="0">
                <a:solidFill>
                  <a:srgbClr val="194D7C"/>
                </a:solidFill>
              </a:rPr>
              <a:t> in tracking, influencing, and acting on national pain care policies, and in sharing SIP Europe’s messages locally</a:t>
            </a:r>
            <a:endParaRPr lang="en-GB" dirty="0"/>
          </a:p>
        </p:txBody>
      </p:sp>
      <p:sp>
        <p:nvSpPr>
          <p:cNvPr id="4" name="Slide Number Placeholder 3"/>
          <p:cNvSpPr>
            <a:spLocks noGrp="1"/>
          </p:cNvSpPr>
          <p:nvPr>
            <p:ph type="sldNum" sz="quarter" idx="5"/>
          </p:nvPr>
        </p:nvSpPr>
        <p:spPr/>
        <p:txBody>
          <a:bodyPr/>
          <a:lstStyle/>
          <a:p>
            <a:fld id="{49895979-D959-4EE4-A829-BB9490EF9BF0}" type="slidenum">
              <a:rPr lang="en-GB"/>
              <a:t>3</a:t>
            </a:fld>
            <a:endParaRPr lang="en-GB"/>
          </a:p>
        </p:txBody>
      </p:sp>
    </p:spTree>
    <p:extLst>
      <p:ext uri="{BB962C8B-B14F-4D97-AF65-F5344CB8AC3E}">
        <p14:creationId xmlns:p14="http://schemas.microsoft.com/office/powerpoint/2010/main" val="203829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MX" dirty="0"/>
          </a:p>
          <a:p>
            <a:pPr marL="342900" indent="-342900" algn="just">
              <a:buAutoNum type="arabicPeriod"/>
            </a:pPr>
            <a:endParaRPr lang="en-GB" b="1" dirty="0">
              <a:solidFill>
                <a:srgbClr val="184E7C"/>
              </a:solidFill>
            </a:endParaRPr>
          </a:p>
          <a:p>
            <a:pPr marL="342900" indent="-342900" algn="just">
              <a:buAutoNum type="arabicPeriod"/>
            </a:pPr>
            <a:r>
              <a:rPr lang="en-GB" b="1" dirty="0">
                <a:solidFill>
                  <a:srgbClr val="184E7C"/>
                </a:solidFill>
              </a:rPr>
              <a:t>Raising Awareness</a:t>
            </a:r>
            <a:endParaRPr lang="en-US" dirty="0">
              <a:ea typeface="Calibri"/>
              <a:cs typeface="Calibri"/>
            </a:endParaRPr>
          </a:p>
          <a:p>
            <a:pPr marL="800100" lvl="1" indent="-342900" algn="just">
              <a:buFont typeface="Arial,Sans-Serif"/>
              <a:buChar char="•"/>
            </a:pPr>
            <a:r>
              <a:rPr lang="en-GB" dirty="0">
                <a:solidFill>
                  <a:srgbClr val="184E7C"/>
                </a:solidFill>
              </a:rPr>
              <a:t>Educates the public, healthcare professionals, patients and policymakers about the complexity of pain.</a:t>
            </a:r>
            <a:endParaRPr lang="en-GB" dirty="0"/>
          </a:p>
          <a:p>
            <a:pPr marL="800100" lvl="1" indent="-342900" algn="just">
              <a:buFont typeface="Arial,Sans-Serif"/>
              <a:buChar char="•"/>
            </a:pPr>
            <a:r>
              <a:rPr lang="en-GB" dirty="0">
                <a:solidFill>
                  <a:srgbClr val="184E7C"/>
                </a:solidFill>
              </a:rPr>
              <a:t>Helps reduce stigma around pain and those living with it.</a:t>
            </a:r>
            <a:endParaRPr lang="en-GB" dirty="0"/>
          </a:p>
          <a:p>
            <a:pPr marL="800100" lvl="1" indent="-342900" algn="just">
              <a:buFont typeface="Arial,Sans-Serif"/>
              <a:buChar char="•"/>
            </a:pPr>
            <a:r>
              <a:rPr lang="en-GB" dirty="0">
                <a:solidFill>
                  <a:srgbClr val="184E7C"/>
                </a:solidFill>
              </a:rPr>
              <a:t>Makes pain-related issues more visible through public campaigns and initiatives.</a:t>
            </a:r>
            <a:endParaRPr lang="en-GB" dirty="0"/>
          </a:p>
          <a:p>
            <a:pPr marL="342900" indent="-342900" algn="just">
              <a:buAutoNum type="arabicPeriod"/>
            </a:pPr>
            <a:r>
              <a:rPr lang="en-GB" b="1" dirty="0">
                <a:solidFill>
                  <a:srgbClr val="184E7C"/>
                </a:solidFill>
              </a:rPr>
              <a:t>Influencing Policy</a:t>
            </a:r>
            <a:endParaRPr lang="en-GB" dirty="0"/>
          </a:p>
          <a:p>
            <a:pPr marL="800100" lvl="1" indent="-342900" algn="just">
              <a:buFont typeface="Arial,Sans-Serif"/>
              <a:buChar char="•"/>
            </a:pPr>
            <a:r>
              <a:rPr lang="en-GB" dirty="0">
                <a:solidFill>
                  <a:srgbClr val="184E7C"/>
                </a:solidFill>
              </a:rPr>
              <a:t>Encourages governments and policymakers to prioritise pain management.</a:t>
            </a:r>
            <a:endParaRPr lang="en-GB" dirty="0"/>
          </a:p>
          <a:p>
            <a:pPr marL="800100" lvl="1" indent="-342900" algn="just">
              <a:buFont typeface="Arial,Sans-Serif"/>
              <a:buChar char="•"/>
            </a:pPr>
            <a:r>
              <a:rPr lang="en-GB" dirty="0">
                <a:solidFill>
                  <a:srgbClr val="184E7C"/>
                </a:solidFill>
              </a:rPr>
              <a:t>Supports the development of policies that improve access to pain treatment and care.</a:t>
            </a:r>
            <a:endParaRPr lang="en-GB" dirty="0"/>
          </a:p>
          <a:p>
            <a:pPr marL="342900" indent="-342900" algn="just">
              <a:buAutoNum type="arabicPeriod"/>
            </a:pPr>
            <a:r>
              <a:rPr lang="en-GB" b="1" dirty="0">
                <a:solidFill>
                  <a:srgbClr val="184E7C"/>
                </a:solidFill>
              </a:rPr>
              <a:t>Improving Patient Care</a:t>
            </a:r>
            <a:endParaRPr lang="en-GB" dirty="0"/>
          </a:p>
          <a:p>
            <a:pPr marL="742950" lvl="1" indent="-285750" algn="just">
              <a:buFont typeface="Arial,Sans-Serif"/>
              <a:buChar char="•"/>
            </a:pPr>
            <a:r>
              <a:rPr lang="en-GB" dirty="0">
                <a:solidFill>
                  <a:srgbClr val="184E7C"/>
                </a:solidFill>
              </a:rPr>
              <a:t>Advocacy can raise attention to the concerns of pain management and people living with pain within discussions on clinical guidance and appropriate care.</a:t>
            </a:r>
            <a:endParaRPr lang="en-GB" dirty="0">
              <a:solidFill>
                <a:srgbClr val="000000"/>
              </a:solidFill>
            </a:endParaRPr>
          </a:p>
          <a:p>
            <a:pPr marL="742950" lvl="1" indent="-285750" algn="just">
              <a:buFont typeface="Arial,Sans-Serif"/>
              <a:buChar char="•"/>
            </a:pPr>
            <a:r>
              <a:rPr lang="en-GB" dirty="0">
                <a:solidFill>
                  <a:srgbClr val="184E7C"/>
                </a:solidFill>
              </a:rPr>
              <a:t>Advocacy and emphasise a broad message on the need to improve access to multimodal treatment</a:t>
            </a:r>
            <a:endParaRPr lang="en-GB" dirty="0">
              <a:ea typeface="Calibri" panose="020F0502020204030204"/>
              <a:cs typeface="Calibri" panose="020F0502020204030204"/>
            </a:endParaRPr>
          </a:p>
          <a:p>
            <a:pPr marL="342900" indent="-342900" algn="just">
              <a:buAutoNum type="arabicPeriod"/>
            </a:pPr>
            <a:r>
              <a:rPr lang="en-GB" b="1" dirty="0">
                <a:solidFill>
                  <a:srgbClr val="184E7C"/>
                </a:solidFill>
              </a:rPr>
              <a:t>Empowering Patients</a:t>
            </a:r>
            <a:endParaRPr lang="en-GB" dirty="0"/>
          </a:p>
          <a:p>
            <a:pPr marL="800100" lvl="1" indent="-342900" algn="just">
              <a:buFont typeface="Arial,Sans-Serif"/>
              <a:buChar char="•"/>
            </a:pPr>
            <a:r>
              <a:rPr lang="en-GB" dirty="0">
                <a:solidFill>
                  <a:srgbClr val="184E7C"/>
                </a:solidFill>
              </a:rPr>
              <a:t>Strengthens the voice of patients in their treatment and care decisions.</a:t>
            </a:r>
            <a:endParaRPr lang="en-GB" dirty="0"/>
          </a:p>
          <a:p>
            <a:pPr marL="800100" lvl="1" indent="-342900" algn="just">
              <a:buFont typeface="Arial,Sans-Serif"/>
              <a:buChar char="•"/>
            </a:pPr>
            <a:r>
              <a:rPr lang="en-GB" dirty="0">
                <a:solidFill>
                  <a:srgbClr val="184E7C"/>
                </a:solidFill>
              </a:rPr>
              <a:t>Supports patient organisations in providing guidance, resources, and community connections.</a:t>
            </a:r>
            <a:endParaRPr lang="en-GB" dirty="0">
              <a:solidFill>
                <a:srgbClr val="184E7C"/>
              </a:solidFill>
              <a:ea typeface="Calibri"/>
              <a:cs typeface="Calibri"/>
            </a:endParaRPr>
          </a:p>
        </p:txBody>
      </p:sp>
      <p:sp>
        <p:nvSpPr>
          <p:cNvPr id="4" name="Slide Number Placeholder 3"/>
          <p:cNvSpPr>
            <a:spLocks noGrp="1"/>
          </p:cNvSpPr>
          <p:nvPr>
            <p:ph type="sldNum" sz="quarter" idx="5"/>
          </p:nvPr>
        </p:nvSpPr>
        <p:spPr/>
        <p:txBody>
          <a:bodyPr/>
          <a:lstStyle/>
          <a:p>
            <a:fld id="{49895979-D959-4EE4-A829-BB9490EF9BF0}" type="slidenum">
              <a:rPr lang="en-GB" smtClean="0"/>
              <a:t>4</a:t>
            </a:fld>
            <a:endParaRPr lang="en-GB"/>
          </a:p>
        </p:txBody>
      </p:sp>
    </p:spTree>
    <p:extLst>
      <p:ext uri="{BB962C8B-B14F-4D97-AF65-F5344CB8AC3E}">
        <p14:creationId xmlns:p14="http://schemas.microsoft.com/office/powerpoint/2010/main" val="138448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103B3-B769-CCFC-3BF0-7CEC2B0A6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177D8-EB6A-E266-3F34-0BD3BBE35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7B442-BB18-FD72-E914-FE83FC92B5E3}"/>
              </a:ext>
            </a:extLst>
          </p:cNvPr>
          <p:cNvSpPr>
            <a:spLocks noGrp="1"/>
          </p:cNvSpPr>
          <p:nvPr>
            <p:ph type="body" idx="1"/>
          </p:nvPr>
        </p:nvSpPr>
        <p:spPr/>
        <p:txBody>
          <a:bodyPr/>
          <a:lstStyle/>
          <a:p>
            <a:pPr algn="just"/>
            <a:endParaRPr lang="en-GB" dirty="0">
              <a:solidFill>
                <a:srgbClr val="184E7C"/>
              </a:solidFill>
              <a:ea typeface="Calibri"/>
              <a:cs typeface="Calibri"/>
            </a:endParaRPr>
          </a:p>
        </p:txBody>
      </p:sp>
      <p:sp>
        <p:nvSpPr>
          <p:cNvPr id="4" name="Slide Number Placeholder 3">
            <a:extLst>
              <a:ext uri="{FF2B5EF4-FFF2-40B4-BE49-F238E27FC236}">
                <a16:creationId xmlns:a16="http://schemas.microsoft.com/office/drawing/2014/main" id="{3D4AA021-3CD7-260A-5371-A5F4F9995C6C}"/>
              </a:ext>
            </a:extLst>
          </p:cNvPr>
          <p:cNvSpPr>
            <a:spLocks noGrp="1"/>
          </p:cNvSpPr>
          <p:nvPr>
            <p:ph type="sldNum" sz="quarter" idx="5"/>
          </p:nvPr>
        </p:nvSpPr>
        <p:spPr/>
        <p:txBody>
          <a:bodyPr/>
          <a:lstStyle/>
          <a:p>
            <a:fld id="{49895979-D959-4EE4-A829-BB9490EF9BF0}" type="slidenum">
              <a:rPr lang="en-GB" smtClean="0"/>
              <a:t>5</a:t>
            </a:fld>
            <a:endParaRPr lang="en-GB"/>
          </a:p>
        </p:txBody>
      </p:sp>
    </p:spTree>
    <p:extLst>
      <p:ext uri="{BB962C8B-B14F-4D97-AF65-F5344CB8AC3E}">
        <p14:creationId xmlns:p14="http://schemas.microsoft.com/office/powerpoint/2010/main" val="221069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6BF5E-908B-01B0-430E-A3ACCA7B8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B4562-1DA1-7007-48C8-BD648DAE5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B6175-C8BA-A4EF-9C3C-556D5D447FF7}"/>
              </a:ext>
            </a:extLst>
          </p:cNvPr>
          <p:cNvSpPr>
            <a:spLocks noGrp="1"/>
          </p:cNvSpPr>
          <p:nvPr>
            <p:ph type="body" idx="1"/>
          </p:nvPr>
        </p:nvSpPr>
        <p:spPr/>
        <p:txBody>
          <a:bodyPr/>
          <a:lstStyle/>
          <a:p>
            <a:pPr algn="just"/>
            <a:endParaRPr lang="es-MX" dirty="0"/>
          </a:p>
        </p:txBody>
      </p:sp>
      <p:sp>
        <p:nvSpPr>
          <p:cNvPr id="4" name="Slide Number Placeholder 3">
            <a:extLst>
              <a:ext uri="{FF2B5EF4-FFF2-40B4-BE49-F238E27FC236}">
                <a16:creationId xmlns:a16="http://schemas.microsoft.com/office/drawing/2014/main" id="{3007172C-6ADE-FBEF-5752-39BACACC4912}"/>
              </a:ext>
            </a:extLst>
          </p:cNvPr>
          <p:cNvSpPr>
            <a:spLocks noGrp="1"/>
          </p:cNvSpPr>
          <p:nvPr>
            <p:ph type="sldNum" sz="quarter" idx="5"/>
          </p:nvPr>
        </p:nvSpPr>
        <p:spPr/>
        <p:txBody>
          <a:bodyPr/>
          <a:lstStyle/>
          <a:p>
            <a:fld id="{49895979-D959-4EE4-A829-BB9490EF9BF0}" type="slidenum">
              <a:rPr lang="en-GB" smtClean="0"/>
              <a:t>6</a:t>
            </a:fld>
            <a:endParaRPr lang="en-GB"/>
          </a:p>
        </p:txBody>
      </p:sp>
    </p:spTree>
    <p:extLst>
      <p:ext uri="{BB962C8B-B14F-4D97-AF65-F5344CB8AC3E}">
        <p14:creationId xmlns:p14="http://schemas.microsoft.com/office/powerpoint/2010/main" val="337470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82C52-2A33-D292-6B83-60F1832C3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D8784-09F9-0E6D-969A-9A10314DC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0F4D2-3F0A-9169-5794-C43DAB457F9A}"/>
              </a:ext>
            </a:extLst>
          </p:cNvPr>
          <p:cNvSpPr>
            <a:spLocks noGrp="1"/>
          </p:cNvSpPr>
          <p:nvPr>
            <p:ph type="body" idx="1"/>
          </p:nvPr>
        </p:nvSpPr>
        <p:spPr/>
        <p:txBody>
          <a:bodyPr/>
          <a:lstStyle/>
          <a:p>
            <a:pPr algn="just"/>
            <a:endParaRPr lang="es-MX" dirty="0"/>
          </a:p>
        </p:txBody>
      </p:sp>
      <p:sp>
        <p:nvSpPr>
          <p:cNvPr id="4" name="Slide Number Placeholder 3">
            <a:extLst>
              <a:ext uri="{FF2B5EF4-FFF2-40B4-BE49-F238E27FC236}">
                <a16:creationId xmlns:a16="http://schemas.microsoft.com/office/drawing/2014/main" id="{B10549E9-66C7-F72A-E1E0-5745EA83CAE2}"/>
              </a:ext>
            </a:extLst>
          </p:cNvPr>
          <p:cNvSpPr>
            <a:spLocks noGrp="1"/>
          </p:cNvSpPr>
          <p:nvPr>
            <p:ph type="sldNum" sz="quarter" idx="5"/>
          </p:nvPr>
        </p:nvSpPr>
        <p:spPr/>
        <p:txBody>
          <a:bodyPr/>
          <a:lstStyle/>
          <a:p>
            <a:fld id="{49895979-D959-4EE4-A829-BB9490EF9BF0}" type="slidenum">
              <a:rPr lang="en-GB" smtClean="0"/>
              <a:t>7</a:t>
            </a:fld>
            <a:endParaRPr lang="en-GB"/>
          </a:p>
        </p:txBody>
      </p:sp>
    </p:spTree>
    <p:extLst>
      <p:ext uri="{BB962C8B-B14F-4D97-AF65-F5344CB8AC3E}">
        <p14:creationId xmlns:p14="http://schemas.microsoft.com/office/powerpoint/2010/main" val="328411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BBC4-1E98-7DD8-E6AB-876326C97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EC7C2-47F0-51FF-18C5-2138291B9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3D231-E3B3-A7C5-D662-846BB50B1694}"/>
              </a:ext>
            </a:extLst>
          </p:cNvPr>
          <p:cNvSpPr>
            <a:spLocks noGrp="1"/>
          </p:cNvSpPr>
          <p:nvPr>
            <p:ph type="body" idx="1"/>
          </p:nvPr>
        </p:nvSpPr>
        <p:spPr/>
        <p:txBody>
          <a:bodyPr/>
          <a:lstStyle/>
          <a:p>
            <a:pPr algn="just"/>
            <a:endParaRPr lang="en-GB">
              <a:solidFill>
                <a:srgbClr val="184E7C"/>
              </a:solidFill>
              <a:ea typeface="Calibri"/>
              <a:cs typeface="Calibri"/>
            </a:endParaRPr>
          </a:p>
        </p:txBody>
      </p:sp>
      <p:sp>
        <p:nvSpPr>
          <p:cNvPr id="4" name="Slide Number Placeholder 3">
            <a:extLst>
              <a:ext uri="{FF2B5EF4-FFF2-40B4-BE49-F238E27FC236}">
                <a16:creationId xmlns:a16="http://schemas.microsoft.com/office/drawing/2014/main" id="{D8120146-F929-00DE-8144-076E5F38057C}"/>
              </a:ext>
            </a:extLst>
          </p:cNvPr>
          <p:cNvSpPr>
            <a:spLocks noGrp="1"/>
          </p:cNvSpPr>
          <p:nvPr>
            <p:ph type="sldNum" sz="quarter" idx="5"/>
          </p:nvPr>
        </p:nvSpPr>
        <p:spPr/>
        <p:txBody>
          <a:bodyPr/>
          <a:lstStyle/>
          <a:p>
            <a:fld id="{49895979-D959-4EE4-A829-BB9490EF9BF0}" type="slidenum">
              <a:rPr lang="en-GB" smtClean="0"/>
              <a:t>8</a:t>
            </a:fld>
            <a:endParaRPr lang="en-GB"/>
          </a:p>
        </p:txBody>
      </p:sp>
    </p:spTree>
    <p:extLst>
      <p:ext uri="{BB962C8B-B14F-4D97-AF65-F5344CB8AC3E}">
        <p14:creationId xmlns:p14="http://schemas.microsoft.com/office/powerpoint/2010/main" val="381484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MX" dirty="0"/>
          </a:p>
          <a:p>
            <a:pPr algn="just"/>
            <a:endParaRPr lang="en-GB" b="1" dirty="0">
              <a:solidFill>
                <a:schemeClr val="accent1">
                  <a:lumMod val="75000"/>
                </a:schemeClr>
              </a:solidFill>
              <a:ea typeface="Calibri" panose="020F0502020204030204"/>
              <a:cs typeface="Calibri" panose="020F0502020204030204"/>
            </a:endParaRPr>
          </a:p>
          <a:p>
            <a:pPr marL="342900" indent="-342900" algn="just">
              <a:buAutoNum type="arabicPeriod"/>
            </a:pPr>
            <a:r>
              <a:rPr lang="en-GB" b="1" dirty="0">
                <a:solidFill>
                  <a:schemeClr val="accent1">
                    <a:lumMod val="75000"/>
                  </a:schemeClr>
                </a:solidFill>
              </a:rPr>
              <a:t>Integrating Pain Management Within the Healthcare Systems</a:t>
            </a:r>
            <a:endParaRPr lang="en-US" dirty="0">
              <a:ea typeface="Calibri"/>
              <a:cs typeface="Calibri"/>
            </a:endParaRPr>
          </a:p>
          <a:p>
            <a:pPr marL="800100" lvl="1" indent="-342900" algn="just">
              <a:buFont typeface="Courier New,monospace"/>
              <a:buChar char="•"/>
            </a:pPr>
            <a:r>
              <a:rPr lang="en-GB" dirty="0">
                <a:solidFill>
                  <a:schemeClr val="accent1">
                    <a:lumMod val="75000"/>
                  </a:schemeClr>
                </a:solidFill>
              </a:rPr>
              <a:t>Initiate policies to integrate pain management as a core component of quality healthcare and a core part of patient care for many co-morbidities.  </a:t>
            </a:r>
            <a:endParaRPr lang="en-US" dirty="0"/>
          </a:p>
          <a:p>
            <a:pPr marL="342900" indent="-342900" algn="just">
              <a:buAutoNum type="arabicPeriod"/>
            </a:pPr>
            <a:r>
              <a:rPr lang="en-GB" b="1" dirty="0">
                <a:solidFill>
                  <a:schemeClr val="accent1">
                    <a:lumMod val="75000"/>
                  </a:schemeClr>
                </a:solidFill>
              </a:rPr>
              <a:t>Pain in Employment and Economic Considerations</a:t>
            </a:r>
            <a:endParaRPr lang="en-US" dirty="0"/>
          </a:p>
          <a:p>
            <a:pPr marL="800100" lvl="1" indent="-342900" algn="just">
              <a:buFont typeface="Courier New,monospace"/>
              <a:buChar char="•"/>
            </a:pPr>
            <a:r>
              <a:rPr lang="en-GB" dirty="0">
                <a:solidFill>
                  <a:schemeClr val="accent1">
                    <a:lumMod val="75000"/>
                  </a:schemeClr>
                </a:solidFill>
              </a:rPr>
              <a:t>Initiate policies to address the impact of pain on employment and include pain in relevant existing initiatives. Recognise the economic cost of unmanaged pain and the need to integrate pain management into policy developments. </a:t>
            </a:r>
            <a:endParaRPr lang="en-US" dirty="0"/>
          </a:p>
          <a:p>
            <a:pPr marL="342900" indent="-342900" algn="just">
              <a:buAutoNum type="arabicPeriod"/>
            </a:pPr>
            <a:r>
              <a:rPr lang="en-GB" b="1" dirty="0">
                <a:solidFill>
                  <a:schemeClr val="accent1">
                    <a:lumMod val="75000"/>
                  </a:schemeClr>
                </a:solidFill>
              </a:rPr>
              <a:t>Promoting Pain Research and Education</a:t>
            </a:r>
            <a:endParaRPr lang="en-US" dirty="0"/>
          </a:p>
          <a:p>
            <a:pPr marL="800100" lvl="1" indent="-342900" algn="just">
              <a:buFont typeface="Courier New,monospace"/>
              <a:buChar char="•"/>
            </a:pPr>
            <a:r>
              <a:rPr lang="en-GB" dirty="0">
                <a:solidFill>
                  <a:schemeClr val="accent1">
                    <a:lumMod val="75000"/>
                  </a:schemeClr>
                </a:solidFill>
              </a:rPr>
              <a:t>We aim to raise awareness of pain science among healthcare professionals by prioritising pain education for healthcare professionals, patients, policymakers, and the wider public. At the same time, we ask policy makers for increased investment in research programmes to better understand the societal impact of pain and overcome current barriers in pain treatment and management.</a:t>
            </a:r>
            <a:endParaRPr lang="en-GB" dirty="0"/>
          </a:p>
          <a:p>
            <a:pPr marL="342900" indent="-342900" algn="just">
              <a:buAutoNum type="arabicPeriod"/>
            </a:pPr>
            <a:r>
              <a:rPr lang="en-GB" b="1" dirty="0">
                <a:solidFill>
                  <a:schemeClr val="accent1">
                    <a:lumMod val="75000"/>
                  </a:schemeClr>
                </a:solidFill>
              </a:rPr>
              <a:t>Pain as a Chronic Condition</a:t>
            </a:r>
            <a:endParaRPr lang="en-US" dirty="0"/>
          </a:p>
          <a:p>
            <a:pPr marL="800100" lvl="1" indent="-342900" algn="just">
              <a:buFont typeface="Courier New,monospace"/>
              <a:buChar char="•"/>
            </a:pPr>
            <a:r>
              <a:rPr lang="en-GB" dirty="0">
                <a:solidFill>
                  <a:schemeClr val="accent1">
                    <a:lumMod val="75000"/>
                  </a:schemeClr>
                </a:solidFill>
              </a:rPr>
              <a:t>Promote the ICD-11 definition of chronic primary pain across healthcare systems to ensure recognition, diagnosis, and appropriate management.</a:t>
            </a:r>
            <a:endParaRPr lang="en-GB" dirty="0"/>
          </a:p>
        </p:txBody>
      </p:sp>
      <p:sp>
        <p:nvSpPr>
          <p:cNvPr id="4" name="Slide Number Placeholder 3"/>
          <p:cNvSpPr>
            <a:spLocks noGrp="1"/>
          </p:cNvSpPr>
          <p:nvPr>
            <p:ph type="sldNum" sz="quarter" idx="5"/>
          </p:nvPr>
        </p:nvSpPr>
        <p:spPr/>
        <p:txBody>
          <a:bodyPr/>
          <a:lstStyle/>
          <a:p>
            <a:fld id="{49895979-D959-4EE4-A829-BB9490EF9BF0}" type="slidenum">
              <a:rPr lang="en-GB"/>
              <a:t>9</a:t>
            </a:fld>
            <a:endParaRPr lang="en-GB"/>
          </a:p>
        </p:txBody>
      </p:sp>
    </p:spTree>
    <p:extLst>
      <p:ext uri="{BB962C8B-B14F-4D97-AF65-F5344CB8AC3E}">
        <p14:creationId xmlns:p14="http://schemas.microsoft.com/office/powerpoint/2010/main" val="270851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1736656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1727626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2852564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872468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8543BDC-0553-40FA-A4DB-EDAAA606CFF6}"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1467244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28543BDC-0553-40FA-A4DB-EDAAA606CFF6}"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2487425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28543BDC-0553-40FA-A4DB-EDAAA606CFF6}" type="datetimeFigureOut">
              <a:rPr lang="en-US" smtClean="0"/>
              <a:t>4/22/26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141159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28543BDC-0553-40FA-A4DB-EDAAA606CFF6}" type="datetimeFigureOut">
              <a:rPr lang="en-US" smtClean="0"/>
              <a:t>4/22/26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3424567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43BDC-0553-40FA-A4DB-EDAAA606CFF6}" type="datetimeFigureOut">
              <a:rPr lang="en-US" smtClean="0"/>
              <a:t>4/22/26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417223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8543BDC-0553-40FA-A4DB-EDAAA606CFF6}"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3707971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8543BDC-0553-40FA-A4DB-EDAAA606CFF6}"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‹Nº›</a:t>
            </a:fld>
            <a:endParaRPr lang="en-US"/>
          </a:p>
        </p:txBody>
      </p:sp>
    </p:spTree>
    <p:extLst>
      <p:ext uri="{BB962C8B-B14F-4D97-AF65-F5344CB8AC3E}">
        <p14:creationId xmlns:p14="http://schemas.microsoft.com/office/powerpoint/2010/main" val="13938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4/22/26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‹Nº›</a:t>
            </a:fld>
            <a:endParaRPr lang="en-US"/>
          </a:p>
        </p:txBody>
      </p:sp>
    </p:spTree>
    <p:extLst>
      <p:ext uri="{BB962C8B-B14F-4D97-AF65-F5344CB8AC3E}">
        <p14:creationId xmlns:p14="http://schemas.microsoft.com/office/powerpoint/2010/main" val="30096996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microsoft.com/office/2007/relationships/hdphoto" Target="../media/hdphoto6.wdp"/><Relationship Id="rId5" Type="http://schemas.openxmlformats.org/officeDocument/2006/relationships/diagramData" Target="../diagrams/data7.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07ADFF63-9C21-2EC3-48CB-2EC86E8E6828}"/>
              </a:ext>
            </a:extLst>
          </p:cNvPr>
          <p:cNvSpPr txBox="1"/>
          <p:nvPr/>
        </p:nvSpPr>
        <p:spPr>
          <a:xfrm>
            <a:off x="3935085" y="1923148"/>
            <a:ext cx="43202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3200">
                <a:solidFill>
                  <a:srgbClr val="184E7C"/>
                </a:solidFill>
                <a:latin typeface="Century Gothic"/>
              </a:rPr>
              <a:t>SIP Advocacy Toolkit</a:t>
            </a:r>
          </a:p>
        </p:txBody>
      </p:sp>
      <p:sp>
        <p:nvSpPr>
          <p:cNvPr id="2" name="TekstSylinder 1">
            <a:extLst>
              <a:ext uri="{FF2B5EF4-FFF2-40B4-BE49-F238E27FC236}">
                <a16:creationId xmlns:a16="http://schemas.microsoft.com/office/drawing/2014/main" id="{91BD4E3D-0FEB-D249-24A9-F3A04F3BE848}"/>
              </a:ext>
            </a:extLst>
          </p:cNvPr>
          <p:cNvSpPr txBox="1"/>
          <p:nvPr/>
        </p:nvSpPr>
        <p:spPr>
          <a:xfrm>
            <a:off x="3719202" y="2869436"/>
            <a:ext cx="47375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solidFill>
                  <a:srgbClr val="184E7C"/>
                </a:solidFill>
                <a:latin typeface="Century Gothic"/>
                <a:cs typeface="Arial"/>
              </a:rPr>
              <a:t>The Societal Impact of Pain (SIP) Platform</a:t>
            </a:r>
          </a:p>
        </p:txBody>
      </p:sp>
      <p:pic>
        <p:nvPicPr>
          <p:cNvPr id="8" name="Bilde 1" descr="Et bilde som inneholder tekst, logo, Grafikk, Font&#10;&#10;Automatisk generert beskrivelse">
            <a:extLst>
              <a:ext uri="{FF2B5EF4-FFF2-40B4-BE49-F238E27FC236}">
                <a16:creationId xmlns:a16="http://schemas.microsoft.com/office/drawing/2014/main" id="{6F28C9A0-5130-C486-70F3-B76016AD042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510545" y="4727814"/>
            <a:ext cx="1164514" cy="1650591"/>
          </a:xfrm>
          <a:prstGeom prst="rect">
            <a:avLst/>
          </a:prstGeom>
        </p:spPr>
      </p:pic>
      <p:pic>
        <p:nvPicPr>
          <p:cNvPr id="9" name="Picture 8" descr="A logo with blue and orange letters&#10;&#10;AI-generated content may be incorrect.">
            <a:extLst>
              <a:ext uri="{FF2B5EF4-FFF2-40B4-BE49-F238E27FC236}">
                <a16:creationId xmlns:a16="http://schemas.microsoft.com/office/drawing/2014/main" id="{343134E2-9128-3CD2-7DD0-AB0C332EAE5B}"/>
              </a:ext>
            </a:extLst>
          </p:cNvPr>
          <p:cNvPicPr>
            <a:picLocks noChangeAspect="1"/>
          </p:cNvPicPr>
          <p:nvPr/>
        </p:nvPicPr>
        <p:blipFill>
          <a:blip r:embed="rId5"/>
          <a:stretch>
            <a:fillRect/>
          </a:stretch>
        </p:blipFill>
        <p:spPr>
          <a:xfrm>
            <a:off x="476119" y="5182037"/>
            <a:ext cx="2968389" cy="1195683"/>
          </a:xfrm>
          <a:prstGeom prst="rect">
            <a:avLst/>
          </a:prstGeom>
        </p:spPr>
      </p:pic>
      <p:pic>
        <p:nvPicPr>
          <p:cNvPr id="10" name="Picture 9" descr="A blue star with black text&#10;&#10;AI-generated content may be incorrect.">
            <a:extLst>
              <a:ext uri="{FF2B5EF4-FFF2-40B4-BE49-F238E27FC236}">
                <a16:creationId xmlns:a16="http://schemas.microsoft.com/office/drawing/2014/main" id="{28F4E5EB-B0B9-B688-CDEC-5674A668E7B2}"/>
              </a:ext>
            </a:extLst>
          </p:cNvPr>
          <p:cNvPicPr>
            <a:picLocks noChangeAspect="1"/>
          </p:cNvPicPr>
          <p:nvPr/>
        </p:nvPicPr>
        <p:blipFill>
          <a:blip r:embed="rId6"/>
          <a:stretch>
            <a:fillRect/>
          </a:stretch>
        </p:blipFill>
        <p:spPr>
          <a:xfrm>
            <a:off x="8985397" y="4421666"/>
            <a:ext cx="2727278" cy="2727278"/>
          </a:xfrm>
          <a:prstGeom prst="rect">
            <a:avLst/>
          </a:prstGeom>
        </p:spPr>
      </p:pic>
    </p:spTree>
    <p:extLst>
      <p:ext uri="{BB962C8B-B14F-4D97-AF65-F5344CB8AC3E}">
        <p14:creationId xmlns:p14="http://schemas.microsoft.com/office/powerpoint/2010/main" val="3095186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BD4C5-8668-682A-813E-72D319C80C4A}"/>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0BA21045-50F2-5C43-05AC-89B516309E85}"/>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8AB8B0E1-10C3-33A8-8E19-17CA614AA7B0}"/>
              </a:ext>
            </a:extLst>
          </p:cNvPr>
          <p:cNvSpPr txBox="1"/>
          <p:nvPr/>
        </p:nvSpPr>
        <p:spPr>
          <a:xfrm>
            <a:off x="280320" y="141811"/>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Milestones </a:t>
            </a:r>
            <a:endParaRPr lang="es-MX">
              <a:solidFill>
                <a:schemeClr val="bg1"/>
              </a:solidFill>
            </a:endParaRPr>
          </a:p>
        </p:txBody>
      </p:sp>
      <p:pic>
        <p:nvPicPr>
          <p:cNvPr id="4" name="Bilde 10" descr="Et bilde som inneholder tekst, logo, Grafikk, Font&#10;&#10;Automatisk generert beskrivelse">
            <a:extLst>
              <a:ext uri="{FF2B5EF4-FFF2-40B4-BE49-F238E27FC236}">
                <a16:creationId xmlns:a16="http://schemas.microsoft.com/office/drawing/2014/main" id="{E2482AD8-FBCD-08BE-AE1D-0895E0785B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graphicFrame>
        <p:nvGraphicFramePr>
          <p:cNvPr id="8" name="Diagram 7">
            <a:extLst>
              <a:ext uri="{FF2B5EF4-FFF2-40B4-BE49-F238E27FC236}">
                <a16:creationId xmlns:a16="http://schemas.microsoft.com/office/drawing/2014/main" id="{2F3A57B9-9A97-4EF2-8818-EC9B0A337FA8}"/>
              </a:ext>
            </a:extLst>
          </p:cNvPr>
          <p:cNvGraphicFramePr/>
          <p:nvPr>
            <p:extLst>
              <p:ext uri="{D42A27DB-BD31-4B8C-83A1-F6EECF244321}">
                <p14:modId xmlns:p14="http://schemas.microsoft.com/office/powerpoint/2010/main" val="1407309914"/>
              </p:ext>
            </p:extLst>
          </p:nvPr>
        </p:nvGraphicFramePr>
        <p:xfrm>
          <a:off x="346998" y="434949"/>
          <a:ext cx="11668766" cy="6219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29386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4FE49-FD1C-9B37-69F0-EA4F0315540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DFF529C-358A-CF1F-FB67-B6CE799CCA02}"/>
              </a:ext>
            </a:extLst>
          </p:cNvPr>
          <p:cNvSpPr txBox="1"/>
          <p:nvPr/>
        </p:nvSpPr>
        <p:spPr>
          <a:xfrm>
            <a:off x="394606" y="1945821"/>
            <a:ext cx="7375072" cy="366032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 name="Rektangel 2">
            <a:extLst>
              <a:ext uri="{FF2B5EF4-FFF2-40B4-BE49-F238E27FC236}">
                <a16:creationId xmlns:a16="http://schemas.microsoft.com/office/drawing/2014/main" id="{B1C24127-6DA2-55DC-B7A3-02C7022DC574}"/>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DD7A531A-DD2A-7F90-A8A5-5AC3F57DBABB}"/>
              </a:ext>
            </a:extLst>
          </p:cNvPr>
          <p:cNvSpPr txBox="1"/>
          <p:nvPr/>
        </p:nvSpPr>
        <p:spPr>
          <a:xfrm>
            <a:off x="265943" y="299962"/>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3. What is a SIP National Platform?</a:t>
            </a:r>
            <a:endParaRPr lang="es-MX">
              <a:solidFill>
                <a:schemeClr val="bg1"/>
              </a:solidFill>
            </a:endParaRPr>
          </a:p>
        </p:txBody>
      </p:sp>
      <p:pic>
        <p:nvPicPr>
          <p:cNvPr id="4" name="Bilde 10" descr="Et bilde som inneholder tekst, logo, Grafikk, Font&#10;&#10;Automatisk generert beskrivelse">
            <a:extLst>
              <a:ext uri="{FF2B5EF4-FFF2-40B4-BE49-F238E27FC236}">
                <a16:creationId xmlns:a16="http://schemas.microsoft.com/office/drawing/2014/main" id="{6B84A84C-2836-5442-E24D-1EE1831BF36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sp>
        <p:nvSpPr>
          <p:cNvPr id="5" name="TekstSylinder 13">
            <a:extLst>
              <a:ext uri="{FF2B5EF4-FFF2-40B4-BE49-F238E27FC236}">
                <a16:creationId xmlns:a16="http://schemas.microsoft.com/office/drawing/2014/main" id="{A22C8340-97EE-0780-3DF1-4B57FBB266C2}"/>
              </a:ext>
            </a:extLst>
          </p:cNvPr>
          <p:cNvSpPr txBox="1"/>
          <p:nvPr/>
        </p:nvSpPr>
        <p:spPr>
          <a:xfrm>
            <a:off x="755160" y="2244574"/>
            <a:ext cx="666976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GB" sz="2400">
                <a:solidFill>
                  <a:schemeClr val="accent1">
                    <a:lumMod val="75000"/>
                  </a:schemeClr>
                </a:solidFill>
                <a:latin typeface="Century Gothic"/>
                <a:cs typeface="Arial"/>
              </a:rPr>
              <a:t>A </a:t>
            </a:r>
            <a:r>
              <a:rPr lang="en-GB" sz="2400" b="1">
                <a:solidFill>
                  <a:schemeClr val="accent1">
                    <a:lumMod val="75000"/>
                  </a:schemeClr>
                </a:solidFill>
                <a:latin typeface="Century Gothic"/>
                <a:cs typeface="Arial"/>
              </a:rPr>
              <a:t>SIP NP</a:t>
            </a:r>
            <a:r>
              <a:rPr lang="en-GB" sz="2400">
                <a:solidFill>
                  <a:schemeClr val="accent1">
                    <a:lumMod val="75000"/>
                  </a:schemeClr>
                </a:solidFill>
                <a:latin typeface="Century Gothic"/>
                <a:cs typeface="Arial"/>
              </a:rPr>
              <a:t> is an </a:t>
            </a:r>
            <a:r>
              <a:rPr lang="en-GB" sz="2400" b="1">
                <a:solidFill>
                  <a:schemeClr val="accent1">
                    <a:lumMod val="75000"/>
                  </a:schemeClr>
                </a:solidFill>
                <a:latin typeface="Century Gothic"/>
                <a:cs typeface="Arial"/>
              </a:rPr>
              <a:t>umbrella organisation </a:t>
            </a:r>
            <a:r>
              <a:rPr lang="en-GB" sz="2400">
                <a:solidFill>
                  <a:schemeClr val="accent1">
                    <a:lumMod val="75000"/>
                  </a:schemeClr>
                </a:solidFill>
                <a:latin typeface="Century Gothic"/>
                <a:cs typeface="Arial"/>
              </a:rPr>
              <a:t>grouping national or regional organisations and associations interested and active in pain care </a:t>
            </a:r>
          </a:p>
          <a:p>
            <a:pPr marL="285750" indent="-285750" algn="just">
              <a:buFont typeface="Arial" panose="020B0604020202020204" pitchFamily="34" charset="0"/>
              <a:buChar char="•"/>
            </a:pPr>
            <a:endParaRPr lang="en-GB" sz="2400">
              <a:solidFill>
                <a:schemeClr val="accent1">
                  <a:lumMod val="75000"/>
                </a:schemeClr>
              </a:solidFill>
              <a:latin typeface="Century Gothic"/>
              <a:cs typeface="Arial"/>
            </a:endParaRPr>
          </a:p>
          <a:p>
            <a:pPr marL="285750" indent="-285750" algn="just">
              <a:buFont typeface="Arial" panose="020B0604020202020204" pitchFamily="34" charset="0"/>
              <a:buChar char="•"/>
            </a:pPr>
            <a:r>
              <a:rPr lang="en-GB" sz="2400">
                <a:solidFill>
                  <a:schemeClr val="accent1">
                    <a:lumMod val="75000"/>
                  </a:schemeClr>
                </a:solidFill>
                <a:latin typeface="Century Gothic"/>
                <a:cs typeface="Arial"/>
              </a:rPr>
              <a:t>Most SIP NPs are </a:t>
            </a:r>
            <a:r>
              <a:rPr lang="en-GB" sz="2400" b="1">
                <a:solidFill>
                  <a:schemeClr val="accent1">
                    <a:lumMod val="75000"/>
                  </a:schemeClr>
                </a:solidFill>
                <a:latin typeface="Century Gothic"/>
                <a:cs typeface="Arial"/>
              </a:rPr>
              <a:t>informal bodies</a:t>
            </a:r>
            <a:endParaRPr lang="en-GB" sz="2400">
              <a:solidFill>
                <a:schemeClr val="accent1">
                  <a:lumMod val="75000"/>
                </a:schemeClr>
              </a:solidFill>
              <a:latin typeface="Century Gothic"/>
              <a:cs typeface="Arial"/>
            </a:endParaRPr>
          </a:p>
          <a:p>
            <a:pPr marL="285750" indent="-285750" algn="just">
              <a:buFont typeface="Arial" panose="020B0604020202020204" pitchFamily="34" charset="0"/>
              <a:buChar char="•"/>
            </a:pPr>
            <a:endParaRPr lang="en-GB" sz="2400">
              <a:solidFill>
                <a:schemeClr val="accent1">
                  <a:lumMod val="75000"/>
                </a:schemeClr>
              </a:solidFill>
              <a:latin typeface="Century Gothic"/>
              <a:cs typeface="Arial"/>
            </a:endParaRPr>
          </a:p>
          <a:p>
            <a:pPr marL="285750" indent="-285750" algn="just">
              <a:buFont typeface="Arial" panose="020B0604020202020204" pitchFamily="34" charset="0"/>
              <a:buChar char="•"/>
            </a:pPr>
            <a:r>
              <a:rPr lang="en-GB" sz="2400">
                <a:solidFill>
                  <a:schemeClr val="accent1">
                    <a:lumMod val="75000"/>
                  </a:schemeClr>
                </a:solidFill>
                <a:latin typeface="Century Gothic"/>
                <a:cs typeface="Arial"/>
              </a:rPr>
              <a:t>Each NP is </a:t>
            </a:r>
            <a:r>
              <a:rPr lang="en-GB" sz="2400" b="1">
                <a:solidFill>
                  <a:schemeClr val="accent1">
                    <a:lumMod val="75000"/>
                  </a:schemeClr>
                </a:solidFill>
                <a:latin typeface="Century Gothic"/>
                <a:cs typeface="Arial"/>
              </a:rPr>
              <a:t>closely aligned with SIP Europe</a:t>
            </a:r>
            <a:endParaRPr lang="en-GB" sz="2400">
              <a:solidFill>
                <a:schemeClr val="accent1">
                  <a:lumMod val="75000"/>
                </a:schemeClr>
              </a:solidFill>
              <a:latin typeface="Century Gothic"/>
              <a:cs typeface="Arial"/>
            </a:endParaRPr>
          </a:p>
        </p:txBody>
      </p:sp>
      <p:pic>
        <p:nvPicPr>
          <p:cNvPr id="24" name="Picture 23" descr="A blue map of europe&#10;&#10;AI-generated content may be incorrect.">
            <a:extLst>
              <a:ext uri="{FF2B5EF4-FFF2-40B4-BE49-F238E27FC236}">
                <a16:creationId xmlns:a16="http://schemas.microsoft.com/office/drawing/2014/main" id="{D821E6CF-82F8-7435-B398-BF6C33ECD2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6667" y1="49286" x2="26667" y2="49286"/>
                        <a14:foregroundMark x1="31282" y1="53929" x2="31282" y2="53929"/>
                        <a14:foregroundMark x1="28718" y1="45714" x2="28718" y2="45714"/>
                      </a14:backgroundRemoval>
                    </a14:imgEffect>
                  </a14:imgLayer>
                </a14:imgProps>
              </a:ext>
              <a:ext uri="{28A0092B-C50C-407E-A947-70E740481C1C}">
                <a14:useLocalDpi xmlns:a14="http://schemas.microsoft.com/office/drawing/2010/main" val="0"/>
              </a:ext>
            </a:extLst>
          </a:blip>
          <a:stretch>
            <a:fillRect/>
          </a:stretch>
        </p:blipFill>
        <p:spPr>
          <a:xfrm>
            <a:off x="6802455" y="1821435"/>
            <a:ext cx="5432829" cy="390049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00383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11934-A252-165D-EE5B-A75AE9A5DB4C}"/>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C23BEDAB-3CA5-A13E-E160-F43DC87CB2C3}"/>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1ECAB66D-6577-F4D8-11F4-A80D07C75D6D}"/>
              </a:ext>
            </a:extLst>
          </p:cNvPr>
          <p:cNvSpPr txBox="1"/>
          <p:nvPr/>
        </p:nvSpPr>
        <p:spPr>
          <a:xfrm>
            <a:off x="251565" y="299962"/>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Why is a SIP National Platform needed?</a:t>
            </a:r>
            <a:endParaRPr lang="es-MX">
              <a:solidFill>
                <a:schemeClr val="bg1"/>
              </a:solidFill>
            </a:endParaRPr>
          </a:p>
        </p:txBody>
      </p:sp>
      <p:pic>
        <p:nvPicPr>
          <p:cNvPr id="4" name="Bilde 10" descr="Et bilde som inneholder tekst, logo, Grafikk, Font&#10;&#10;Automatisk generert beskrivelse">
            <a:extLst>
              <a:ext uri="{FF2B5EF4-FFF2-40B4-BE49-F238E27FC236}">
                <a16:creationId xmlns:a16="http://schemas.microsoft.com/office/drawing/2014/main" id="{E132CA14-8B3A-1DDE-D2C6-18E5DD749D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sp>
        <p:nvSpPr>
          <p:cNvPr id="5" name="TekstSylinder 13">
            <a:extLst>
              <a:ext uri="{FF2B5EF4-FFF2-40B4-BE49-F238E27FC236}">
                <a16:creationId xmlns:a16="http://schemas.microsoft.com/office/drawing/2014/main" id="{D65D14B6-643B-2984-486D-66ABB9C9CDBB}"/>
              </a:ext>
            </a:extLst>
          </p:cNvPr>
          <p:cNvSpPr txBox="1"/>
          <p:nvPr/>
        </p:nvSpPr>
        <p:spPr>
          <a:xfrm>
            <a:off x="140450" y="1505514"/>
            <a:ext cx="54654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u="sng">
                <a:solidFill>
                  <a:schemeClr val="accent1">
                    <a:lumMod val="75000"/>
                  </a:schemeClr>
                </a:solidFill>
                <a:latin typeface="Century Gothic"/>
                <a:cs typeface="Arial"/>
              </a:rPr>
              <a:t>Stronger by speaking in one voice</a:t>
            </a:r>
          </a:p>
          <a:p>
            <a:pPr algn="ctr"/>
            <a:r>
              <a:rPr lang="en-GB">
                <a:solidFill>
                  <a:schemeClr val="accent1">
                    <a:lumMod val="75000"/>
                  </a:schemeClr>
                </a:solidFill>
                <a:latin typeface="Century Gothic"/>
                <a:ea typeface="+mn-lt"/>
                <a:cs typeface="+mn-lt"/>
              </a:rPr>
              <a:t>Creating a SIP NP strengthens the pain care movement in your country</a:t>
            </a:r>
            <a:endParaRPr lang="en-GB">
              <a:solidFill>
                <a:schemeClr val="accent1">
                  <a:lumMod val="75000"/>
                </a:schemeClr>
              </a:solidFill>
              <a:latin typeface="Century Gothic"/>
            </a:endParaRPr>
          </a:p>
        </p:txBody>
      </p:sp>
      <p:sp>
        <p:nvSpPr>
          <p:cNvPr id="2" name="TekstSylinder 13">
            <a:extLst>
              <a:ext uri="{FF2B5EF4-FFF2-40B4-BE49-F238E27FC236}">
                <a16:creationId xmlns:a16="http://schemas.microsoft.com/office/drawing/2014/main" id="{77498103-15C4-5CB6-70CA-98104B5DD280}"/>
              </a:ext>
            </a:extLst>
          </p:cNvPr>
          <p:cNvSpPr txBox="1"/>
          <p:nvPr/>
        </p:nvSpPr>
        <p:spPr>
          <a:xfrm>
            <a:off x="5605850" y="1512061"/>
            <a:ext cx="57970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u="sng">
                <a:solidFill>
                  <a:srgbClr val="002060"/>
                </a:solidFill>
                <a:latin typeface="Century Gothic"/>
              </a:rPr>
              <a:t>Work smarter by sharing Resources &amp; Knowledge</a:t>
            </a:r>
            <a:endParaRPr lang="en-GB" u="sng">
              <a:solidFill>
                <a:srgbClr val="002060"/>
              </a:solidFill>
              <a:latin typeface="Century Gothic"/>
            </a:endParaRPr>
          </a:p>
          <a:p>
            <a:pPr algn="ctr"/>
            <a:r>
              <a:rPr lang="en-GB">
                <a:solidFill>
                  <a:schemeClr val="accent1">
                    <a:lumMod val="75000"/>
                  </a:schemeClr>
                </a:solidFill>
                <a:latin typeface="Century Gothic"/>
                <a:ea typeface="+mn-lt"/>
                <a:cs typeface="+mn-lt"/>
              </a:rPr>
              <a:t>A NP helps build expertise, expand perspectives, and optimise resources</a:t>
            </a:r>
          </a:p>
        </p:txBody>
      </p:sp>
      <p:pic>
        <p:nvPicPr>
          <p:cNvPr id="6" name="Picture 5" descr="vector illustration, flat style, business promotion, advertising, call through the horn, online alerting - brand voice stock illustrations">
            <a:extLst>
              <a:ext uri="{FF2B5EF4-FFF2-40B4-BE49-F238E27FC236}">
                <a16:creationId xmlns:a16="http://schemas.microsoft.com/office/drawing/2014/main" id="{DD86B190-2033-79A2-2BC4-BB4E97C1DC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55023" y="2678170"/>
            <a:ext cx="5038637" cy="3451455"/>
          </a:xfrm>
          <a:prstGeom prst="rect">
            <a:avLst/>
          </a:prstGeom>
        </p:spPr>
      </p:pic>
      <p:pic>
        <p:nvPicPr>
          <p:cNvPr id="7" name="Picture 6" descr="How to Foster a Knowledge-Sharing Culture - Powell">
            <a:extLst>
              <a:ext uri="{FF2B5EF4-FFF2-40B4-BE49-F238E27FC236}">
                <a16:creationId xmlns:a16="http://schemas.microsoft.com/office/drawing/2014/main" id="{22D3B0CE-4795-4E42-F188-FE935CAA8C6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6093501" y="2808345"/>
            <a:ext cx="4822077" cy="3331189"/>
          </a:xfrm>
          <a:prstGeom prst="rect">
            <a:avLst/>
          </a:prstGeom>
        </p:spPr>
      </p:pic>
    </p:spTree>
    <p:extLst>
      <p:ext uri="{BB962C8B-B14F-4D97-AF65-F5344CB8AC3E}">
        <p14:creationId xmlns:p14="http://schemas.microsoft.com/office/powerpoint/2010/main" val="2784321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FC051-ADAD-D065-C0D8-394BBCD55440}"/>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C0FCC94B-E385-C399-AB12-CCC1D610E42E}"/>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4E2256B6-6461-CAE2-90AE-A28D75CD303E}"/>
              </a:ext>
            </a:extLst>
          </p:cNvPr>
          <p:cNvSpPr txBox="1"/>
          <p:nvPr/>
        </p:nvSpPr>
        <p:spPr>
          <a:xfrm>
            <a:off x="280320" y="299962"/>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How to set up a SIP National Platform</a:t>
            </a:r>
          </a:p>
        </p:txBody>
      </p:sp>
      <p:pic>
        <p:nvPicPr>
          <p:cNvPr id="4" name="Bilde 10" descr="Et bilde som inneholder tekst, logo, Grafikk, Font&#10;&#10;Automatisk generert beskrivelse">
            <a:extLst>
              <a:ext uri="{FF2B5EF4-FFF2-40B4-BE49-F238E27FC236}">
                <a16:creationId xmlns:a16="http://schemas.microsoft.com/office/drawing/2014/main" id="{0F9A51BA-5AD7-A08E-DD9B-7E39D33593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sp>
        <p:nvSpPr>
          <p:cNvPr id="5" name="TekstSylinder 13">
            <a:extLst>
              <a:ext uri="{FF2B5EF4-FFF2-40B4-BE49-F238E27FC236}">
                <a16:creationId xmlns:a16="http://schemas.microsoft.com/office/drawing/2014/main" id="{2B973E20-77AE-E51A-B715-3AD744C8893E}"/>
              </a:ext>
            </a:extLst>
          </p:cNvPr>
          <p:cNvSpPr txBox="1"/>
          <p:nvPr/>
        </p:nvSpPr>
        <p:spPr>
          <a:xfrm>
            <a:off x="395339" y="1512778"/>
            <a:ext cx="114029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chemeClr val="accent1">
                    <a:lumMod val="75000"/>
                  </a:schemeClr>
                </a:solidFill>
                <a:latin typeface="Century Gothic"/>
                <a:ea typeface="+mn-lt"/>
                <a:cs typeface="+mn-lt"/>
              </a:rPr>
              <a:t>The motives for </a:t>
            </a:r>
            <a:r>
              <a:rPr lang="en-GB" b="1">
                <a:solidFill>
                  <a:schemeClr val="accent1">
                    <a:lumMod val="75000"/>
                  </a:schemeClr>
                </a:solidFill>
                <a:latin typeface="Century Gothic"/>
                <a:ea typeface="+mn-lt"/>
                <a:cs typeface="+mn-lt"/>
              </a:rPr>
              <a:t>establishing</a:t>
            </a:r>
            <a:r>
              <a:rPr lang="en-GB">
                <a:solidFill>
                  <a:schemeClr val="accent1">
                    <a:lumMod val="75000"/>
                  </a:schemeClr>
                </a:solidFill>
                <a:latin typeface="Century Gothic"/>
                <a:ea typeface="+mn-lt"/>
                <a:cs typeface="+mn-lt"/>
              </a:rPr>
              <a:t> a </a:t>
            </a:r>
            <a:r>
              <a:rPr lang="en-GB" b="1">
                <a:solidFill>
                  <a:schemeClr val="accent1">
                    <a:lumMod val="75000"/>
                  </a:schemeClr>
                </a:solidFill>
                <a:latin typeface="Century Gothic"/>
                <a:ea typeface="+mn-lt"/>
                <a:cs typeface="+mn-lt"/>
              </a:rPr>
              <a:t>SIP NP </a:t>
            </a:r>
            <a:r>
              <a:rPr lang="en-GB">
                <a:solidFill>
                  <a:schemeClr val="accent1">
                    <a:lumMod val="75000"/>
                  </a:schemeClr>
                </a:solidFill>
                <a:latin typeface="Century Gothic"/>
                <a:ea typeface="+mn-lt"/>
                <a:cs typeface="+mn-lt"/>
              </a:rPr>
              <a:t>might have an </a:t>
            </a:r>
            <a:r>
              <a:rPr lang="en-GB" b="1">
                <a:solidFill>
                  <a:schemeClr val="accent1">
                    <a:lumMod val="75000"/>
                  </a:schemeClr>
                </a:solidFill>
                <a:latin typeface="Century Gothic"/>
                <a:ea typeface="+mn-lt"/>
                <a:cs typeface="+mn-lt"/>
              </a:rPr>
              <a:t>impact on how it is shaped</a:t>
            </a:r>
            <a:r>
              <a:rPr lang="en-GB">
                <a:solidFill>
                  <a:schemeClr val="accent1">
                    <a:lumMod val="75000"/>
                  </a:schemeClr>
                </a:solidFill>
                <a:latin typeface="Century Gothic"/>
                <a:ea typeface="+mn-lt"/>
                <a:cs typeface="+mn-lt"/>
              </a:rPr>
              <a:t>, but essentially the </a:t>
            </a:r>
            <a:r>
              <a:rPr lang="en-GB" b="1">
                <a:solidFill>
                  <a:schemeClr val="accent1">
                    <a:lumMod val="75000"/>
                  </a:schemeClr>
                </a:solidFill>
                <a:latin typeface="Century Gothic"/>
                <a:ea typeface="+mn-lt"/>
                <a:cs typeface="+mn-lt"/>
              </a:rPr>
              <a:t>process of establishing </a:t>
            </a:r>
            <a:r>
              <a:rPr lang="en-GB">
                <a:solidFill>
                  <a:schemeClr val="accent1">
                    <a:lumMod val="75000"/>
                  </a:schemeClr>
                </a:solidFill>
                <a:latin typeface="Century Gothic"/>
                <a:ea typeface="+mn-lt"/>
                <a:cs typeface="+mn-lt"/>
              </a:rPr>
              <a:t>SIP NP will go through </a:t>
            </a:r>
            <a:r>
              <a:rPr lang="en-GB" b="1">
                <a:solidFill>
                  <a:schemeClr val="accent1">
                    <a:lumMod val="75000"/>
                  </a:schemeClr>
                </a:solidFill>
                <a:latin typeface="Century Gothic"/>
                <a:ea typeface="+mn-lt"/>
                <a:cs typeface="+mn-lt"/>
              </a:rPr>
              <a:t>following steps</a:t>
            </a:r>
            <a:r>
              <a:rPr lang="en-GB">
                <a:solidFill>
                  <a:schemeClr val="accent1">
                    <a:lumMod val="75000"/>
                  </a:schemeClr>
                </a:solidFill>
                <a:latin typeface="Century Gothic"/>
                <a:ea typeface="+mn-lt"/>
                <a:cs typeface="+mn-lt"/>
              </a:rPr>
              <a:t>:</a:t>
            </a:r>
            <a:endParaRPr lang="en-GB" i="1" noProof="0">
              <a:solidFill>
                <a:schemeClr val="accent1">
                  <a:lumMod val="75000"/>
                </a:schemeClr>
              </a:solidFill>
              <a:latin typeface="Century Gothic"/>
              <a:cs typeface="Arial"/>
            </a:endParaRPr>
          </a:p>
        </p:txBody>
      </p:sp>
      <p:graphicFrame>
        <p:nvGraphicFramePr>
          <p:cNvPr id="1031" name="Diagram 1030">
            <a:extLst>
              <a:ext uri="{FF2B5EF4-FFF2-40B4-BE49-F238E27FC236}">
                <a16:creationId xmlns:a16="http://schemas.microsoft.com/office/drawing/2014/main" id="{739D4077-1A8C-D42A-EC43-E307B2792B70}"/>
              </a:ext>
            </a:extLst>
          </p:cNvPr>
          <p:cNvGraphicFramePr/>
          <p:nvPr>
            <p:extLst>
              <p:ext uri="{D42A27DB-BD31-4B8C-83A1-F6EECF244321}">
                <p14:modId xmlns:p14="http://schemas.microsoft.com/office/powerpoint/2010/main" val="1604178597"/>
              </p:ext>
            </p:extLst>
          </p:nvPr>
        </p:nvGraphicFramePr>
        <p:xfrm>
          <a:off x="1101845" y="2417784"/>
          <a:ext cx="9963397" cy="39082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72501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1EB35-3EC7-9530-644C-AA20ECED276F}"/>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A23AABE2-EEFB-DF34-952C-14FD5A305377}"/>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1BF10906-EF59-4EE1-AAC5-C7A58F7A4AB8}"/>
              </a:ext>
            </a:extLst>
          </p:cNvPr>
          <p:cNvSpPr txBox="1"/>
          <p:nvPr/>
        </p:nvSpPr>
        <p:spPr>
          <a:xfrm>
            <a:off x="280320" y="299962"/>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Funding, transparency, and ethics</a:t>
            </a:r>
            <a:endParaRPr lang="es-MX" dirty="0">
              <a:solidFill>
                <a:schemeClr val="bg1"/>
              </a:solidFill>
            </a:endParaRPr>
          </a:p>
        </p:txBody>
      </p:sp>
      <p:pic>
        <p:nvPicPr>
          <p:cNvPr id="4" name="Bilde 10" descr="Et bilde som inneholder tekst, logo, Grafikk, Font&#10;&#10;Automatisk generert beskrivelse">
            <a:extLst>
              <a:ext uri="{FF2B5EF4-FFF2-40B4-BE49-F238E27FC236}">
                <a16:creationId xmlns:a16="http://schemas.microsoft.com/office/drawing/2014/main" id="{2C30D581-E116-78BF-119C-E9E971B23F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sp>
        <p:nvSpPr>
          <p:cNvPr id="5" name="TekstSylinder 13">
            <a:extLst>
              <a:ext uri="{FF2B5EF4-FFF2-40B4-BE49-F238E27FC236}">
                <a16:creationId xmlns:a16="http://schemas.microsoft.com/office/drawing/2014/main" id="{19827E35-FAEA-0F7E-7206-47989C0203F4}"/>
              </a:ext>
            </a:extLst>
          </p:cNvPr>
          <p:cNvSpPr txBox="1"/>
          <p:nvPr/>
        </p:nvSpPr>
        <p:spPr>
          <a:xfrm>
            <a:off x="1107935" y="1592593"/>
            <a:ext cx="1024357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000" b="1" u="sng">
                <a:solidFill>
                  <a:schemeClr val="accent1">
                    <a:lumMod val="75000"/>
                  </a:schemeClr>
                </a:solidFill>
                <a:latin typeface="Century Gothic"/>
                <a:ea typeface="+mn-lt"/>
                <a:cs typeface="+mn-lt"/>
              </a:rPr>
              <a:t>Guiding Principles</a:t>
            </a:r>
          </a:p>
          <a:p>
            <a:pPr marL="342900" indent="-342900" algn="just">
              <a:buFont typeface="Arial"/>
              <a:buChar char="•"/>
            </a:pPr>
            <a:r>
              <a:rPr lang="en-GB" sz="2000">
                <a:solidFill>
                  <a:schemeClr val="accent1">
                    <a:lumMod val="75000"/>
                  </a:schemeClr>
                </a:solidFill>
                <a:latin typeface="Century Gothic"/>
              </a:rPr>
              <a:t>Ethics and transparency</a:t>
            </a:r>
          </a:p>
          <a:p>
            <a:pPr marL="342900" indent="-342900" algn="just">
              <a:buFont typeface="Arial"/>
              <a:buChar char="•"/>
            </a:pPr>
            <a:r>
              <a:rPr lang="en-GB" sz="2000">
                <a:solidFill>
                  <a:schemeClr val="accent1">
                    <a:lumMod val="75000"/>
                  </a:schemeClr>
                </a:solidFill>
                <a:latin typeface="Century Gothic"/>
              </a:rPr>
              <a:t>Governance, partnerships, funding, and communications</a:t>
            </a:r>
          </a:p>
          <a:p>
            <a:pPr marL="342900" indent="-342900" algn="just">
              <a:buFont typeface="Arial"/>
              <a:buChar char="•"/>
            </a:pPr>
            <a:r>
              <a:rPr lang="en-GB" sz="2000">
                <a:solidFill>
                  <a:schemeClr val="accent1">
                    <a:lumMod val="75000"/>
                  </a:schemeClr>
                </a:solidFill>
                <a:latin typeface="Century Gothic"/>
              </a:rPr>
              <a:t>Pharmaceutical sponsorship </a:t>
            </a:r>
          </a:p>
          <a:p>
            <a:pPr marL="342900" indent="-342900" algn="just">
              <a:buFont typeface="Arial"/>
              <a:buChar char="•"/>
            </a:pPr>
            <a:endParaRPr lang="en-GB" sz="2000">
              <a:solidFill>
                <a:schemeClr val="accent1">
                  <a:lumMod val="75000"/>
                </a:schemeClr>
              </a:solidFill>
              <a:latin typeface="Century Gothic"/>
            </a:endParaRPr>
          </a:p>
          <a:p>
            <a:pPr algn="just"/>
            <a:r>
              <a:rPr lang="en-GB" sz="2000">
                <a:solidFill>
                  <a:srgbClr val="FF0000"/>
                </a:solidFill>
                <a:latin typeface="Century Gothic"/>
              </a:rPr>
              <a:t>				</a:t>
            </a:r>
            <a:r>
              <a:rPr lang="en-GB" sz="2000" b="1" u="sng">
                <a:solidFill>
                  <a:srgbClr val="FF0000"/>
                </a:solidFill>
                <a:latin typeface="Century Gothic"/>
              </a:rPr>
              <a:t>Important to Remember</a:t>
            </a:r>
          </a:p>
          <a:p>
            <a:pPr algn="just"/>
            <a:endParaRPr lang="en-GB" sz="2000" b="1" u="sng">
              <a:solidFill>
                <a:srgbClr val="FF0000"/>
              </a:solidFill>
              <a:latin typeface="Century Gothic"/>
            </a:endParaRPr>
          </a:p>
          <a:p>
            <a:pPr marL="4000500" lvl="8" indent="-342900" algn="just">
              <a:buFont typeface="Arial"/>
              <a:buChar char="•"/>
            </a:pPr>
            <a:r>
              <a:rPr lang="en-GB" sz="2000">
                <a:solidFill>
                  <a:schemeClr val="accent1">
                    <a:lumMod val="75000"/>
                  </a:schemeClr>
                </a:solidFill>
                <a:latin typeface="Century Gothic"/>
                <a:ea typeface="+mn-lt"/>
                <a:cs typeface="+mn-lt"/>
              </a:rPr>
              <a:t>All SIP activities must be </a:t>
            </a:r>
            <a:r>
              <a:rPr lang="en-GB" sz="2000" b="1">
                <a:solidFill>
                  <a:schemeClr val="accent1">
                    <a:lumMod val="75000"/>
                  </a:schemeClr>
                </a:solidFill>
                <a:latin typeface="Century Gothic"/>
                <a:ea typeface="+mn-lt"/>
                <a:cs typeface="+mn-lt"/>
              </a:rPr>
              <a:t>non-promotional</a:t>
            </a:r>
            <a:r>
              <a:rPr lang="en-GB" sz="2000">
                <a:solidFill>
                  <a:schemeClr val="accent1">
                    <a:lumMod val="75000"/>
                  </a:schemeClr>
                </a:solidFill>
                <a:latin typeface="Century Gothic"/>
                <a:ea typeface="+mn-lt"/>
                <a:cs typeface="+mn-lt"/>
              </a:rPr>
              <a:t> and not linked to specific treatments</a:t>
            </a:r>
            <a:endParaRPr lang="en-GB" sz="2000" b="1" u="sng">
              <a:solidFill>
                <a:schemeClr val="accent1">
                  <a:lumMod val="75000"/>
                </a:schemeClr>
              </a:solidFill>
              <a:latin typeface="Century Gothic"/>
            </a:endParaRPr>
          </a:p>
          <a:p>
            <a:pPr marL="4000500" lvl="8" indent="-342900" algn="just">
              <a:buFont typeface="Arial"/>
              <a:buChar char="•"/>
            </a:pPr>
            <a:r>
              <a:rPr lang="en-GB" sz="2000">
                <a:solidFill>
                  <a:schemeClr val="accent1">
                    <a:lumMod val="75000"/>
                  </a:schemeClr>
                </a:solidFill>
                <a:latin typeface="Century Gothic"/>
                <a:ea typeface="+mn-lt"/>
                <a:cs typeface="+mn-lt"/>
              </a:rPr>
              <a:t>The </a:t>
            </a:r>
            <a:r>
              <a:rPr lang="en-GB" sz="2000" b="1">
                <a:solidFill>
                  <a:schemeClr val="accent1">
                    <a:lumMod val="75000"/>
                  </a:schemeClr>
                </a:solidFill>
                <a:latin typeface="Century Gothic"/>
                <a:ea typeface="+mn-lt"/>
                <a:cs typeface="+mn-lt"/>
              </a:rPr>
              <a:t>SIP disclaimer</a:t>
            </a:r>
            <a:r>
              <a:rPr lang="en-GB" sz="2000">
                <a:solidFill>
                  <a:schemeClr val="accent1">
                    <a:lumMod val="75000"/>
                  </a:schemeClr>
                </a:solidFill>
                <a:latin typeface="Century Gothic"/>
                <a:ea typeface="+mn-lt"/>
                <a:cs typeface="+mn-lt"/>
              </a:rPr>
              <a:t> must appear on all materials</a:t>
            </a:r>
            <a:endParaRPr lang="en-GB" sz="2000">
              <a:solidFill>
                <a:schemeClr val="accent1">
                  <a:lumMod val="75000"/>
                </a:schemeClr>
              </a:solidFill>
              <a:latin typeface="Century Gothic"/>
            </a:endParaRPr>
          </a:p>
          <a:p>
            <a:pPr marL="4000500" lvl="8" indent="-342900" algn="just">
              <a:buFont typeface="Arial"/>
              <a:buChar char="•"/>
            </a:pPr>
            <a:r>
              <a:rPr lang="en-GB" sz="2000">
                <a:solidFill>
                  <a:schemeClr val="accent1">
                    <a:lumMod val="75000"/>
                  </a:schemeClr>
                </a:solidFill>
                <a:latin typeface="Century Gothic"/>
                <a:ea typeface="+mn-lt"/>
                <a:cs typeface="+mn-lt"/>
              </a:rPr>
              <a:t>Comply with </a:t>
            </a:r>
            <a:r>
              <a:rPr lang="en-GB" sz="2000" b="1">
                <a:solidFill>
                  <a:schemeClr val="accent1">
                    <a:lumMod val="75000"/>
                  </a:schemeClr>
                </a:solidFill>
                <a:latin typeface="Century Gothic"/>
                <a:ea typeface="+mn-lt"/>
                <a:cs typeface="+mn-lt"/>
              </a:rPr>
              <a:t>applicable laws and codes of practice</a:t>
            </a:r>
            <a:r>
              <a:rPr lang="en-GB" sz="2000">
                <a:solidFill>
                  <a:schemeClr val="accent1">
                    <a:lumMod val="75000"/>
                  </a:schemeClr>
                </a:solidFill>
                <a:latin typeface="Century Gothic"/>
                <a:ea typeface="+mn-lt"/>
                <a:cs typeface="+mn-lt"/>
              </a:rPr>
              <a:t> </a:t>
            </a:r>
            <a:endParaRPr lang="en-GB" sz="2000">
              <a:solidFill>
                <a:schemeClr val="accent1">
                  <a:lumMod val="75000"/>
                </a:schemeClr>
              </a:solidFill>
              <a:latin typeface="Century Gothic"/>
            </a:endParaRPr>
          </a:p>
        </p:txBody>
      </p:sp>
      <p:pic>
        <p:nvPicPr>
          <p:cNvPr id="7" name="Picture 6">
            <a:extLst>
              <a:ext uri="{FF2B5EF4-FFF2-40B4-BE49-F238E27FC236}">
                <a16:creationId xmlns:a16="http://schemas.microsoft.com/office/drawing/2014/main" id="{DA9C7CDC-7C73-DBE9-C700-5A419AB93EA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9599" y1="56912" x2="23611" y2="74147"/>
                        <a14:foregroundMark x1="18519" y1="55296" x2="18056" y2="40934"/>
                        <a14:foregroundMark x1="43056" y1="20646" x2="54938" y2="27828"/>
                        <a14:foregroundMark x1="23920" y1="78815" x2="29012" y2="83483"/>
                        <a14:foregroundMark x1="32870" y1="86715" x2="32870" y2="86715"/>
                        <a14:foregroundMark x1="32716" y1="86715" x2="32716" y2="86715"/>
                        <a14:foregroundMark x1="30864" y1="86715" x2="30864" y2="86715"/>
                      </a14:backgroundRemoval>
                    </a14:imgEffect>
                  </a14:imgLayer>
                </a14:imgProps>
              </a:ext>
            </a:extLst>
          </a:blip>
          <a:stretch>
            <a:fillRect/>
          </a:stretch>
        </p:blipFill>
        <p:spPr>
          <a:xfrm rot="20796871">
            <a:off x="-439510" y="3439813"/>
            <a:ext cx="4206420" cy="3615703"/>
          </a:xfrm>
          <a:prstGeom prst="rect">
            <a:avLst/>
          </a:prstGeom>
        </p:spPr>
      </p:pic>
    </p:spTree>
    <p:extLst>
      <p:ext uri="{BB962C8B-B14F-4D97-AF65-F5344CB8AC3E}">
        <p14:creationId xmlns:p14="http://schemas.microsoft.com/office/powerpoint/2010/main" val="3120035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0F935-56A5-376A-F0F0-DA8536534BB9}"/>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D484E76F-9DC4-82C9-4708-AE624A678EDC}"/>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23D5656D-7562-5FEE-FA94-621CE48E5A40}"/>
              </a:ext>
            </a:extLst>
          </p:cNvPr>
          <p:cNvSpPr txBox="1"/>
          <p:nvPr/>
        </p:nvSpPr>
        <p:spPr>
          <a:xfrm>
            <a:off x="395339" y="55547"/>
            <a:ext cx="116687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An aligned advocacy strategy:</a:t>
            </a:r>
          </a:p>
          <a:p>
            <a:pPr algn="ctr"/>
            <a:r>
              <a:rPr lang="en-GB" sz="3200" noProof="1">
                <a:solidFill>
                  <a:schemeClr val="bg1"/>
                </a:solidFill>
                <a:latin typeface="Century Gothic"/>
              </a:rPr>
              <a:t>SIP objectives where National Platforms play a key role</a:t>
            </a:r>
          </a:p>
        </p:txBody>
      </p:sp>
      <p:pic>
        <p:nvPicPr>
          <p:cNvPr id="4" name="Bilde 10" descr="Et bilde som inneholder tekst, logo, Grafikk, Font&#10;&#10;Automatisk generert beskrivelse">
            <a:extLst>
              <a:ext uri="{FF2B5EF4-FFF2-40B4-BE49-F238E27FC236}">
                <a16:creationId xmlns:a16="http://schemas.microsoft.com/office/drawing/2014/main" id="{7FDFDDCC-DCEB-994E-19A5-2E82C47683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graphicFrame>
        <p:nvGraphicFramePr>
          <p:cNvPr id="2" name="Diagram 1">
            <a:extLst>
              <a:ext uri="{FF2B5EF4-FFF2-40B4-BE49-F238E27FC236}">
                <a16:creationId xmlns:a16="http://schemas.microsoft.com/office/drawing/2014/main" id="{27D1B577-6A74-8C75-3788-4078AF0090F4}"/>
              </a:ext>
            </a:extLst>
          </p:cNvPr>
          <p:cNvGraphicFramePr/>
          <p:nvPr/>
        </p:nvGraphicFramePr>
        <p:xfrm>
          <a:off x="364449" y="-1514738"/>
          <a:ext cx="10348340" cy="103718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06582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00D88-A229-AE43-3873-FA57F154E787}"/>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FCBF2DF1-32A7-4C6A-B9CC-4B2A3CEB947B}"/>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A27DBDBD-4960-14CD-F717-580CA61CB920}"/>
              </a:ext>
            </a:extLst>
          </p:cNvPr>
          <p:cNvSpPr txBox="1"/>
          <p:nvPr/>
        </p:nvSpPr>
        <p:spPr>
          <a:xfrm>
            <a:off x="280320" y="299962"/>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How can we work together?</a:t>
            </a:r>
            <a:endParaRPr lang="es-MX">
              <a:solidFill>
                <a:schemeClr val="bg1"/>
              </a:solidFill>
            </a:endParaRPr>
          </a:p>
        </p:txBody>
      </p:sp>
      <p:pic>
        <p:nvPicPr>
          <p:cNvPr id="4" name="Bilde 10" descr="Et bilde som inneholder tekst, logo, Grafikk, Font&#10;&#10;Automatisk generert beskrivelse">
            <a:extLst>
              <a:ext uri="{FF2B5EF4-FFF2-40B4-BE49-F238E27FC236}">
                <a16:creationId xmlns:a16="http://schemas.microsoft.com/office/drawing/2014/main" id="{12DC6577-9029-7B19-1515-1B959819E1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sp>
        <p:nvSpPr>
          <p:cNvPr id="5" name="TekstSylinder 13">
            <a:extLst>
              <a:ext uri="{FF2B5EF4-FFF2-40B4-BE49-F238E27FC236}">
                <a16:creationId xmlns:a16="http://schemas.microsoft.com/office/drawing/2014/main" id="{C2424D7E-E839-728F-D87D-E4737AD7150E}"/>
              </a:ext>
            </a:extLst>
          </p:cNvPr>
          <p:cNvSpPr txBox="1"/>
          <p:nvPr/>
        </p:nvSpPr>
        <p:spPr>
          <a:xfrm>
            <a:off x="2875809" y="3142395"/>
            <a:ext cx="20794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800">
                <a:solidFill>
                  <a:schemeClr val="bg1"/>
                </a:solidFill>
                <a:latin typeface="Century Gothic"/>
                <a:cs typeface="Arial"/>
              </a:rPr>
              <a:t>IP Europe</a:t>
            </a:r>
            <a:r>
              <a:rPr lang="en-GB" sz="2800">
                <a:solidFill>
                  <a:schemeClr val="accent1">
                    <a:lumMod val="75000"/>
                  </a:schemeClr>
                </a:solidFill>
                <a:latin typeface="Century Gothic"/>
                <a:cs typeface="Arial"/>
              </a:rPr>
              <a:t> </a:t>
            </a:r>
          </a:p>
        </p:txBody>
      </p:sp>
      <p:sp>
        <p:nvSpPr>
          <p:cNvPr id="2" name="TekstSylinder 13">
            <a:extLst>
              <a:ext uri="{FF2B5EF4-FFF2-40B4-BE49-F238E27FC236}">
                <a16:creationId xmlns:a16="http://schemas.microsoft.com/office/drawing/2014/main" id="{894DEEDF-A43F-28B4-E555-C79698F7C0EA}"/>
              </a:ext>
            </a:extLst>
          </p:cNvPr>
          <p:cNvSpPr txBox="1"/>
          <p:nvPr/>
        </p:nvSpPr>
        <p:spPr>
          <a:xfrm>
            <a:off x="6105006" y="3139925"/>
            <a:ext cx="39826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800">
                <a:solidFill>
                  <a:schemeClr val="bg1"/>
                </a:solidFill>
                <a:latin typeface="Century Gothic"/>
                <a:cs typeface="Arial"/>
              </a:rPr>
              <a:t>SIP National Platforms</a:t>
            </a:r>
          </a:p>
        </p:txBody>
      </p:sp>
      <p:sp>
        <p:nvSpPr>
          <p:cNvPr id="8" name="Arrow: Left-Right 7">
            <a:extLst>
              <a:ext uri="{FF2B5EF4-FFF2-40B4-BE49-F238E27FC236}">
                <a16:creationId xmlns:a16="http://schemas.microsoft.com/office/drawing/2014/main" id="{3C0F10E8-B8C5-1BC5-8775-912C189236A4}"/>
              </a:ext>
            </a:extLst>
          </p:cNvPr>
          <p:cNvSpPr/>
          <p:nvPr/>
        </p:nvSpPr>
        <p:spPr>
          <a:xfrm>
            <a:off x="5048250" y="3214687"/>
            <a:ext cx="892969" cy="380999"/>
          </a:xfrm>
          <a:prstGeom prst="lef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Diagram 17">
            <a:extLst>
              <a:ext uri="{FF2B5EF4-FFF2-40B4-BE49-F238E27FC236}">
                <a16:creationId xmlns:a16="http://schemas.microsoft.com/office/drawing/2014/main" id="{6FBE2A38-AE7F-8E03-BB1F-3C18A0D3489E}"/>
              </a:ext>
            </a:extLst>
          </p:cNvPr>
          <p:cNvGraphicFramePr/>
          <p:nvPr/>
        </p:nvGraphicFramePr>
        <p:xfrm>
          <a:off x="-500183" y="1351517"/>
          <a:ext cx="7840783" cy="52389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9" name="Picture 28">
            <a:extLst>
              <a:ext uri="{FF2B5EF4-FFF2-40B4-BE49-F238E27FC236}">
                <a16:creationId xmlns:a16="http://schemas.microsoft.com/office/drawing/2014/main" id="{34152812-00DD-730E-F2C9-1B292D458A8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857" b="99283" l="9784" r="89784">
                        <a14:foregroundMark x1="30647" y1="25090" x2="30647" y2="25090"/>
                        <a14:foregroundMark x1="22014" y1="17204" x2="22014" y2="17204"/>
                        <a14:foregroundMark x1="19856" y1="14158" x2="19856" y2="14158"/>
                        <a14:foregroundMark x1="19137" y1="13620" x2="19137" y2="13620"/>
                        <a14:foregroundMark x1="19137" y1="14158" x2="20432" y2="20789"/>
                        <a14:foregroundMark x1="27050" y1="20789" x2="27050" y2="20789"/>
                        <a14:foregroundMark x1="20863" y1="21147" x2="22878" y2="11828"/>
                        <a14:foregroundMark x1="22878" y1="11828" x2="21007" y2="11828"/>
                        <a14:foregroundMark x1="72086" y1="11290" x2="72086" y2="11290"/>
                        <a14:foregroundMark x1="72230" y1="13978" x2="72230" y2="13978"/>
                        <a14:foregroundMark x1="70935" y1="13978" x2="76259" y2="14875"/>
                        <a14:foregroundMark x1="65755" y1="15591" x2="70935" y2="15412"/>
                        <a14:foregroundMark x1="70935" y1="15771" x2="69928" y2="19355"/>
                        <a14:foregroundMark x1="79568" y1="31541" x2="84173" y2="45520"/>
                        <a14:foregroundMark x1="86043" y1="45699" x2="82302" y2="50717"/>
                        <a14:foregroundMark x1="74532" y1="91039" x2="77986" y2="95878"/>
                        <a14:foregroundMark x1="81295" y1="86738" x2="85755" y2="91039"/>
                        <a14:foregroundMark x1="82014" y1="66487" x2="83165" y2="73118"/>
                        <a14:foregroundMark x1="80288" y1="30824" x2="82590" y2="32975"/>
                        <a14:foregroundMark x1="21439" y1="18638" x2="27194" y2="20609"/>
                        <a14:foregroundMark x1="24173" y1="12724" x2="28777" y2="16487"/>
                        <a14:foregroundMark x1="33381" y1="16308" x2="24317" y2="37097"/>
                        <a14:foregroundMark x1="14101" y1="60753" x2="15827" y2="72939"/>
                        <a14:foregroundMark x1="74532" y1="93907" x2="73094" y2="99283"/>
                        <a14:foregroundMark x1="61007" y1="45878" x2="69928" y2="60573"/>
                      </a14:backgroundRemoval>
                    </a14:imgEffect>
                  </a14:imgLayer>
                </a14:imgProps>
              </a:ext>
            </a:extLst>
          </a:blip>
          <a:stretch>
            <a:fillRect/>
          </a:stretch>
        </p:blipFill>
        <p:spPr>
          <a:xfrm>
            <a:off x="6034257" y="1567745"/>
            <a:ext cx="5589960" cy="4488054"/>
          </a:xfrm>
          <a:prstGeom prst="rect">
            <a:avLst/>
          </a:prstGeom>
        </p:spPr>
      </p:pic>
    </p:spTree>
    <p:extLst>
      <p:ext uri="{BB962C8B-B14F-4D97-AF65-F5344CB8AC3E}">
        <p14:creationId xmlns:p14="http://schemas.microsoft.com/office/powerpoint/2010/main" val="3699282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1F34D-429C-7B0B-ED72-614C77603E22}"/>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917623F-0C0F-579C-C6D7-F5AA950DA514}"/>
              </a:ext>
            </a:extLst>
          </p:cNvPr>
          <p:cNvSpPr/>
          <p:nvPr/>
        </p:nvSpPr>
        <p:spPr>
          <a:xfrm>
            <a:off x="866425" y="1713515"/>
            <a:ext cx="5229575" cy="4647955"/>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ktangel 2">
            <a:extLst>
              <a:ext uri="{FF2B5EF4-FFF2-40B4-BE49-F238E27FC236}">
                <a16:creationId xmlns:a16="http://schemas.microsoft.com/office/drawing/2014/main" id="{A025B953-8363-C140-069F-F72FB567F099}"/>
              </a:ext>
            </a:extLst>
          </p:cNvPr>
          <p:cNvSpPr/>
          <p:nvPr/>
        </p:nvSpPr>
        <p:spPr>
          <a:xfrm>
            <a:off x="1" y="-16138"/>
            <a:ext cx="12192000"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E134405C-E10D-78C9-E772-9EE32CF6B3E6}"/>
              </a:ext>
            </a:extLst>
          </p:cNvPr>
          <p:cNvSpPr txBox="1"/>
          <p:nvPr/>
        </p:nvSpPr>
        <p:spPr>
          <a:xfrm>
            <a:off x="395339" y="55547"/>
            <a:ext cx="116687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SIP’s toolkit for an aligned advocacy strategy: what will you find?</a:t>
            </a:r>
          </a:p>
        </p:txBody>
      </p:sp>
      <p:pic>
        <p:nvPicPr>
          <p:cNvPr id="4" name="Bilde 10" descr="Et bilde som inneholder tekst, logo, Grafikk, Font&#10;&#10;Automatisk generert beskrivelse">
            <a:extLst>
              <a:ext uri="{FF2B5EF4-FFF2-40B4-BE49-F238E27FC236}">
                <a16:creationId xmlns:a16="http://schemas.microsoft.com/office/drawing/2014/main" id="{226B8D56-653E-954B-F22C-6EBCA2A17D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sp>
        <p:nvSpPr>
          <p:cNvPr id="5" name="TekstSylinder 13">
            <a:extLst>
              <a:ext uri="{FF2B5EF4-FFF2-40B4-BE49-F238E27FC236}">
                <a16:creationId xmlns:a16="http://schemas.microsoft.com/office/drawing/2014/main" id="{8E4B8236-45C5-A0FC-A0CF-5C3389A14054}"/>
              </a:ext>
            </a:extLst>
          </p:cNvPr>
          <p:cNvSpPr txBox="1"/>
          <p:nvPr/>
        </p:nvSpPr>
        <p:spPr>
          <a:xfrm>
            <a:off x="1006731" y="2114153"/>
            <a:ext cx="4801749"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sz="1600">
                <a:solidFill>
                  <a:schemeClr val="accent1">
                    <a:lumMod val="75000"/>
                  </a:schemeClr>
                </a:solidFill>
                <a:latin typeface="Century Gothic"/>
                <a:cs typeface="Arial"/>
              </a:rPr>
              <a:t>Overview of tools and resources provided by SIP Europe.</a:t>
            </a:r>
          </a:p>
          <a:p>
            <a:pPr algn="just"/>
            <a:endParaRPr lang="en-US" sz="1600">
              <a:solidFill>
                <a:schemeClr val="accent1">
                  <a:lumMod val="75000"/>
                </a:schemeClr>
              </a:solidFill>
              <a:latin typeface="Century Gothic"/>
              <a:cs typeface="Arial"/>
            </a:endParaRPr>
          </a:p>
          <a:p>
            <a:pPr marL="285750" indent="-285750" algn="just">
              <a:buFont typeface="Arial" panose="020B0604020202020204" pitchFamily="34" charset="0"/>
              <a:buChar char="•"/>
            </a:pPr>
            <a:r>
              <a:rPr lang="en-US" sz="1600">
                <a:solidFill>
                  <a:schemeClr val="accent1">
                    <a:lumMod val="75000"/>
                  </a:schemeClr>
                </a:solidFill>
                <a:latin typeface="Century Gothic"/>
                <a:cs typeface="Arial"/>
              </a:rPr>
              <a:t>The basics of defining and executing an advocacy strategy (e.g., using hooks, tools, and tactics; preparing </a:t>
            </a:r>
            <a:r>
              <a:rPr lang="en-US" sz="1600" err="1">
                <a:solidFill>
                  <a:schemeClr val="accent1">
                    <a:lumMod val="75000"/>
                  </a:schemeClr>
                </a:solidFill>
                <a:latin typeface="Century Gothic"/>
                <a:cs typeface="Arial"/>
              </a:rPr>
              <a:t>monitorings</a:t>
            </a:r>
            <a:r>
              <a:rPr lang="en-US" sz="1600">
                <a:solidFill>
                  <a:schemeClr val="accent1">
                    <a:lumMod val="75000"/>
                  </a:schemeClr>
                </a:solidFill>
                <a:latin typeface="Century Gothic"/>
                <a:cs typeface="Arial"/>
              </a:rPr>
              <a:t>, stakeholder mappings, and public meetings; and developing resources). </a:t>
            </a:r>
          </a:p>
          <a:p>
            <a:pPr marL="285750" indent="-285750" algn="just">
              <a:buFont typeface="Arial" panose="020B0604020202020204" pitchFamily="34" charset="0"/>
              <a:buChar char="•"/>
            </a:pPr>
            <a:endParaRPr lang="en-US" sz="1600">
              <a:solidFill>
                <a:schemeClr val="accent1">
                  <a:lumMod val="75000"/>
                </a:schemeClr>
              </a:solidFill>
              <a:latin typeface="Century Gothic"/>
              <a:cs typeface="Arial"/>
            </a:endParaRPr>
          </a:p>
          <a:p>
            <a:pPr marL="285750" indent="-285750" algn="just">
              <a:buFont typeface="Arial" panose="020B0604020202020204" pitchFamily="34" charset="0"/>
              <a:buChar char="•"/>
            </a:pPr>
            <a:r>
              <a:rPr lang="en-US" sz="1600">
                <a:solidFill>
                  <a:schemeClr val="accent1">
                    <a:lumMod val="75000"/>
                  </a:schemeClr>
                </a:solidFill>
                <a:latin typeface="Century Gothic"/>
                <a:cs typeface="Arial"/>
              </a:rPr>
              <a:t>Tips for effective lobbying.</a:t>
            </a:r>
          </a:p>
          <a:p>
            <a:pPr marL="285750" indent="-285750" algn="just">
              <a:buFont typeface="Arial" panose="020B0604020202020204" pitchFamily="34" charset="0"/>
              <a:buChar char="•"/>
            </a:pPr>
            <a:endParaRPr lang="en-US" sz="1600">
              <a:solidFill>
                <a:schemeClr val="accent1">
                  <a:lumMod val="75000"/>
                </a:schemeClr>
              </a:solidFill>
              <a:latin typeface="Century Gothic"/>
              <a:cs typeface="Arial"/>
            </a:endParaRPr>
          </a:p>
          <a:p>
            <a:pPr marL="285750" indent="-285750" algn="just">
              <a:buFont typeface="Arial" panose="020B0604020202020204" pitchFamily="34" charset="0"/>
              <a:buChar char="•"/>
            </a:pPr>
            <a:r>
              <a:rPr lang="en-US" sz="1600">
                <a:solidFill>
                  <a:schemeClr val="accent1">
                    <a:lumMod val="75000"/>
                  </a:schemeClr>
                </a:solidFill>
                <a:latin typeface="Century Gothic"/>
                <a:cs typeface="Arial"/>
              </a:rPr>
              <a:t>Best practices for ethical and transparent lobbying.</a:t>
            </a:r>
          </a:p>
          <a:p>
            <a:pPr marL="285750" indent="-285750" algn="just">
              <a:buFont typeface="Arial" panose="020B0604020202020204" pitchFamily="34" charset="0"/>
              <a:buChar char="•"/>
            </a:pPr>
            <a:endParaRPr lang="en-US" sz="1600">
              <a:solidFill>
                <a:schemeClr val="accent1">
                  <a:lumMod val="75000"/>
                </a:schemeClr>
              </a:solidFill>
              <a:latin typeface="Century Gothic"/>
              <a:cs typeface="Arial"/>
            </a:endParaRPr>
          </a:p>
          <a:p>
            <a:pPr marL="285750" indent="-285750" algn="just">
              <a:buFont typeface="Arial" panose="020B0604020202020204" pitchFamily="34" charset="0"/>
              <a:buChar char="•"/>
            </a:pPr>
            <a:r>
              <a:rPr lang="en-US" sz="1600">
                <a:solidFill>
                  <a:schemeClr val="accent1">
                    <a:lumMod val="75000"/>
                  </a:schemeClr>
                </a:solidFill>
                <a:latin typeface="Century Gothic"/>
                <a:cs typeface="Arial"/>
              </a:rPr>
              <a:t>Funding considerations.</a:t>
            </a:r>
          </a:p>
          <a:p>
            <a:pPr marL="285750" indent="-285750" algn="just">
              <a:buFont typeface="Arial" panose="020B0604020202020204" pitchFamily="34" charset="0"/>
              <a:buChar char="•"/>
            </a:pPr>
            <a:endParaRPr lang="en-US">
              <a:solidFill>
                <a:schemeClr val="accent1">
                  <a:lumMod val="75000"/>
                </a:schemeClr>
              </a:solidFill>
              <a:latin typeface="Century Gothic"/>
              <a:cs typeface="Arial"/>
            </a:endParaRPr>
          </a:p>
          <a:p>
            <a:pPr marL="285750" indent="-285750" algn="just">
              <a:buFont typeface="Arial" panose="020B0604020202020204" pitchFamily="34" charset="0"/>
              <a:buChar char="•"/>
            </a:pPr>
            <a:endParaRPr lang="en-US" sz="1200">
              <a:solidFill>
                <a:schemeClr val="accent1">
                  <a:lumMod val="75000"/>
                </a:schemeClr>
              </a:solidFill>
            </a:endParaRPr>
          </a:p>
        </p:txBody>
      </p:sp>
      <p:pic>
        <p:nvPicPr>
          <p:cNvPr id="2" name="Imagen 1">
            <a:extLst>
              <a:ext uri="{FF2B5EF4-FFF2-40B4-BE49-F238E27FC236}">
                <a16:creationId xmlns:a16="http://schemas.microsoft.com/office/drawing/2014/main" id="{D9CA5FA1-7D9B-C9A9-F823-0D21F2417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8015" y="1714203"/>
            <a:ext cx="3043110" cy="2022258"/>
          </a:xfrm>
          <a:prstGeom prst="rect">
            <a:avLst/>
          </a:prstGeom>
        </p:spPr>
      </p:pic>
      <p:sp>
        <p:nvSpPr>
          <p:cNvPr id="7" name="CuadroTexto 6">
            <a:extLst>
              <a:ext uri="{FF2B5EF4-FFF2-40B4-BE49-F238E27FC236}">
                <a16:creationId xmlns:a16="http://schemas.microsoft.com/office/drawing/2014/main" id="{EBA6745E-2F7D-46B0-74A7-6DA87386DC00}"/>
              </a:ext>
            </a:extLst>
          </p:cNvPr>
          <p:cNvSpPr txBox="1"/>
          <p:nvPr/>
        </p:nvSpPr>
        <p:spPr>
          <a:xfrm>
            <a:off x="6480225" y="4846562"/>
            <a:ext cx="4266433" cy="738664"/>
          </a:xfrm>
          <a:prstGeom prst="rect">
            <a:avLst/>
          </a:prstGeom>
          <a:noFill/>
        </p:spPr>
        <p:txBody>
          <a:bodyPr wrap="square" lIns="91440" tIns="45720" rIns="91440" bIns="45720" anchor="t">
            <a:spAutoFit/>
          </a:bodyPr>
          <a:lstStyle/>
          <a:p>
            <a:pPr algn="just"/>
            <a:r>
              <a:rPr lang="en-US" sz="1400">
                <a:solidFill>
                  <a:schemeClr val="accent1">
                    <a:lumMod val="75000"/>
                  </a:schemeClr>
                </a:solidFill>
                <a:latin typeface="Century Gothic"/>
                <a:ea typeface="+mn-lt"/>
                <a:cs typeface="+mn-lt"/>
              </a:rPr>
              <a:t>Ángela Cano Palomares</a:t>
            </a:r>
            <a:endParaRPr lang="en-US" sz="1400">
              <a:solidFill>
                <a:schemeClr val="accent1">
                  <a:lumMod val="75000"/>
                </a:schemeClr>
              </a:solidFill>
              <a:latin typeface="Aptos" panose="02110004020202020204"/>
              <a:ea typeface="+mn-lt"/>
              <a:cs typeface="+mn-lt"/>
            </a:endParaRPr>
          </a:p>
          <a:p>
            <a:pPr algn="just"/>
            <a:endParaRPr lang="en-US" sz="1400">
              <a:solidFill>
                <a:schemeClr val="accent1">
                  <a:lumMod val="75000"/>
                </a:schemeClr>
              </a:solidFill>
              <a:latin typeface="Century Gothic"/>
              <a:ea typeface="+mn-lt"/>
              <a:cs typeface="+mn-lt"/>
            </a:endParaRPr>
          </a:p>
          <a:p>
            <a:pPr algn="just"/>
            <a:r>
              <a:rPr lang="en-US" sz="1400">
                <a:solidFill>
                  <a:schemeClr val="accent1">
                    <a:lumMod val="75000"/>
                  </a:schemeClr>
                </a:solidFill>
                <a:latin typeface="Century Gothic"/>
                <a:ea typeface="+mn-lt"/>
                <a:cs typeface="+mn-lt"/>
              </a:rPr>
              <a:t>angela.palomares@efic.org</a:t>
            </a:r>
            <a:endParaRPr lang="en-US" sz="1400">
              <a:solidFill>
                <a:schemeClr val="accent1">
                  <a:lumMod val="75000"/>
                </a:schemeClr>
              </a:solidFill>
            </a:endParaRPr>
          </a:p>
        </p:txBody>
      </p:sp>
      <p:sp>
        <p:nvSpPr>
          <p:cNvPr id="10" name="CuadroTexto 9">
            <a:extLst>
              <a:ext uri="{FF2B5EF4-FFF2-40B4-BE49-F238E27FC236}">
                <a16:creationId xmlns:a16="http://schemas.microsoft.com/office/drawing/2014/main" id="{74140D20-4ED5-CFA8-9BB0-634B360670BC}"/>
              </a:ext>
            </a:extLst>
          </p:cNvPr>
          <p:cNvSpPr txBox="1"/>
          <p:nvPr/>
        </p:nvSpPr>
        <p:spPr>
          <a:xfrm>
            <a:off x="6480225" y="4036212"/>
            <a:ext cx="5316951" cy="923330"/>
          </a:xfrm>
          <a:prstGeom prst="rect">
            <a:avLst/>
          </a:prstGeom>
          <a:noFill/>
        </p:spPr>
        <p:txBody>
          <a:bodyPr wrap="square" lIns="91440" tIns="45720" rIns="91440" bIns="45720" anchor="t">
            <a:spAutoFit/>
          </a:bodyPr>
          <a:lstStyle/>
          <a:p>
            <a:r>
              <a:rPr lang="en-US" sz="1800" b="1" i="0" u="none" strike="noStrike">
                <a:solidFill>
                  <a:srgbClr val="104862"/>
                </a:solidFill>
                <a:effectLst/>
                <a:latin typeface="Century Gothic"/>
              </a:rPr>
              <a:t>For more information about SIP’s Advocacy Toolki</a:t>
            </a:r>
            <a:r>
              <a:rPr lang="en-US" b="1">
                <a:solidFill>
                  <a:srgbClr val="104862"/>
                </a:solidFill>
                <a:latin typeface="Century Gothic"/>
              </a:rPr>
              <a:t>t, please</a:t>
            </a:r>
            <a:r>
              <a:rPr lang="en-US" sz="1800" b="1" i="0" u="none" strike="noStrike">
                <a:solidFill>
                  <a:srgbClr val="104862"/>
                </a:solidFill>
                <a:effectLst/>
                <a:latin typeface="Century Gothic"/>
              </a:rPr>
              <a:t> contact: </a:t>
            </a:r>
            <a:br>
              <a:rPr lang="en-US" sz="1800" b="1" i="0" u="none" strike="noStrike">
                <a:effectLst/>
                <a:latin typeface="Century Gothic" panose="020B0502020202020204" pitchFamily="34" charset="0"/>
              </a:rPr>
            </a:br>
            <a:endParaRPr lang="en-US" sz="1800" b="1" i="0" u="none" strike="noStrike">
              <a:effectLst/>
              <a:latin typeface="Century Gothic" panose="020B0502020202020204" pitchFamily="34" charset="0"/>
            </a:endParaRPr>
          </a:p>
        </p:txBody>
      </p:sp>
    </p:spTree>
    <p:extLst>
      <p:ext uri="{BB962C8B-B14F-4D97-AF65-F5344CB8AC3E}">
        <p14:creationId xmlns:p14="http://schemas.microsoft.com/office/powerpoint/2010/main" val="3471493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84E7C"/>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FEC5AE7-5348-E618-D7E7-B36A14611B68}"/>
              </a:ext>
            </a:extLst>
          </p:cNvPr>
          <p:cNvSpPr/>
          <p:nvPr/>
        </p:nvSpPr>
        <p:spPr>
          <a:xfrm>
            <a:off x="0" y="0"/>
            <a:ext cx="12192000" cy="50881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91BE82CE-3BCE-4CD8-DC06-2D016A26BEF5}"/>
              </a:ext>
            </a:extLst>
          </p:cNvPr>
          <p:cNvSpPr txBox="1"/>
          <p:nvPr/>
        </p:nvSpPr>
        <p:spPr>
          <a:xfrm>
            <a:off x="3678101" y="5730825"/>
            <a:ext cx="46023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solidFill>
                  <a:schemeClr val="bg1"/>
                </a:solidFill>
                <a:latin typeface="Century Gothic"/>
              </a:rPr>
              <a:t>https://europeanpainfederation.eu/sip/</a:t>
            </a:r>
          </a:p>
        </p:txBody>
      </p:sp>
      <p:pic>
        <p:nvPicPr>
          <p:cNvPr id="3" name="Picture 2" descr="A logo with blue and orange letters&#10;&#10;AI-generated content may be incorrect.">
            <a:extLst>
              <a:ext uri="{FF2B5EF4-FFF2-40B4-BE49-F238E27FC236}">
                <a16:creationId xmlns:a16="http://schemas.microsoft.com/office/drawing/2014/main" id="{2180C879-07D3-05EE-D422-05912653F156}"/>
              </a:ext>
            </a:extLst>
          </p:cNvPr>
          <p:cNvPicPr>
            <a:picLocks noChangeAspect="1"/>
          </p:cNvPicPr>
          <p:nvPr/>
        </p:nvPicPr>
        <p:blipFill>
          <a:blip r:embed="rId2"/>
          <a:stretch>
            <a:fillRect/>
          </a:stretch>
        </p:blipFill>
        <p:spPr>
          <a:xfrm>
            <a:off x="78059" y="3891186"/>
            <a:ext cx="2968389" cy="1195683"/>
          </a:xfrm>
          <a:prstGeom prst="rect">
            <a:avLst/>
          </a:prstGeom>
        </p:spPr>
      </p:pic>
      <p:pic>
        <p:nvPicPr>
          <p:cNvPr id="6" name="Bilde 1" descr="Et bilde som inneholder tekst, logo, Grafikk, Font&#10;&#10;Automatisk generert beskrivelse">
            <a:extLst>
              <a:ext uri="{FF2B5EF4-FFF2-40B4-BE49-F238E27FC236}">
                <a16:creationId xmlns:a16="http://schemas.microsoft.com/office/drawing/2014/main" id="{DC7D8026-C04F-3F73-5D93-F53F83226A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516027" y="3428577"/>
            <a:ext cx="1164514" cy="1650591"/>
          </a:xfrm>
          <a:prstGeom prst="rect">
            <a:avLst/>
          </a:prstGeom>
        </p:spPr>
      </p:pic>
      <p:pic>
        <p:nvPicPr>
          <p:cNvPr id="10" name="Picture 9" descr="A blue star with black text&#10;&#10;AI-generated content may be incorrect.">
            <a:extLst>
              <a:ext uri="{FF2B5EF4-FFF2-40B4-BE49-F238E27FC236}">
                <a16:creationId xmlns:a16="http://schemas.microsoft.com/office/drawing/2014/main" id="{AD8184C4-53B3-CE46-3F40-BA60AF2D0978}"/>
              </a:ext>
            </a:extLst>
          </p:cNvPr>
          <p:cNvPicPr>
            <a:picLocks noChangeAspect="1"/>
          </p:cNvPicPr>
          <p:nvPr/>
        </p:nvPicPr>
        <p:blipFill>
          <a:blip r:embed="rId5"/>
          <a:stretch>
            <a:fillRect/>
          </a:stretch>
        </p:blipFill>
        <p:spPr>
          <a:xfrm>
            <a:off x="9462332" y="3188213"/>
            <a:ext cx="2727278" cy="2727278"/>
          </a:xfrm>
          <a:prstGeom prst="rect">
            <a:avLst/>
          </a:prstGeom>
        </p:spPr>
      </p:pic>
      <p:sp>
        <p:nvSpPr>
          <p:cNvPr id="2" name="TekstSylinder 13">
            <a:extLst>
              <a:ext uri="{FF2B5EF4-FFF2-40B4-BE49-F238E27FC236}">
                <a16:creationId xmlns:a16="http://schemas.microsoft.com/office/drawing/2014/main" id="{CBC8B7CA-77EF-F57F-8A2C-AAAB3E6CF3DA}"/>
              </a:ext>
            </a:extLst>
          </p:cNvPr>
          <p:cNvSpPr txBox="1"/>
          <p:nvPr/>
        </p:nvSpPr>
        <p:spPr>
          <a:xfrm>
            <a:off x="395339" y="1512778"/>
            <a:ext cx="1140132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i="1" noProof="0">
                <a:solidFill>
                  <a:schemeClr val="accent1">
                    <a:lumMod val="75000"/>
                  </a:schemeClr>
                </a:solidFill>
                <a:latin typeface="Century Gothic"/>
                <a:cs typeface="Arial"/>
              </a:rPr>
              <a:t>The Societal Impact of Pain (SIP) Platform</a:t>
            </a:r>
          </a:p>
          <a:p>
            <a:pPr algn="just"/>
            <a:endParaRPr lang="en-GB" sz="3200" i="1" noProof="0">
              <a:solidFill>
                <a:schemeClr val="accent1">
                  <a:lumMod val="75000"/>
                </a:schemeClr>
              </a:solidFill>
              <a:latin typeface="Century Gothic"/>
              <a:cs typeface="Arial"/>
            </a:endParaRPr>
          </a:p>
        </p:txBody>
      </p:sp>
    </p:spTree>
    <p:extLst>
      <p:ext uri="{BB962C8B-B14F-4D97-AF65-F5344CB8AC3E}">
        <p14:creationId xmlns:p14="http://schemas.microsoft.com/office/powerpoint/2010/main" val="927811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687457-D7CD-6075-C227-3B60013F1A0F}"/>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32C3CDD9-86DE-58C4-0CDB-A5F27C982DCD}"/>
              </a:ext>
            </a:extLst>
          </p:cNvPr>
          <p:cNvSpPr txBox="1"/>
          <p:nvPr/>
        </p:nvSpPr>
        <p:spPr>
          <a:xfrm>
            <a:off x="1137844" y="335673"/>
            <a:ext cx="991761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nb-NO" sz="2000" b="1" u="sng" dirty="0" err="1">
                <a:solidFill>
                  <a:srgbClr val="184E7C"/>
                </a:solidFill>
                <a:latin typeface="Century Gothic"/>
                <a:ea typeface="+mn-lt"/>
                <a:cs typeface="+mn-lt"/>
              </a:rPr>
              <a:t>About</a:t>
            </a:r>
            <a:r>
              <a:rPr lang="nb-NO" sz="2000" b="1" u="sng" dirty="0">
                <a:solidFill>
                  <a:srgbClr val="184E7C"/>
                </a:solidFill>
                <a:latin typeface="Century Gothic"/>
                <a:ea typeface="+mn-lt"/>
                <a:cs typeface="+mn-lt"/>
              </a:rPr>
              <a:t> </a:t>
            </a:r>
            <a:r>
              <a:rPr lang="nb-NO" sz="2000" b="1" u="sng" dirty="0" err="1">
                <a:solidFill>
                  <a:srgbClr val="184E7C"/>
                </a:solidFill>
                <a:latin typeface="Century Gothic"/>
                <a:ea typeface="+mn-lt"/>
                <a:cs typeface="+mn-lt"/>
              </a:rPr>
              <a:t>this</a:t>
            </a:r>
            <a:r>
              <a:rPr lang="nb-NO" sz="2000" b="1" u="sng" dirty="0">
                <a:solidFill>
                  <a:srgbClr val="184E7C"/>
                </a:solidFill>
                <a:latin typeface="Century Gothic"/>
                <a:ea typeface="+mn-lt"/>
                <a:cs typeface="+mn-lt"/>
              </a:rPr>
              <a:t> Toolkit</a:t>
            </a:r>
            <a:endParaRPr lang="es-MX" sz="2000" u="sng" dirty="0">
              <a:latin typeface="Century Gothic"/>
            </a:endParaRPr>
          </a:p>
          <a:p>
            <a:pPr algn="just"/>
            <a:endParaRPr lang="nb-NO" sz="2000" b="1" dirty="0">
              <a:solidFill>
                <a:srgbClr val="184E7C"/>
              </a:solidFill>
              <a:latin typeface="Century Gothic"/>
              <a:ea typeface="+mn-lt"/>
              <a:cs typeface="+mn-lt"/>
            </a:endParaRPr>
          </a:p>
          <a:p>
            <a:pPr algn="just"/>
            <a:r>
              <a:rPr lang="nb-NO" sz="2000" dirty="0">
                <a:solidFill>
                  <a:srgbClr val="184E7C"/>
                </a:solidFill>
                <a:latin typeface="Century Gothic"/>
                <a:ea typeface="+mn-lt"/>
                <a:cs typeface="+mn-lt"/>
              </a:rPr>
              <a:t>The </a:t>
            </a:r>
            <a:r>
              <a:rPr lang="nb-NO" sz="2000" dirty="0" err="1">
                <a:solidFill>
                  <a:srgbClr val="184E7C"/>
                </a:solidFill>
                <a:latin typeface="Century Gothic"/>
                <a:ea typeface="+mn-lt"/>
                <a:cs typeface="+mn-lt"/>
              </a:rPr>
              <a:t>Societal</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Impact</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of</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Pain</a:t>
            </a:r>
            <a:r>
              <a:rPr lang="nb-NO" sz="2000" dirty="0">
                <a:solidFill>
                  <a:srgbClr val="184E7C"/>
                </a:solidFill>
                <a:latin typeface="Century Gothic"/>
                <a:ea typeface="+mn-lt"/>
                <a:cs typeface="+mn-lt"/>
              </a:rPr>
              <a:t> (SIP) </a:t>
            </a:r>
            <a:r>
              <a:rPr lang="nb-NO" sz="2000" dirty="0" err="1">
                <a:solidFill>
                  <a:srgbClr val="184E7C"/>
                </a:solidFill>
                <a:latin typeface="Century Gothic"/>
                <a:ea typeface="+mn-lt"/>
                <a:cs typeface="+mn-lt"/>
              </a:rPr>
              <a:t>platform</a:t>
            </a:r>
            <a:r>
              <a:rPr lang="nb-NO" sz="2000" dirty="0">
                <a:solidFill>
                  <a:srgbClr val="184E7C"/>
                </a:solidFill>
                <a:latin typeface="Century Gothic"/>
                <a:ea typeface="+mn-lt"/>
                <a:cs typeface="+mn-lt"/>
              </a:rPr>
              <a:t> has </a:t>
            </a:r>
            <a:r>
              <a:rPr lang="nb-NO" sz="2000" dirty="0" err="1">
                <a:solidFill>
                  <a:srgbClr val="184E7C"/>
                </a:solidFill>
                <a:latin typeface="Century Gothic"/>
                <a:ea typeface="+mn-lt"/>
                <a:cs typeface="+mn-lt"/>
              </a:rPr>
              <a:t>developed</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this</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Advocacy</a:t>
            </a:r>
            <a:r>
              <a:rPr lang="nb-NO" sz="2000" dirty="0">
                <a:solidFill>
                  <a:srgbClr val="184E7C"/>
                </a:solidFill>
                <a:latin typeface="Century Gothic"/>
                <a:ea typeface="+mn-lt"/>
                <a:cs typeface="+mn-lt"/>
              </a:rPr>
              <a:t> Toolkit to support stakeholders in </a:t>
            </a:r>
            <a:r>
              <a:rPr lang="nb-NO" sz="2000" dirty="0" err="1">
                <a:solidFill>
                  <a:srgbClr val="184E7C"/>
                </a:solidFill>
                <a:latin typeface="Century Gothic"/>
                <a:ea typeface="+mn-lt"/>
                <a:cs typeface="+mn-lt"/>
              </a:rPr>
              <a:t>understanding</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how</a:t>
            </a:r>
            <a:r>
              <a:rPr lang="nb-NO" sz="2000" dirty="0">
                <a:solidFill>
                  <a:srgbClr val="184E7C"/>
                </a:solidFill>
                <a:latin typeface="Century Gothic"/>
                <a:ea typeface="+mn-lt"/>
                <a:cs typeface="+mn-lt"/>
              </a:rPr>
              <a:t> to </a:t>
            </a:r>
            <a:r>
              <a:rPr lang="nb-NO" sz="2000" dirty="0" err="1">
                <a:solidFill>
                  <a:srgbClr val="184E7C"/>
                </a:solidFill>
                <a:latin typeface="Century Gothic"/>
                <a:ea typeface="+mn-lt"/>
                <a:cs typeface="+mn-lt"/>
              </a:rPr>
              <a:t>establish</a:t>
            </a:r>
            <a:r>
              <a:rPr lang="nb-NO" sz="2000" dirty="0">
                <a:solidFill>
                  <a:srgbClr val="184E7C"/>
                </a:solidFill>
                <a:latin typeface="Century Gothic"/>
                <a:ea typeface="+mn-lt"/>
                <a:cs typeface="+mn-lt"/>
              </a:rPr>
              <a:t> and </a:t>
            </a:r>
            <a:r>
              <a:rPr lang="nb-NO" sz="2000" dirty="0" err="1">
                <a:solidFill>
                  <a:srgbClr val="184E7C"/>
                </a:solidFill>
                <a:latin typeface="Century Gothic"/>
                <a:ea typeface="+mn-lt"/>
                <a:cs typeface="+mn-lt"/>
              </a:rPr>
              <a:t>strengthen</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national</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platforms</a:t>
            </a:r>
            <a:r>
              <a:rPr lang="nb-NO" sz="2000" dirty="0">
                <a:solidFill>
                  <a:srgbClr val="184E7C"/>
                </a:solidFill>
                <a:latin typeface="Century Gothic"/>
                <a:ea typeface="+mn-lt"/>
                <a:cs typeface="+mn-lt"/>
              </a:rPr>
              <a:t>, and </a:t>
            </a:r>
            <a:r>
              <a:rPr lang="nb-NO" sz="2000" dirty="0" err="1">
                <a:solidFill>
                  <a:srgbClr val="184E7C"/>
                </a:solidFill>
                <a:latin typeface="Century Gothic"/>
                <a:ea typeface="+mn-lt"/>
                <a:cs typeface="+mn-lt"/>
              </a:rPr>
              <a:t>how</a:t>
            </a:r>
            <a:r>
              <a:rPr lang="nb-NO" sz="2000" dirty="0">
                <a:solidFill>
                  <a:srgbClr val="184E7C"/>
                </a:solidFill>
                <a:latin typeface="Century Gothic"/>
                <a:ea typeface="+mn-lt"/>
                <a:cs typeface="+mn-lt"/>
              </a:rPr>
              <a:t> to design and </a:t>
            </a:r>
            <a:r>
              <a:rPr lang="nb-NO" sz="2000" dirty="0" err="1">
                <a:solidFill>
                  <a:srgbClr val="184E7C"/>
                </a:solidFill>
                <a:latin typeface="Century Gothic"/>
                <a:ea typeface="+mn-lt"/>
                <a:cs typeface="+mn-lt"/>
              </a:rPr>
              <a:t>implement</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effective</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advocacy</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strategies</a:t>
            </a:r>
            <a:r>
              <a:rPr lang="nb-NO" sz="2000" dirty="0">
                <a:solidFill>
                  <a:srgbClr val="184E7C"/>
                </a:solidFill>
                <a:latin typeface="Century Gothic"/>
                <a:ea typeface="+mn-lt"/>
                <a:cs typeface="+mn-lt"/>
              </a:rPr>
              <a:t> in </a:t>
            </a:r>
            <a:r>
              <a:rPr lang="nb-NO" sz="2000" dirty="0" err="1">
                <a:solidFill>
                  <a:srgbClr val="184E7C"/>
                </a:solidFill>
                <a:latin typeface="Century Gothic"/>
                <a:ea typeface="+mn-lt"/>
                <a:cs typeface="+mn-lt"/>
              </a:rPr>
              <a:t>the</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field</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of</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pain</a:t>
            </a:r>
            <a:r>
              <a:rPr lang="nb-NO" sz="2000" dirty="0">
                <a:solidFill>
                  <a:srgbClr val="184E7C"/>
                </a:solidFill>
                <a:latin typeface="Century Gothic"/>
                <a:ea typeface="+mn-lt"/>
                <a:cs typeface="+mn-lt"/>
              </a:rPr>
              <a:t>.</a:t>
            </a:r>
            <a:endParaRPr lang="nb-NO" sz="2000" dirty="0">
              <a:latin typeface="Century Gothic"/>
            </a:endParaRPr>
          </a:p>
          <a:p>
            <a:pPr algn="just"/>
            <a:endParaRPr lang="nb-NO" sz="2000" dirty="0">
              <a:solidFill>
                <a:srgbClr val="184E7C"/>
              </a:solidFill>
              <a:latin typeface="Century Gothic"/>
              <a:ea typeface="+mn-lt"/>
              <a:cs typeface="+mn-lt"/>
            </a:endParaRPr>
          </a:p>
          <a:p>
            <a:pPr algn="just"/>
            <a:r>
              <a:rPr lang="nb-NO" sz="2000" dirty="0">
                <a:solidFill>
                  <a:srgbClr val="184E7C"/>
                </a:solidFill>
                <a:latin typeface="Century Gothic"/>
                <a:ea typeface="+mn-lt"/>
                <a:cs typeface="+mn-lt"/>
              </a:rPr>
              <a:t>This presentation provides practical guidance, key considerations, and concrete steps to help stakeholders engage with policymakers, build alliances, and drive </a:t>
            </a:r>
            <a:r>
              <a:rPr lang="nb-NO" sz="2000" dirty="0" err="1">
                <a:solidFill>
                  <a:srgbClr val="184E7C"/>
                </a:solidFill>
                <a:latin typeface="Century Gothic"/>
                <a:ea typeface="+mn-lt"/>
                <a:cs typeface="+mn-lt"/>
              </a:rPr>
              <a:t>meaningful</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change</a:t>
            </a:r>
            <a:r>
              <a:rPr lang="nb-NO" sz="2000" dirty="0">
                <a:solidFill>
                  <a:srgbClr val="184E7C"/>
                </a:solidFill>
                <a:latin typeface="Century Gothic"/>
                <a:ea typeface="+mn-lt"/>
                <a:cs typeface="+mn-lt"/>
              </a:rPr>
              <a:t> at </a:t>
            </a:r>
            <a:r>
              <a:rPr lang="nb-NO" sz="2000" dirty="0" err="1">
                <a:solidFill>
                  <a:srgbClr val="184E7C"/>
                </a:solidFill>
                <a:latin typeface="Century Gothic"/>
                <a:ea typeface="+mn-lt"/>
                <a:cs typeface="+mn-lt"/>
              </a:rPr>
              <a:t>national</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level</a:t>
            </a:r>
            <a:r>
              <a:rPr lang="nb-NO" sz="2000" dirty="0">
                <a:solidFill>
                  <a:srgbClr val="184E7C"/>
                </a:solidFill>
                <a:latin typeface="Century Gothic"/>
                <a:ea typeface="+mn-lt"/>
                <a:cs typeface="+mn-lt"/>
              </a:rPr>
              <a:t>.</a:t>
            </a:r>
            <a:endParaRPr lang="nb-NO" sz="2000" dirty="0">
              <a:latin typeface="Century Gothic"/>
            </a:endParaRPr>
          </a:p>
          <a:p>
            <a:pPr algn="just"/>
            <a:endParaRPr lang="nb-NO" sz="2000" dirty="0">
              <a:solidFill>
                <a:srgbClr val="184E7C"/>
              </a:solidFill>
              <a:latin typeface="Century Gothic"/>
              <a:ea typeface="+mn-lt"/>
              <a:cs typeface="+mn-lt"/>
            </a:endParaRPr>
          </a:p>
          <a:p>
            <a:pPr algn="just"/>
            <a:r>
              <a:rPr lang="nb-NO" sz="2000" dirty="0">
                <a:solidFill>
                  <a:srgbClr val="184E7C"/>
                </a:solidFill>
                <a:latin typeface="Century Gothic"/>
                <a:ea typeface="+mn-lt"/>
                <a:cs typeface="+mn-lt"/>
              </a:rPr>
              <a:t>It is </a:t>
            </a:r>
            <a:r>
              <a:rPr lang="nb-NO" sz="2000" dirty="0" err="1">
                <a:solidFill>
                  <a:srgbClr val="184E7C"/>
                </a:solidFill>
                <a:latin typeface="Century Gothic"/>
                <a:ea typeface="+mn-lt"/>
                <a:cs typeface="+mn-lt"/>
              </a:rPr>
              <a:t>intended</a:t>
            </a:r>
            <a:r>
              <a:rPr lang="nb-NO" sz="2000" dirty="0">
                <a:solidFill>
                  <a:srgbClr val="184E7C"/>
                </a:solidFill>
                <a:latin typeface="Century Gothic"/>
                <a:ea typeface="+mn-lt"/>
                <a:cs typeface="+mn-lt"/>
              </a:rPr>
              <a:t> for all </a:t>
            </a:r>
            <a:r>
              <a:rPr lang="nb-NO" sz="2000" dirty="0" err="1">
                <a:solidFill>
                  <a:srgbClr val="184E7C"/>
                </a:solidFill>
                <a:latin typeface="Century Gothic"/>
                <a:ea typeface="+mn-lt"/>
                <a:cs typeface="+mn-lt"/>
              </a:rPr>
              <a:t>actors</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committed</a:t>
            </a:r>
            <a:r>
              <a:rPr lang="nb-NO" sz="2000" dirty="0">
                <a:solidFill>
                  <a:srgbClr val="184E7C"/>
                </a:solidFill>
                <a:latin typeface="Century Gothic"/>
                <a:ea typeface="+mn-lt"/>
                <a:cs typeface="+mn-lt"/>
              </a:rPr>
              <a:t> to </a:t>
            </a:r>
            <a:r>
              <a:rPr lang="nb-NO" sz="2000" dirty="0" err="1">
                <a:solidFill>
                  <a:srgbClr val="184E7C"/>
                </a:solidFill>
                <a:latin typeface="Century Gothic"/>
                <a:ea typeface="+mn-lt"/>
                <a:cs typeface="+mn-lt"/>
              </a:rPr>
              <a:t>improving</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pain</a:t>
            </a:r>
            <a:r>
              <a:rPr lang="nb-NO" sz="2000" dirty="0">
                <a:solidFill>
                  <a:srgbClr val="184E7C"/>
                </a:solidFill>
                <a:latin typeface="Century Gothic"/>
                <a:ea typeface="+mn-lt"/>
                <a:cs typeface="+mn-lt"/>
              </a:rPr>
              <a:t> management, </a:t>
            </a:r>
            <a:r>
              <a:rPr lang="nb-NO" sz="2000" dirty="0" err="1">
                <a:solidFill>
                  <a:srgbClr val="184E7C"/>
                </a:solidFill>
                <a:latin typeface="Century Gothic"/>
                <a:ea typeface="+mn-lt"/>
                <a:cs typeface="+mn-lt"/>
              </a:rPr>
              <a:t>raising</a:t>
            </a:r>
            <a:r>
              <a:rPr lang="nb-NO" sz="2000" dirty="0">
                <a:solidFill>
                  <a:srgbClr val="184E7C"/>
                </a:solidFill>
                <a:latin typeface="Century Gothic"/>
                <a:ea typeface="+mn-lt"/>
                <a:cs typeface="+mn-lt"/>
              </a:rPr>
              <a:t> </a:t>
            </a:r>
            <a:r>
              <a:rPr lang="nb-NO" sz="2000" dirty="0" err="1">
                <a:solidFill>
                  <a:srgbClr val="184E7C"/>
                </a:solidFill>
                <a:latin typeface="Century Gothic"/>
                <a:ea typeface="+mn-lt"/>
                <a:cs typeface="+mn-lt"/>
              </a:rPr>
              <a:t>awareness</a:t>
            </a:r>
            <a:r>
              <a:rPr lang="nb-NO" sz="2000" dirty="0">
                <a:solidFill>
                  <a:srgbClr val="184E7C"/>
                </a:solidFill>
                <a:latin typeface="Century Gothic"/>
                <a:ea typeface="+mn-lt"/>
                <a:cs typeface="+mn-lt"/>
              </a:rPr>
              <a:t>, and </a:t>
            </a:r>
            <a:r>
              <a:rPr lang="nb-NO" sz="2000" dirty="0" err="1">
                <a:solidFill>
                  <a:srgbClr val="184E7C"/>
                </a:solidFill>
                <a:latin typeface="Century Gothic"/>
                <a:ea typeface="+mn-lt"/>
                <a:cs typeface="+mn-lt"/>
              </a:rPr>
              <a:t>advancing</a:t>
            </a:r>
            <a:r>
              <a:rPr lang="nb-NO" sz="2000" dirty="0">
                <a:solidFill>
                  <a:srgbClr val="184E7C"/>
                </a:solidFill>
                <a:latin typeface="Century Gothic"/>
                <a:ea typeface="+mn-lt"/>
                <a:cs typeface="+mn-lt"/>
              </a:rPr>
              <a:t> policy action </a:t>
            </a:r>
            <a:r>
              <a:rPr lang="nb-NO" sz="2000" dirty="0" err="1">
                <a:solidFill>
                  <a:srgbClr val="184E7C"/>
                </a:solidFill>
                <a:latin typeface="Century Gothic"/>
                <a:ea typeface="+mn-lt"/>
                <a:cs typeface="+mn-lt"/>
              </a:rPr>
              <a:t>across</a:t>
            </a:r>
            <a:r>
              <a:rPr lang="nb-NO" sz="2000" dirty="0">
                <a:solidFill>
                  <a:srgbClr val="184E7C"/>
                </a:solidFill>
                <a:latin typeface="Century Gothic"/>
                <a:ea typeface="+mn-lt"/>
                <a:cs typeface="+mn-lt"/>
              </a:rPr>
              <a:t> Europe.</a:t>
            </a:r>
            <a:endParaRPr lang="nb-NO" sz="2000" dirty="0">
              <a:latin typeface="Century Gothic"/>
            </a:endParaRPr>
          </a:p>
          <a:p>
            <a:pPr algn="just"/>
            <a:endParaRPr lang="nb-NO" sz="2000" dirty="0">
              <a:solidFill>
                <a:srgbClr val="184E7C"/>
              </a:solidFill>
              <a:latin typeface="Century Gothic"/>
              <a:cs typeface="Arial"/>
            </a:endParaRPr>
          </a:p>
        </p:txBody>
      </p:sp>
      <p:pic>
        <p:nvPicPr>
          <p:cNvPr id="8" name="Bilde 1" descr="Et bilde som inneholder tekst, logo, Grafikk, Font&#10;&#10;Automatisk generert beskrivelse">
            <a:extLst>
              <a:ext uri="{FF2B5EF4-FFF2-40B4-BE49-F238E27FC236}">
                <a16:creationId xmlns:a16="http://schemas.microsoft.com/office/drawing/2014/main" id="{149888EB-A274-50B9-3D31-EB66C9FD03E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510545" y="4727814"/>
            <a:ext cx="1164514" cy="1650591"/>
          </a:xfrm>
          <a:prstGeom prst="rect">
            <a:avLst/>
          </a:prstGeom>
        </p:spPr>
      </p:pic>
      <p:pic>
        <p:nvPicPr>
          <p:cNvPr id="9" name="Picture 8" descr="A logo with blue and orange letters&#10;&#10;AI-generated content may be incorrect.">
            <a:extLst>
              <a:ext uri="{FF2B5EF4-FFF2-40B4-BE49-F238E27FC236}">
                <a16:creationId xmlns:a16="http://schemas.microsoft.com/office/drawing/2014/main" id="{C8816A3C-34DB-E972-B186-EFD9FD35D08B}"/>
              </a:ext>
            </a:extLst>
          </p:cNvPr>
          <p:cNvPicPr>
            <a:picLocks noChangeAspect="1"/>
          </p:cNvPicPr>
          <p:nvPr/>
        </p:nvPicPr>
        <p:blipFill>
          <a:blip r:embed="rId5"/>
          <a:stretch>
            <a:fillRect/>
          </a:stretch>
        </p:blipFill>
        <p:spPr>
          <a:xfrm>
            <a:off x="476119" y="5182037"/>
            <a:ext cx="2968389" cy="1195683"/>
          </a:xfrm>
          <a:prstGeom prst="rect">
            <a:avLst/>
          </a:prstGeom>
        </p:spPr>
      </p:pic>
      <p:pic>
        <p:nvPicPr>
          <p:cNvPr id="10" name="Picture 9" descr="A blue star with black text&#10;&#10;AI-generated content may be incorrect.">
            <a:extLst>
              <a:ext uri="{FF2B5EF4-FFF2-40B4-BE49-F238E27FC236}">
                <a16:creationId xmlns:a16="http://schemas.microsoft.com/office/drawing/2014/main" id="{B1A4E946-04F3-4121-B530-412B141A6D19}"/>
              </a:ext>
            </a:extLst>
          </p:cNvPr>
          <p:cNvPicPr>
            <a:picLocks noChangeAspect="1"/>
          </p:cNvPicPr>
          <p:nvPr/>
        </p:nvPicPr>
        <p:blipFill>
          <a:blip r:embed="rId6"/>
          <a:stretch>
            <a:fillRect/>
          </a:stretch>
        </p:blipFill>
        <p:spPr>
          <a:xfrm>
            <a:off x="8985397" y="4421666"/>
            <a:ext cx="2727278" cy="2727278"/>
          </a:xfrm>
          <a:prstGeom prst="rect">
            <a:avLst/>
          </a:prstGeom>
        </p:spPr>
      </p:pic>
    </p:spTree>
    <p:extLst>
      <p:ext uri="{BB962C8B-B14F-4D97-AF65-F5344CB8AC3E}">
        <p14:creationId xmlns:p14="http://schemas.microsoft.com/office/powerpoint/2010/main" val="3299783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D3FB-E248-CF0F-3756-BCBAD029AD99}"/>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E4762E5F-7926-8E79-6029-2F4E9990B90E}"/>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2540F835-5A4B-1629-9BCF-378AE9A1BD8A}"/>
              </a:ext>
            </a:extLst>
          </p:cNvPr>
          <p:cNvSpPr txBox="1"/>
          <p:nvPr/>
        </p:nvSpPr>
        <p:spPr>
          <a:xfrm>
            <a:off x="796096" y="299886"/>
            <a:ext cx="1063531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noProof="1">
                <a:solidFill>
                  <a:schemeClr val="bg1"/>
                </a:solidFill>
                <a:latin typeface="Century Gothic"/>
              </a:rPr>
              <a:t>Why is SIP Europe working on this?</a:t>
            </a:r>
          </a:p>
        </p:txBody>
      </p:sp>
      <p:pic>
        <p:nvPicPr>
          <p:cNvPr id="4" name="Bilde 10" descr="Et bilde som inneholder tekst, logo, Grafikk, Font&#10;&#10;Automatisk generert beskrivelse">
            <a:extLst>
              <a:ext uri="{FF2B5EF4-FFF2-40B4-BE49-F238E27FC236}">
                <a16:creationId xmlns:a16="http://schemas.microsoft.com/office/drawing/2014/main" id="{66BDB48A-A304-C2A9-3F7F-3AAD8FDAD26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197176" y="5482629"/>
            <a:ext cx="881836" cy="1275736"/>
          </a:xfrm>
          <a:prstGeom prst="rect">
            <a:avLst/>
          </a:prstGeom>
        </p:spPr>
      </p:pic>
      <p:sp>
        <p:nvSpPr>
          <p:cNvPr id="5" name="TekstSylinder 13">
            <a:extLst>
              <a:ext uri="{FF2B5EF4-FFF2-40B4-BE49-F238E27FC236}">
                <a16:creationId xmlns:a16="http://schemas.microsoft.com/office/drawing/2014/main" id="{F2D70310-36A9-2D28-74C7-FDE2663F7F7D}"/>
              </a:ext>
            </a:extLst>
          </p:cNvPr>
          <p:cNvSpPr txBox="1"/>
          <p:nvPr/>
        </p:nvSpPr>
        <p:spPr>
          <a:xfrm>
            <a:off x="395339" y="1512778"/>
            <a:ext cx="79938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400" b="1">
                <a:solidFill>
                  <a:schemeClr val="accent1">
                    <a:lumMod val="75000"/>
                  </a:schemeClr>
                </a:solidFill>
                <a:latin typeface="Century Gothic"/>
                <a:ea typeface="+mn-lt"/>
                <a:cs typeface="+mn-lt"/>
              </a:rPr>
              <a:t>“National governments hold more power over health policy than the EU”</a:t>
            </a:r>
          </a:p>
        </p:txBody>
      </p:sp>
      <p:pic>
        <p:nvPicPr>
          <p:cNvPr id="2" name="Picture 1" descr="A group of flags on poles&#10;&#10;AI-generated content may be incorrect.">
            <a:extLst>
              <a:ext uri="{FF2B5EF4-FFF2-40B4-BE49-F238E27FC236}">
                <a16:creationId xmlns:a16="http://schemas.microsoft.com/office/drawing/2014/main" id="{34C001A7-DDDD-A705-D0DE-0671C108F42E}"/>
              </a:ext>
            </a:extLst>
          </p:cNvPr>
          <p:cNvPicPr>
            <a:picLocks noChangeAspect="1"/>
          </p:cNvPicPr>
          <p:nvPr/>
        </p:nvPicPr>
        <p:blipFill>
          <a:blip r:embed="rId5"/>
          <a:stretch>
            <a:fillRect/>
          </a:stretch>
        </p:blipFill>
        <p:spPr>
          <a:xfrm>
            <a:off x="1114232" y="2581379"/>
            <a:ext cx="4997047" cy="291672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00574EA-AABE-E4E0-A21C-DDC114610840}"/>
              </a:ext>
            </a:extLst>
          </p:cNvPr>
          <p:cNvSpPr txBox="1"/>
          <p:nvPr/>
        </p:nvSpPr>
        <p:spPr>
          <a:xfrm>
            <a:off x="6807444" y="2784757"/>
            <a:ext cx="4573332" cy="8453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chemeClr val="accent1">
                    <a:lumMod val="75000"/>
                  </a:schemeClr>
                </a:solidFill>
                <a:latin typeface="Century Gothic"/>
                <a:ea typeface="+mn-lt"/>
                <a:cs typeface="+mn-lt"/>
              </a:rPr>
              <a:t>“Each SIP NP brings unique needs, flexibility is key”</a:t>
            </a:r>
            <a:endParaRPr lang="en-US" b="1">
              <a:solidFill>
                <a:schemeClr val="accent1">
                  <a:lumMod val="75000"/>
                </a:schemeClr>
              </a:solidFill>
              <a:latin typeface="Century Gothic"/>
            </a:endParaRPr>
          </a:p>
        </p:txBody>
      </p:sp>
      <p:pic>
        <p:nvPicPr>
          <p:cNvPr id="8" name="Imagen 7">
            <a:extLst>
              <a:ext uri="{FF2B5EF4-FFF2-40B4-BE49-F238E27FC236}">
                <a16:creationId xmlns:a16="http://schemas.microsoft.com/office/drawing/2014/main" id="{583EC48A-5463-E099-BA1F-DA599BD656A3}"/>
              </a:ext>
            </a:extLst>
          </p:cNvPr>
          <p:cNvPicPr>
            <a:picLocks noChangeAspect="1"/>
          </p:cNvPicPr>
          <p:nvPr/>
        </p:nvPicPr>
        <p:blipFill>
          <a:blip r:embed="rId6"/>
          <a:stretch>
            <a:fillRect/>
          </a:stretch>
        </p:blipFill>
        <p:spPr>
          <a:xfrm>
            <a:off x="7266214" y="3837214"/>
            <a:ext cx="3038929"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1318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9E775-AACC-BACA-7F89-F68A65F537EC}"/>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21EBC1CA-8E63-18DE-D410-B7AA1C88EB50}"/>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00C731A7-2D6D-8428-7048-9171CB49E251}"/>
              </a:ext>
            </a:extLst>
          </p:cNvPr>
          <p:cNvSpPr txBox="1"/>
          <p:nvPr/>
        </p:nvSpPr>
        <p:spPr>
          <a:xfrm>
            <a:off x="275403" y="301768"/>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How does advocacy affect healthcare &amp; pain care </a:t>
            </a:r>
          </a:p>
        </p:txBody>
      </p:sp>
      <p:pic>
        <p:nvPicPr>
          <p:cNvPr id="4" name="Bilde 10" descr="Et bilde som inneholder tekst, logo, Grafikk, Font&#10;&#10;Automatisk generert beskrivelse">
            <a:extLst>
              <a:ext uri="{FF2B5EF4-FFF2-40B4-BE49-F238E27FC236}">
                <a16:creationId xmlns:a16="http://schemas.microsoft.com/office/drawing/2014/main" id="{2AECC8A4-EF4A-263B-2364-6EE3837200C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graphicFrame>
        <p:nvGraphicFramePr>
          <p:cNvPr id="12" name="TekstSylinder 13">
            <a:extLst>
              <a:ext uri="{FF2B5EF4-FFF2-40B4-BE49-F238E27FC236}">
                <a16:creationId xmlns:a16="http://schemas.microsoft.com/office/drawing/2014/main" id="{C0136218-BB16-BCE4-BF3E-C158388629A7}"/>
              </a:ext>
            </a:extLst>
          </p:cNvPr>
          <p:cNvGraphicFramePr/>
          <p:nvPr/>
        </p:nvGraphicFramePr>
        <p:xfrm>
          <a:off x="-83128" y="1353288"/>
          <a:ext cx="12388802" cy="53808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40503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99507-FE7E-62F3-DCEB-19059D50BA92}"/>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DD47CE83-D585-9990-B7C9-1B445827492E}"/>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7482C255-CB89-2DEE-5135-67FBC08DCEC5}"/>
              </a:ext>
            </a:extLst>
          </p:cNvPr>
          <p:cNvSpPr txBox="1"/>
          <p:nvPr/>
        </p:nvSpPr>
        <p:spPr>
          <a:xfrm>
            <a:off x="275403" y="301768"/>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How does advocacy affect healthcare &amp; pain care </a:t>
            </a:r>
            <a:endParaRPr lang="es-MX" dirty="0">
              <a:solidFill>
                <a:schemeClr val="bg1"/>
              </a:solidFill>
            </a:endParaRPr>
          </a:p>
        </p:txBody>
      </p:sp>
      <p:pic>
        <p:nvPicPr>
          <p:cNvPr id="4" name="Bilde 10" descr="Et bilde som inneholder tekst, logo, Grafikk, Font&#10;&#10;Automatisk generert beskrivelse">
            <a:extLst>
              <a:ext uri="{FF2B5EF4-FFF2-40B4-BE49-F238E27FC236}">
                <a16:creationId xmlns:a16="http://schemas.microsoft.com/office/drawing/2014/main" id="{3F43F547-0A44-58E9-1929-DA405374546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graphicFrame>
        <p:nvGraphicFramePr>
          <p:cNvPr id="15" name="Diagram 14">
            <a:extLst>
              <a:ext uri="{FF2B5EF4-FFF2-40B4-BE49-F238E27FC236}">
                <a16:creationId xmlns:a16="http://schemas.microsoft.com/office/drawing/2014/main" id="{3FA6534E-B3DB-8EDF-7740-33F466AA0C21}"/>
              </a:ext>
            </a:extLst>
          </p:cNvPr>
          <p:cNvGraphicFramePr/>
          <p:nvPr>
            <p:extLst>
              <p:ext uri="{D42A27DB-BD31-4B8C-83A1-F6EECF244321}">
                <p14:modId xmlns:p14="http://schemas.microsoft.com/office/powerpoint/2010/main" val="2092813881"/>
              </p:ext>
            </p:extLst>
          </p:nvPr>
        </p:nvGraphicFramePr>
        <p:xfrm>
          <a:off x="1489364" y="1461655"/>
          <a:ext cx="9247908" cy="48352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16" name="TextBox 1215">
            <a:extLst>
              <a:ext uri="{FF2B5EF4-FFF2-40B4-BE49-F238E27FC236}">
                <a16:creationId xmlns:a16="http://schemas.microsoft.com/office/drawing/2014/main" id="{435283EB-46D5-E639-86D6-B9E82E3DCBFD}"/>
              </a:ext>
            </a:extLst>
          </p:cNvPr>
          <p:cNvSpPr txBox="1"/>
          <p:nvPr/>
        </p:nvSpPr>
        <p:spPr>
          <a:xfrm>
            <a:off x="9338646" y="4993511"/>
            <a:ext cx="140009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400"/>
              <a:t>...</a:t>
            </a:r>
          </a:p>
        </p:txBody>
      </p:sp>
    </p:spTree>
    <p:extLst>
      <p:ext uri="{BB962C8B-B14F-4D97-AF65-F5344CB8AC3E}">
        <p14:creationId xmlns:p14="http://schemas.microsoft.com/office/powerpoint/2010/main" val="295437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A687E-7BBA-65DD-794E-BA6D84890EEA}"/>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C6C7D1B3-D720-9917-5F11-268BA198271A}"/>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7B5C26D8-D0ED-DAE1-520D-801225182E55}"/>
              </a:ext>
            </a:extLst>
          </p:cNvPr>
          <p:cNvSpPr txBox="1"/>
          <p:nvPr/>
        </p:nvSpPr>
        <p:spPr>
          <a:xfrm>
            <a:off x="275402" y="204019"/>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Advocacy, Policy and Lobbying</a:t>
            </a:r>
          </a:p>
        </p:txBody>
      </p:sp>
      <p:pic>
        <p:nvPicPr>
          <p:cNvPr id="4" name="Bilde 10" descr="Et bilde som inneholder tekst, logo, Grafikk, Font&#10;&#10;Automatisk generert beskrivelse">
            <a:extLst>
              <a:ext uri="{FF2B5EF4-FFF2-40B4-BE49-F238E27FC236}">
                <a16:creationId xmlns:a16="http://schemas.microsoft.com/office/drawing/2014/main" id="{C288E014-2E67-A5E0-14D0-59B8915155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sp>
        <p:nvSpPr>
          <p:cNvPr id="2" name="TekstSylinder 13">
            <a:extLst>
              <a:ext uri="{FF2B5EF4-FFF2-40B4-BE49-F238E27FC236}">
                <a16:creationId xmlns:a16="http://schemas.microsoft.com/office/drawing/2014/main" id="{337C919C-314D-59C3-EFBE-7E9C32203304}"/>
              </a:ext>
            </a:extLst>
          </p:cNvPr>
          <p:cNvSpPr txBox="1"/>
          <p:nvPr/>
        </p:nvSpPr>
        <p:spPr>
          <a:xfrm>
            <a:off x="309822" y="1583188"/>
            <a:ext cx="1159992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2400" b="1">
                <a:solidFill>
                  <a:schemeClr val="accent1">
                    <a:lumMod val="75000"/>
                  </a:schemeClr>
                </a:solidFill>
                <a:latin typeface="Century Gothic"/>
                <a:cs typeface="Arial"/>
              </a:rPr>
              <a:t>Advocacy: </a:t>
            </a:r>
            <a:r>
              <a:rPr lang="es-ES" sz="2400" err="1">
                <a:solidFill>
                  <a:schemeClr val="accent1">
                    <a:lumMod val="75000"/>
                  </a:schemeClr>
                </a:solidFill>
                <a:latin typeface="Century Gothic"/>
                <a:cs typeface="Arial"/>
              </a:rPr>
              <a:t>Term</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that</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refers</a:t>
            </a:r>
            <a:r>
              <a:rPr lang="es-ES" sz="2400">
                <a:solidFill>
                  <a:schemeClr val="accent1">
                    <a:lumMod val="75000"/>
                  </a:schemeClr>
                </a:solidFill>
                <a:latin typeface="Century Gothic"/>
                <a:cs typeface="Arial"/>
              </a:rPr>
              <a:t> to </a:t>
            </a:r>
            <a:r>
              <a:rPr lang="es-ES" sz="2400" err="1">
                <a:solidFill>
                  <a:schemeClr val="accent1">
                    <a:lumMod val="75000"/>
                  </a:schemeClr>
                </a:solidFill>
                <a:latin typeface="Century Gothic"/>
                <a:cs typeface="Arial"/>
              </a:rPr>
              <a:t>any</a:t>
            </a:r>
            <a:r>
              <a:rPr lang="es-ES" sz="2400">
                <a:solidFill>
                  <a:schemeClr val="accent1">
                    <a:lumMod val="75000"/>
                  </a:schemeClr>
                </a:solidFill>
                <a:latin typeface="Century Gothic"/>
                <a:cs typeface="Arial"/>
              </a:rPr>
              <a:t> activity </a:t>
            </a:r>
            <a:r>
              <a:rPr lang="es-ES" sz="2400" err="1">
                <a:solidFill>
                  <a:schemeClr val="accent1">
                    <a:lumMod val="75000"/>
                  </a:schemeClr>
                </a:solidFill>
                <a:latin typeface="Century Gothic"/>
                <a:cs typeface="Arial"/>
              </a:rPr>
              <a:t>aimed</a:t>
            </a:r>
            <a:r>
              <a:rPr lang="es-ES" sz="2400">
                <a:solidFill>
                  <a:schemeClr val="accent1">
                    <a:lumMod val="75000"/>
                  </a:schemeClr>
                </a:solidFill>
                <a:latin typeface="Century Gothic"/>
                <a:cs typeface="Arial"/>
              </a:rPr>
              <a:t> at </a:t>
            </a:r>
            <a:r>
              <a:rPr lang="es-ES" sz="2400" err="1">
                <a:solidFill>
                  <a:schemeClr val="accent1">
                    <a:lumMod val="75000"/>
                  </a:schemeClr>
                </a:solidFill>
                <a:latin typeface="Century Gothic"/>
                <a:cs typeface="Arial"/>
              </a:rPr>
              <a:t>influencing</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decision-makers</a:t>
            </a:r>
            <a:r>
              <a:rPr lang="es-ES" sz="2400">
                <a:solidFill>
                  <a:schemeClr val="accent1">
                    <a:lumMod val="75000"/>
                  </a:schemeClr>
                </a:solidFill>
                <a:latin typeface="Century Gothic"/>
                <a:cs typeface="Arial"/>
              </a:rPr>
              <a:t> and </a:t>
            </a:r>
            <a:r>
              <a:rPr lang="es-ES" sz="2400" err="1">
                <a:solidFill>
                  <a:schemeClr val="accent1">
                    <a:lumMod val="75000"/>
                  </a:schemeClr>
                </a:solidFill>
                <a:latin typeface="Century Gothic"/>
                <a:cs typeface="Arial"/>
              </a:rPr>
              <a:t>raising</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awareness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about</a:t>
            </a:r>
            <a:r>
              <a:rPr lang="es-ES" sz="2400">
                <a:solidFill>
                  <a:schemeClr val="accent1">
                    <a:lumMod val="75000"/>
                  </a:schemeClr>
                </a:solidFill>
                <a:latin typeface="Century Gothic"/>
                <a:cs typeface="Arial"/>
              </a:rPr>
              <a:t> a cause, </a:t>
            </a:r>
            <a:r>
              <a:rPr lang="es-ES" sz="2400" err="1">
                <a:solidFill>
                  <a:schemeClr val="accent1">
                    <a:lumMod val="75000"/>
                  </a:schemeClr>
                </a:solidFill>
                <a:latin typeface="Century Gothic"/>
                <a:cs typeface="Arial"/>
              </a:rPr>
              <a:t>issue</a:t>
            </a:r>
            <a:r>
              <a:rPr lang="es-ES" sz="2400">
                <a:solidFill>
                  <a:schemeClr val="accent1">
                    <a:lumMod val="75000"/>
                  </a:schemeClr>
                </a:solidFill>
                <a:latin typeface="Century Gothic"/>
                <a:cs typeface="Arial"/>
              </a:rPr>
              <a:t>, or </a:t>
            </a:r>
            <a:r>
              <a:rPr lang="es-ES" sz="2400" err="1">
                <a:solidFill>
                  <a:schemeClr val="accent1">
                    <a:lumMod val="75000"/>
                  </a:schemeClr>
                </a:solidFill>
                <a:latin typeface="Century Gothic"/>
                <a:cs typeface="Arial"/>
              </a:rPr>
              <a:t>group</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It</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includes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public</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campaigns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stakeholder</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engagement</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expert</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consultation</a:t>
            </a:r>
            <a:r>
              <a:rPr lang="es-ES" sz="2400">
                <a:solidFill>
                  <a:schemeClr val="accent1">
                    <a:lumMod val="75000"/>
                  </a:schemeClr>
                </a:solidFill>
                <a:latin typeface="Century Gothic"/>
                <a:cs typeface="Arial"/>
              </a:rPr>
              <a:t>, and </a:t>
            </a:r>
            <a:r>
              <a:rPr lang="es-ES" sz="2400" err="1">
                <a:solidFill>
                  <a:schemeClr val="accent1">
                    <a:lumMod val="75000"/>
                  </a:schemeClr>
                </a:solidFill>
                <a:latin typeface="Century Gothic"/>
                <a:cs typeface="Arial"/>
              </a:rPr>
              <a:t>communications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work</a:t>
            </a:r>
            <a:r>
              <a:rPr lang="es-ES" sz="2400">
                <a:solidFill>
                  <a:schemeClr val="accent1">
                    <a:lumMod val="75000"/>
                  </a:schemeClr>
                </a:solidFill>
                <a:latin typeface="Century Gothic"/>
                <a:cs typeface="Arial"/>
              </a:rPr>
              <a:t> to </a:t>
            </a:r>
            <a:r>
              <a:rPr lang="es-ES" sz="2400" err="1">
                <a:solidFill>
                  <a:schemeClr val="accent1">
                    <a:lumMod val="75000"/>
                  </a:schemeClr>
                </a:solidFill>
                <a:latin typeface="Century Gothic"/>
                <a:cs typeface="Arial"/>
              </a:rPr>
              <a:t>shape</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public</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opinion</a:t>
            </a:r>
            <a:r>
              <a:rPr lang="es-ES" sz="2400">
                <a:solidFill>
                  <a:schemeClr val="accent1">
                    <a:lumMod val="75000"/>
                  </a:schemeClr>
                </a:solidFill>
                <a:latin typeface="Century Gothic"/>
                <a:cs typeface="Arial"/>
              </a:rPr>
              <a:t> and </a:t>
            </a:r>
            <a:r>
              <a:rPr lang="es-ES" sz="2400" err="1">
                <a:solidFill>
                  <a:schemeClr val="accent1">
                    <a:lumMod val="75000"/>
                  </a:schemeClr>
                </a:solidFill>
                <a:latin typeface="Century Gothic"/>
                <a:cs typeface="Arial"/>
              </a:rPr>
              <a:t>political</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will</a:t>
            </a:r>
            <a:r>
              <a:rPr lang="es-ES" sz="2400">
                <a:solidFill>
                  <a:schemeClr val="accent1">
                    <a:lumMod val="75000"/>
                  </a:schemeClr>
                </a:solidFill>
                <a:latin typeface="Century Gothic"/>
                <a:cs typeface="Arial"/>
              </a:rPr>
              <a:t>.</a:t>
            </a:r>
          </a:p>
          <a:p>
            <a:pPr algn="just"/>
            <a:endParaRPr lang="es-ES" sz="2400">
              <a:solidFill>
                <a:schemeClr val="accent1">
                  <a:lumMod val="75000"/>
                </a:schemeClr>
              </a:solidFill>
              <a:latin typeface="Century Gothic"/>
              <a:cs typeface="Arial"/>
            </a:endParaRPr>
          </a:p>
          <a:p>
            <a:pPr algn="just"/>
            <a:r>
              <a:rPr lang="es-BE" sz="2400">
                <a:solidFill>
                  <a:schemeClr val="accent1">
                    <a:lumMod val="75000"/>
                  </a:schemeClr>
                </a:solidFill>
                <a:latin typeface="Century Gothic"/>
                <a:cs typeface="Arial"/>
              </a:rPr>
              <a:t>🧩 </a:t>
            </a:r>
            <a:r>
              <a:rPr lang="es-ES" sz="2400" b="1" err="1">
                <a:solidFill>
                  <a:schemeClr val="accent1">
                    <a:lumMod val="75000"/>
                  </a:schemeClr>
                </a:solidFill>
                <a:latin typeface="Century Gothic"/>
                <a:cs typeface="Arial"/>
              </a:rPr>
              <a:t>Example</a:t>
            </a:r>
            <a:r>
              <a:rPr lang="es-ES" sz="2400">
                <a:solidFill>
                  <a:schemeClr val="accent1">
                    <a:lumMod val="75000"/>
                  </a:schemeClr>
                </a:solidFill>
                <a:latin typeface="Century Gothic"/>
                <a:cs typeface="Arial"/>
              </a:rPr>
              <a:t>: A </a:t>
            </a:r>
            <a:r>
              <a:rPr lang="es-ES" sz="2400" err="1">
                <a:solidFill>
                  <a:schemeClr val="accent1">
                    <a:lumMod val="75000"/>
                  </a:schemeClr>
                </a:solidFill>
                <a:latin typeface="Century Gothic"/>
                <a:cs typeface="Arial"/>
              </a:rPr>
              <a:t>patient</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group</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advocating</a:t>
            </a:r>
            <a:r>
              <a:rPr lang="es-ES" sz="2400">
                <a:solidFill>
                  <a:schemeClr val="accent1">
                    <a:lumMod val="75000"/>
                  </a:schemeClr>
                </a:solidFill>
                <a:latin typeface="Century Gothic"/>
                <a:cs typeface="Arial"/>
              </a:rPr>
              <a:t> for </a:t>
            </a:r>
            <a:r>
              <a:rPr lang="es-ES" sz="2400" err="1">
                <a:solidFill>
                  <a:schemeClr val="accent1">
                    <a:lumMod val="75000"/>
                  </a:schemeClr>
                </a:solidFill>
                <a:latin typeface="Century Gothic"/>
                <a:cs typeface="Arial"/>
              </a:rPr>
              <a:t>better</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access</a:t>
            </a:r>
            <a:r>
              <a:rPr lang="es-ES" sz="2400">
                <a:solidFill>
                  <a:schemeClr val="accent1">
                    <a:lumMod val="75000"/>
                  </a:schemeClr>
                </a:solidFill>
                <a:latin typeface="Century Gothic"/>
                <a:cs typeface="Arial"/>
              </a:rPr>
              <a:t> to pain treatment </a:t>
            </a:r>
            <a:r>
              <a:rPr lang="es-ES" sz="2400" err="1">
                <a:solidFill>
                  <a:schemeClr val="accent1">
                    <a:lumMod val="75000"/>
                  </a:schemeClr>
                </a:solidFill>
                <a:latin typeface="Century Gothic"/>
                <a:cs typeface="Arial"/>
              </a:rPr>
              <a:t>through</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awareness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campaigns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stakeholder</a:t>
            </a:r>
            <a:r>
              <a:rPr lang="es-ES" sz="2400">
                <a:solidFill>
                  <a:schemeClr val="accent1">
                    <a:lumMod val="75000"/>
                  </a:schemeClr>
                </a:solidFill>
                <a:latin typeface="Century Gothic"/>
                <a:cs typeface="Arial"/>
              </a:rPr>
              <a:t> meetings, or </a:t>
            </a:r>
            <a:r>
              <a:rPr lang="es-ES" sz="2400" err="1">
                <a:solidFill>
                  <a:schemeClr val="accent1">
                    <a:lumMod val="75000"/>
                  </a:schemeClr>
                </a:solidFill>
                <a:latin typeface="Century Gothic"/>
                <a:cs typeface="Arial"/>
              </a:rPr>
              <a:t>reports</a:t>
            </a:r>
            <a:r>
              <a:rPr lang="es-ES" sz="2400">
                <a:solidFill>
                  <a:schemeClr val="accent1">
                    <a:lumMod val="75000"/>
                  </a:schemeClr>
                </a:solidFill>
                <a:latin typeface="Century Gothic"/>
                <a:cs typeface="Arial"/>
              </a:rPr>
              <a:t>.</a:t>
            </a:r>
          </a:p>
          <a:p>
            <a:pPr algn="just"/>
            <a:endParaRPr lang="es-ES" sz="2400">
              <a:solidFill>
                <a:schemeClr val="accent1">
                  <a:lumMod val="75000"/>
                </a:schemeClr>
              </a:solidFill>
              <a:latin typeface="Century Gothic"/>
              <a:cs typeface="Arial"/>
            </a:endParaRPr>
          </a:p>
          <a:p>
            <a:pPr algn="just"/>
            <a:r>
              <a:rPr lang="es-BE"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It</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is</a:t>
            </a:r>
            <a:r>
              <a:rPr lang="es-ES" sz="2400">
                <a:solidFill>
                  <a:schemeClr val="accent1">
                    <a:lumMod val="75000"/>
                  </a:schemeClr>
                </a:solidFill>
                <a:latin typeface="Century Gothic"/>
                <a:cs typeface="Arial"/>
              </a:rPr>
              <a:t> legal, non-</a:t>
            </a:r>
            <a:r>
              <a:rPr lang="es-ES" sz="2400" err="1">
                <a:solidFill>
                  <a:schemeClr val="accent1">
                    <a:lumMod val="75000"/>
                  </a:schemeClr>
                </a:solidFill>
                <a:latin typeface="Century Gothic"/>
                <a:cs typeface="Arial"/>
              </a:rPr>
              <a:t>partisan</a:t>
            </a:r>
            <a:r>
              <a:rPr lang="es-ES" sz="2400">
                <a:solidFill>
                  <a:schemeClr val="accent1">
                    <a:lumMod val="75000"/>
                  </a:schemeClr>
                </a:solidFill>
                <a:latin typeface="Century Gothic"/>
                <a:cs typeface="Arial"/>
              </a:rPr>
              <a:t>, and </a:t>
            </a:r>
            <a:r>
              <a:rPr lang="es-ES" sz="2400" err="1">
                <a:solidFill>
                  <a:schemeClr val="accent1">
                    <a:lumMod val="75000"/>
                  </a:schemeClr>
                </a:solidFill>
                <a:latin typeface="Century Gothic"/>
                <a:cs typeface="Arial"/>
              </a:rPr>
              <a:t>includes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both</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public</a:t>
            </a:r>
            <a:r>
              <a:rPr lang="es-ES" sz="2400">
                <a:solidFill>
                  <a:schemeClr val="accent1">
                    <a:lumMod val="75000"/>
                  </a:schemeClr>
                </a:solidFill>
                <a:latin typeface="Century Gothic"/>
                <a:cs typeface="Arial"/>
              </a:rPr>
              <a:t> and </a:t>
            </a:r>
            <a:r>
              <a:rPr lang="es-ES" sz="2400" err="1">
                <a:solidFill>
                  <a:schemeClr val="accent1">
                    <a:lumMod val="75000"/>
                  </a:schemeClr>
                </a:solidFill>
                <a:latin typeface="Century Gothic"/>
                <a:cs typeface="Arial"/>
              </a:rPr>
              <a:t>private</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efforts</a:t>
            </a:r>
            <a:r>
              <a:rPr lang="es-ES" sz="2400">
                <a:solidFill>
                  <a:schemeClr val="accent1">
                    <a:lumMod val="75000"/>
                  </a:schemeClr>
                </a:solidFill>
                <a:latin typeface="Century Gothic"/>
                <a:cs typeface="Arial"/>
              </a:rPr>
              <a:t> to </a:t>
            </a:r>
            <a:r>
              <a:rPr lang="es-ES" sz="2400" err="1">
                <a:solidFill>
                  <a:schemeClr val="accent1">
                    <a:lumMod val="75000"/>
                  </a:schemeClr>
                </a:solidFill>
                <a:latin typeface="Century Gothic"/>
                <a:cs typeface="Arial"/>
              </a:rPr>
              <a:t>promote</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change</a:t>
            </a:r>
            <a:r>
              <a:rPr lang="es-ES" sz="2400">
                <a:solidFill>
                  <a:schemeClr val="accent1">
                    <a:lumMod val="75000"/>
                  </a:schemeClr>
                </a:solidFill>
                <a:latin typeface="Century Gothic"/>
                <a:cs typeface="Arial"/>
              </a:rPr>
              <a:t>.</a:t>
            </a:r>
          </a:p>
        </p:txBody>
      </p:sp>
    </p:spTree>
    <p:extLst>
      <p:ext uri="{BB962C8B-B14F-4D97-AF65-F5344CB8AC3E}">
        <p14:creationId xmlns:p14="http://schemas.microsoft.com/office/powerpoint/2010/main" val="463401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E6388-BEB7-547F-5793-47448319B2FC}"/>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3B7DD09A-990A-A80A-B034-55F138A75E96}"/>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5F577959-3E16-3684-F88C-A507EB5499C6}"/>
              </a:ext>
            </a:extLst>
          </p:cNvPr>
          <p:cNvSpPr txBox="1"/>
          <p:nvPr/>
        </p:nvSpPr>
        <p:spPr>
          <a:xfrm>
            <a:off x="258974" y="301768"/>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Advocacy, Policy and Lobbying</a:t>
            </a:r>
          </a:p>
        </p:txBody>
      </p:sp>
      <p:pic>
        <p:nvPicPr>
          <p:cNvPr id="4" name="Bilde 10" descr="Et bilde som inneholder tekst, logo, Grafikk, Font&#10;&#10;Automatisk generert beskrivelse">
            <a:extLst>
              <a:ext uri="{FF2B5EF4-FFF2-40B4-BE49-F238E27FC236}">
                <a16:creationId xmlns:a16="http://schemas.microsoft.com/office/drawing/2014/main" id="{CA2C08E6-98D7-C233-58C8-EECE26FFAB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sp>
        <p:nvSpPr>
          <p:cNvPr id="2" name="TekstSylinder 13">
            <a:extLst>
              <a:ext uri="{FF2B5EF4-FFF2-40B4-BE49-F238E27FC236}">
                <a16:creationId xmlns:a16="http://schemas.microsoft.com/office/drawing/2014/main" id="{04E47FEF-42A0-EC74-400F-4A9268BCC6B2}"/>
              </a:ext>
            </a:extLst>
          </p:cNvPr>
          <p:cNvSpPr txBox="1"/>
          <p:nvPr/>
        </p:nvSpPr>
        <p:spPr>
          <a:xfrm>
            <a:off x="395339" y="2077652"/>
            <a:ext cx="1139603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2400" b="1" err="1">
                <a:solidFill>
                  <a:schemeClr val="accent1">
                    <a:lumMod val="75000"/>
                  </a:schemeClr>
                </a:solidFill>
                <a:latin typeface="Century Gothic"/>
                <a:cs typeface="Arial"/>
              </a:rPr>
              <a:t>Lobbying</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is</a:t>
            </a:r>
            <a:r>
              <a:rPr lang="es-ES" sz="2400">
                <a:solidFill>
                  <a:schemeClr val="accent1">
                    <a:lumMod val="75000"/>
                  </a:schemeClr>
                </a:solidFill>
                <a:latin typeface="Century Gothic"/>
                <a:cs typeface="Arial"/>
              </a:rPr>
              <a:t> a more </a:t>
            </a:r>
            <a:r>
              <a:rPr lang="es-ES" sz="2400" err="1">
                <a:solidFill>
                  <a:schemeClr val="accent1">
                    <a:lumMod val="75000"/>
                  </a:schemeClr>
                </a:solidFill>
                <a:latin typeface="Century Gothic"/>
                <a:cs typeface="Arial"/>
              </a:rPr>
              <a:t>specific</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form</a:t>
            </a:r>
            <a:r>
              <a:rPr lang="es-ES" sz="2400">
                <a:solidFill>
                  <a:schemeClr val="accent1">
                    <a:lumMod val="75000"/>
                  </a:schemeClr>
                </a:solidFill>
                <a:latin typeface="Century Gothic"/>
                <a:cs typeface="Arial"/>
              </a:rPr>
              <a:t> of advocacy </a:t>
            </a:r>
            <a:r>
              <a:rPr lang="es-ES" sz="2400" err="1">
                <a:solidFill>
                  <a:schemeClr val="accent1">
                    <a:lumMod val="75000"/>
                  </a:schemeClr>
                </a:solidFill>
                <a:latin typeface="Century Gothic"/>
                <a:cs typeface="Arial"/>
              </a:rPr>
              <a:t>that</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involves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direct</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interaction</a:t>
            </a:r>
            <a:r>
              <a:rPr lang="es-ES" sz="2400">
                <a:solidFill>
                  <a:schemeClr val="accent1">
                    <a:lumMod val="75000"/>
                  </a:schemeClr>
                </a:solidFill>
                <a:latin typeface="Century Gothic"/>
                <a:cs typeface="Arial"/>
              </a:rPr>
              <a:t> with policymakers (e.g., </a:t>
            </a:r>
            <a:r>
              <a:rPr lang="es-ES" sz="2400" err="1">
                <a:solidFill>
                  <a:schemeClr val="accent1">
                    <a:lumMod val="75000"/>
                  </a:schemeClr>
                </a:solidFill>
                <a:latin typeface="Century Gothic"/>
                <a:cs typeface="Arial"/>
              </a:rPr>
              <a:t>elected</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officials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government</a:t>
            </a:r>
            <a:r>
              <a:rPr lang="es-ES" sz="2400">
                <a:solidFill>
                  <a:schemeClr val="accent1">
                    <a:lumMod val="75000"/>
                  </a:schemeClr>
                </a:solidFill>
                <a:latin typeface="Century Gothic"/>
                <a:cs typeface="Arial"/>
              </a:rPr>
              <a:t> staff) to </a:t>
            </a:r>
            <a:r>
              <a:rPr lang="es-ES" sz="2400" err="1">
                <a:solidFill>
                  <a:schemeClr val="accent1">
                    <a:lumMod val="75000"/>
                  </a:schemeClr>
                </a:solidFill>
                <a:latin typeface="Century Gothic"/>
                <a:cs typeface="Arial"/>
              </a:rPr>
              <a:t>influence</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specific</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legislation</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regulations</a:t>
            </a:r>
            <a:r>
              <a:rPr lang="es-ES" sz="2400">
                <a:solidFill>
                  <a:schemeClr val="accent1">
                    <a:lumMod val="75000"/>
                  </a:schemeClr>
                </a:solidFill>
                <a:latin typeface="Century Gothic"/>
                <a:cs typeface="Arial"/>
              </a:rPr>
              <a:t>, or </a:t>
            </a:r>
            <a:r>
              <a:rPr lang="es-ES" sz="2400" err="1">
                <a:solidFill>
                  <a:schemeClr val="accent1">
                    <a:lumMod val="75000"/>
                  </a:schemeClr>
                </a:solidFill>
                <a:latin typeface="Century Gothic"/>
                <a:cs typeface="Arial"/>
              </a:rPr>
              <a:t>funding</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decisions</a:t>
            </a:r>
            <a:r>
              <a:rPr lang="es-ES" sz="2400">
                <a:solidFill>
                  <a:schemeClr val="accent1">
                    <a:lumMod val="75000"/>
                  </a:schemeClr>
                </a:solidFill>
                <a:latin typeface="Century Gothic"/>
                <a:cs typeface="Arial"/>
              </a:rPr>
              <a:t>.</a:t>
            </a:r>
          </a:p>
          <a:p>
            <a:pPr algn="just"/>
            <a:endParaRPr lang="es-ES" sz="2400">
              <a:solidFill>
                <a:schemeClr val="accent1">
                  <a:lumMod val="75000"/>
                </a:schemeClr>
              </a:solidFill>
              <a:latin typeface="Century Gothic"/>
              <a:cs typeface="Arial"/>
            </a:endParaRPr>
          </a:p>
          <a:p>
            <a:pPr algn="just"/>
            <a:r>
              <a:rPr lang="es-BE" sz="2400">
                <a:solidFill>
                  <a:schemeClr val="accent1">
                    <a:lumMod val="75000"/>
                  </a:schemeClr>
                </a:solidFill>
                <a:latin typeface="Century Gothic"/>
                <a:cs typeface="Arial"/>
              </a:rPr>
              <a:t>🧩 </a:t>
            </a:r>
            <a:r>
              <a:rPr lang="es-ES" sz="2400" b="1" err="1">
                <a:solidFill>
                  <a:schemeClr val="accent1">
                    <a:lumMod val="75000"/>
                  </a:schemeClr>
                </a:solidFill>
                <a:latin typeface="Century Gothic"/>
                <a:cs typeface="Arial"/>
              </a:rPr>
              <a:t>Example</a:t>
            </a:r>
            <a:r>
              <a:rPr lang="es-ES" sz="2400">
                <a:solidFill>
                  <a:schemeClr val="accent1">
                    <a:lumMod val="75000"/>
                  </a:schemeClr>
                </a:solidFill>
                <a:latin typeface="Century Gothic"/>
                <a:cs typeface="Arial"/>
              </a:rPr>
              <a:t>: Meeting with a </a:t>
            </a:r>
            <a:r>
              <a:rPr lang="es-ES" sz="2400" err="1">
                <a:solidFill>
                  <a:schemeClr val="accent1">
                    <a:lumMod val="75000"/>
                  </a:schemeClr>
                </a:solidFill>
                <a:latin typeface="Century Gothic"/>
                <a:cs typeface="Arial"/>
              </a:rPr>
              <a:t>Member</a:t>
            </a:r>
            <a:r>
              <a:rPr lang="es-ES" sz="2400">
                <a:solidFill>
                  <a:schemeClr val="accent1">
                    <a:lumMod val="75000"/>
                  </a:schemeClr>
                </a:solidFill>
                <a:latin typeface="Century Gothic"/>
                <a:cs typeface="Arial"/>
              </a:rPr>
              <a:t> of the </a:t>
            </a:r>
            <a:r>
              <a:rPr lang="es-ES" sz="2400" err="1">
                <a:solidFill>
                  <a:schemeClr val="accent1">
                    <a:lumMod val="75000"/>
                  </a:schemeClr>
                </a:solidFill>
                <a:latin typeface="Century Gothic"/>
                <a:cs typeface="Arial"/>
              </a:rPr>
              <a:t>European</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Parliament</a:t>
            </a:r>
            <a:r>
              <a:rPr lang="es-ES" sz="2400">
                <a:solidFill>
                  <a:schemeClr val="accent1">
                    <a:lumMod val="75000"/>
                  </a:schemeClr>
                </a:solidFill>
                <a:latin typeface="Century Gothic"/>
                <a:cs typeface="Arial"/>
              </a:rPr>
              <a:t> (MEP) to </a:t>
            </a:r>
            <a:r>
              <a:rPr lang="es-ES" sz="2400" err="1">
                <a:solidFill>
                  <a:schemeClr val="accent1">
                    <a:lumMod val="75000"/>
                  </a:schemeClr>
                </a:solidFill>
                <a:latin typeface="Century Gothic"/>
                <a:cs typeface="Arial"/>
              </a:rPr>
              <a:t>ask</a:t>
            </a:r>
            <a:r>
              <a:rPr lang="es-ES" sz="2400">
                <a:solidFill>
                  <a:schemeClr val="accent1">
                    <a:lumMod val="75000"/>
                  </a:schemeClr>
                </a:solidFill>
                <a:latin typeface="Century Gothic"/>
                <a:cs typeface="Arial"/>
              </a:rPr>
              <a:t> for </a:t>
            </a:r>
            <a:r>
              <a:rPr lang="es-ES" sz="2400" err="1">
                <a:solidFill>
                  <a:schemeClr val="accent1">
                    <a:lumMod val="75000"/>
                  </a:schemeClr>
                </a:solidFill>
                <a:latin typeface="Century Gothic"/>
                <a:cs typeface="Arial"/>
              </a:rPr>
              <a:t>amendments</a:t>
            </a:r>
            <a:r>
              <a:rPr lang="es-ES" sz="2400">
                <a:solidFill>
                  <a:schemeClr val="accent1">
                    <a:lumMod val="75000"/>
                  </a:schemeClr>
                </a:solidFill>
                <a:latin typeface="Century Gothic"/>
                <a:cs typeface="Arial"/>
              </a:rPr>
              <a:t> in a legislative file </a:t>
            </a:r>
            <a:r>
              <a:rPr lang="es-ES" sz="2400" err="1">
                <a:solidFill>
                  <a:schemeClr val="accent1">
                    <a:lumMod val="75000"/>
                  </a:schemeClr>
                </a:solidFill>
                <a:latin typeface="Century Gothic"/>
                <a:cs typeface="Arial"/>
              </a:rPr>
              <a:t>that</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affects</a:t>
            </a:r>
            <a:r>
              <a:rPr lang="es-ES" sz="2400">
                <a:solidFill>
                  <a:schemeClr val="accent1">
                    <a:lumMod val="75000"/>
                  </a:schemeClr>
                </a:solidFill>
                <a:latin typeface="Century Gothic"/>
                <a:cs typeface="Arial"/>
              </a:rPr>
              <a:t> your sector.</a:t>
            </a:r>
          </a:p>
          <a:p>
            <a:pPr algn="just"/>
            <a:endParaRPr lang="es-ES" sz="2400">
              <a:solidFill>
                <a:schemeClr val="accent1">
                  <a:lumMod val="75000"/>
                </a:schemeClr>
              </a:solidFill>
              <a:latin typeface="Century Gothic"/>
              <a:cs typeface="Arial"/>
            </a:endParaRPr>
          </a:p>
          <a:p>
            <a:pPr algn="just"/>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Often</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subject</a:t>
            </a:r>
            <a:r>
              <a:rPr lang="es-ES" sz="2400">
                <a:solidFill>
                  <a:schemeClr val="accent1">
                    <a:lumMod val="75000"/>
                  </a:schemeClr>
                </a:solidFill>
                <a:latin typeface="Century Gothic"/>
                <a:cs typeface="Arial"/>
              </a:rPr>
              <a:t> to </a:t>
            </a:r>
            <a:r>
              <a:rPr lang="es-ES" sz="2400" err="1">
                <a:solidFill>
                  <a:schemeClr val="accent1">
                    <a:lumMod val="75000"/>
                  </a:schemeClr>
                </a:solidFill>
                <a:latin typeface="Century Gothic"/>
                <a:cs typeface="Arial"/>
              </a:rPr>
              <a:t>transparency</a:t>
            </a:r>
            <a:r>
              <a:rPr lang="es-ES" sz="2400">
                <a:solidFill>
                  <a:schemeClr val="accent1">
                    <a:lumMod val="75000"/>
                  </a:schemeClr>
                </a:solidFill>
                <a:latin typeface="Century Gothic"/>
                <a:cs typeface="Arial"/>
              </a:rPr>
              <a:t> and </a:t>
            </a:r>
            <a:r>
              <a:rPr lang="es-ES" sz="2400" err="1">
                <a:solidFill>
                  <a:schemeClr val="accent1">
                    <a:lumMod val="75000"/>
                  </a:schemeClr>
                </a:solidFill>
                <a:latin typeface="Century Gothic"/>
                <a:cs typeface="Arial"/>
              </a:rPr>
              <a:t>registration</a:t>
            </a:r>
            <a:r>
              <a:rPr lang="es-ES" sz="2400">
                <a:solidFill>
                  <a:schemeClr val="accent1">
                    <a:lumMod val="75000"/>
                  </a:schemeClr>
                </a:solidFill>
                <a:latin typeface="Century Gothic"/>
                <a:cs typeface="Arial"/>
              </a:rPr>
              <a:t> rules (e.g. the EU </a:t>
            </a:r>
            <a:r>
              <a:rPr lang="es-ES" sz="2400" err="1">
                <a:solidFill>
                  <a:schemeClr val="accent1">
                    <a:lumMod val="75000"/>
                  </a:schemeClr>
                </a:solidFill>
                <a:latin typeface="Century Gothic"/>
                <a:cs typeface="Arial"/>
              </a:rPr>
              <a:t>Transparency</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Register</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especially</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when</a:t>
            </a:r>
            <a:r>
              <a:rPr lang="es-ES" sz="2400">
                <a:solidFill>
                  <a:schemeClr val="accent1">
                    <a:lumMod val="75000"/>
                  </a:schemeClr>
                </a:solidFill>
                <a:latin typeface="Century Gothic"/>
                <a:cs typeface="Arial"/>
              </a:rPr>
              <a:t> targeting </a:t>
            </a:r>
            <a:r>
              <a:rPr lang="es-ES" sz="2400" err="1">
                <a:solidFill>
                  <a:schemeClr val="accent1">
                    <a:lumMod val="75000"/>
                  </a:schemeClr>
                </a:solidFill>
                <a:latin typeface="Century Gothic"/>
                <a:cs typeface="Arial"/>
              </a:rPr>
              <a:t>institutions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directly</a:t>
            </a:r>
            <a:r>
              <a:rPr lang="es-ES" sz="2400">
                <a:solidFill>
                  <a:schemeClr val="accent1">
                    <a:lumMod val="75000"/>
                  </a:schemeClr>
                </a:solidFill>
                <a:latin typeface="Century Gothic"/>
                <a:cs typeface="Arial"/>
              </a:rPr>
              <a:t>.</a:t>
            </a:r>
          </a:p>
        </p:txBody>
      </p:sp>
    </p:spTree>
    <p:extLst>
      <p:ext uri="{BB962C8B-B14F-4D97-AF65-F5344CB8AC3E}">
        <p14:creationId xmlns:p14="http://schemas.microsoft.com/office/powerpoint/2010/main" val="2587561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78316-9039-8ABC-EC2F-0402F4D10B2A}"/>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657861F3-8C53-0331-7F75-4615D406B036}"/>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EAF76508-B95B-3FE2-70FA-200CCE69BE23}"/>
              </a:ext>
            </a:extLst>
          </p:cNvPr>
          <p:cNvSpPr txBox="1"/>
          <p:nvPr/>
        </p:nvSpPr>
        <p:spPr>
          <a:xfrm>
            <a:off x="261617" y="301768"/>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Advocacy, Policy and Lobbying</a:t>
            </a:r>
          </a:p>
        </p:txBody>
      </p:sp>
      <p:pic>
        <p:nvPicPr>
          <p:cNvPr id="4" name="Bilde 10" descr="Et bilde som inneholder tekst, logo, Grafikk, Font&#10;&#10;Automatisk generert beskrivelse">
            <a:extLst>
              <a:ext uri="{FF2B5EF4-FFF2-40B4-BE49-F238E27FC236}">
                <a16:creationId xmlns:a16="http://schemas.microsoft.com/office/drawing/2014/main" id="{53D7A5D7-EC60-4C92-1078-677157C583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sp>
        <p:nvSpPr>
          <p:cNvPr id="2" name="TekstSylinder 13">
            <a:extLst>
              <a:ext uri="{FF2B5EF4-FFF2-40B4-BE49-F238E27FC236}">
                <a16:creationId xmlns:a16="http://schemas.microsoft.com/office/drawing/2014/main" id="{92984FDE-E19C-7D49-1CEE-D1D98EE7D162}"/>
              </a:ext>
            </a:extLst>
          </p:cNvPr>
          <p:cNvSpPr txBox="1"/>
          <p:nvPr/>
        </p:nvSpPr>
        <p:spPr>
          <a:xfrm>
            <a:off x="309822" y="1653108"/>
            <a:ext cx="1159992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2400" b="1">
                <a:solidFill>
                  <a:schemeClr val="accent1">
                    <a:lumMod val="75000"/>
                  </a:schemeClr>
                </a:solidFill>
                <a:latin typeface="Century Gothic"/>
                <a:cs typeface="Arial"/>
              </a:rPr>
              <a:t>Policy</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refers</a:t>
            </a:r>
            <a:r>
              <a:rPr lang="es-ES" sz="2400">
                <a:solidFill>
                  <a:schemeClr val="accent1">
                    <a:lumMod val="75000"/>
                  </a:schemeClr>
                </a:solidFill>
                <a:latin typeface="Century Gothic"/>
                <a:cs typeface="Arial"/>
              </a:rPr>
              <a:t> to the rules, </a:t>
            </a:r>
            <a:r>
              <a:rPr lang="es-ES" sz="2400" err="1">
                <a:solidFill>
                  <a:schemeClr val="accent1">
                    <a:lumMod val="75000"/>
                  </a:schemeClr>
                </a:solidFill>
                <a:latin typeface="Century Gothic"/>
                <a:cs typeface="Arial"/>
              </a:rPr>
              <a:t>laws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strategies</a:t>
            </a:r>
            <a:r>
              <a:rPr lang="es-ES" sz="2400">
                <a:solidFill>
                  <a:schemeClr val="accent1">
                    <a:lumMod val="75000"/>
                  </a:schemeClr>
                </a:solidFill>
                <a:latin typeface="Century Gothic"/>
                <a:cs typeface="Arial"/>
              </a:rPr>
              <a:t>, and </a:t>
            </a:r>
            <a:r>
              <a:rPr lang="es-ES" sz="2400" err="1">
                <a:solidFill>
                  <a:schemeClr val="accent1">
                    <a:lumMod val="75000"/>
                  </a:schemeClr>
                </a:solidFill>
                <a:latin typeface="Century Gothic"/>
                <a:cs typeface="Arial"/>
              </a:rPr>
              <a:t>action</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plans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created</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by</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governments</a:t>
            </a:r>
            <a:r>
              <a:rPr lang="es-ES" sz="2400">
                <a:solidFill>
                  <a:schemeClr val="accent1">
                    <a:lumMod val="75000"/>
                  </a:schemeClr>
                </a:solidFill>
                <a:latin typeface="Century Gothic"/>
                <a:cs typeface="Arial"/>
              </a:rPr>
              <a:t> or </a:t>
            </a:r>
            <a:r>
              <a:rPr lang="es-ES" sz="2400" err="1">
                <a:solidFill>
                  <a:schemeClr val="accent1">
                    <a:lumMod val="75000"/>
                  </a:schemeClr>
                </a:solidFill>
                <a:latin typeface="Century Gothic"/>
                <a:cs typeface="Arial"/>
              </a:rPr>
              <a:t>institutions</a:t>
            </a:r>
            <a:r>
              <a:rPr lang="es-ES" sz="2400">
                <a:solidFill>
                  <a:schemeClr val="accent1">
                    <a:lumMod val="75000"/>
                  </a:schemeClr>
                </a:solidFill>
                <a:latin typeface="Century Gothic"/>
                <a:cs typeface="Arial"/>
              </a:rPr>
              <a:t> to </a:t>
            </a:r>
            <a:r>
              <a:rPr lang="es-ES" sz="2400" err="1">
                <a:solidFill>
                  <a:schemeClr val="accent1">
                    <a:lumMod val="75000"/>
                  </a:schemeClr>
                </a:solidFill>
                <a:latin typeface="Century Gothic"/>
                <a:cs typeface="Arial"/>
              </a:rPr>
              <a:t>address</a:t>
            </a:r>
            <a:r>
              <a:rPr lang="es-ES" sz="2400">
                <a:solidFill>
                  <a:schemeClr val="accent1">
                    <a:lumMod val="75000"/>
                  </a:schemeClr>
                </a:solidFill>
                <a:latin typeface="Century Gothic"/>
                <a:cs typeface="Arial"/>
              </a:rPr>
              <a:t> societal </a:t>
            </a:r>
            <a:r>
              <a:rPr lang="es-ES" sz="2400" err="1">
                <a:solidFill>
                  <a:schemeClr val="accent1">
                    <a:lumMod val="75000"/>
                  </a:schemeClr>
                </a:solidFill>
                <a:latin typeface="Century Gothic"/>
                <a:cs typeface="Arial"/>
              </a:rPr>
              <a:t>issues</a:t>
            </a:r>
            <a:r>
              <a:rPr lang="es-ES" sz="2400">
                <a:solidFill>
                  <a:schemeClr val="accent1">
                    <a:lumMod val="75000"/>
                  </a:schemeClr>
                </a:solidFill>
                <a:latin typeface="Century Gothic"/>
                <a:cs typeface="Arial"/>
              </a:rPr>
              <a:t>. Policy </a:t>
            </a:r>
            <a:r>
              <a:rPr lang="es-ES" sz="2400" err="1">
                <a:solidFill>
                  <a:schemeClr val="accent1">
                    <a:lumMod val="75000"/>
                  </a:schemeClr>
                </a:solidFill>
                <a:latin typeface="Century Gothic"/>
                <a:cs typeface="Arial"/>
              </a:rPr>
              <a:t>work</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involves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developing</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shaping</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evaluating</a:t>
            </a:r>
            <a:r>
              <a:rPr lang="es-ES" sz="2400">
                <a:solidFill>
                  <a:schemeClr val="accent1">
                    <a:lumMod val="75000"/>
                  </a:schemeClr>
                </a:solidFill>
                <a:latin typeface="Century Gothic"/>
                <a:cs typeface="Arial"/>
              </a:rPr>
              <a:t>, or </a:t>
            </a:r>
            <a:r>
              <a:rPr lang="es-ES" sz="2400" err="1">
                <a:solidFill>
                  <a:schemeClr val="accent1">
                    <a:lumMod val="75000"/>
                  </a:schemeClr>
                </a:solidFill>
                <a:latin typeface="Century Gothic"/>
                <a:cs typeface="Arial"/>
              </a:rPr>
              <a:t>implementing</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these</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decisions</a:t>
            </a:r>
            <a:r>
              <a:rPr lang="es-ES" sz="2400">
                <a:solidFill>
                  <a:schemeClr val="accent1">
                    <a:lumMod val="75000"/>
                  </a:schemeClr>
                </a:solidFill>
                <a:latin typeface="Century Gothic"/>
                <a:cs typeface="Arial"/>
              </a:rPr>
              <a:t>.</a:t>
            </a:r>
          </a:p>
          <a:p>
            <a:pPr algn="just"/>
            <a:endParaRPr lang="es-ES" sz="2400">
              <a:solidFill>
                <a:schemeClr val="accent1">
                  <a:lumMod val="75000"/>
                </a:schemeClr>
              </a:solidFill>
              <a:latin typeface="Century Gothic"/>
              <a:cs typeface="Arial"/>
            </a:endParaRPr>
          </a:p>
          <a:p>
            <a:pPr algn="just"/>
            <a:r>
              <a:rPr lang="es-BE" sz="2400">
                <a:solidFill>
                  <a:schemeClr val="accent1">
                    <a:lumMod val="75000"/>
                  </a:schemeClr>
                </a:solidFill>
                <a:latin typeface="Century Gothic"/>
                <a:cs typeface="Arial"/>
              </a:rPr>
              <a:t>🧩 </a:t>
            </a:r>
            <a:r>
              <a:rPr lang="es-ES" sz="2400" b="1" err="1">
                <a:solidFill>
                  <a:schemeClr val="accent1">
                    <a:lumMod val="75000"/>
                  </a:schemeClr>
                </a:solidFill>
                <a:latin typeface="Century Gothic"/>
                <a:cs typeface="Arial"/>
              </a:rPr>
              <a:t>Example</a:t>
            </a:r>
            <a:r>
              <a:rPr lang="es-ES" sz="2400">
                <a:solidFill>
                  <a:schemeClr val="accent1">
                    <a:lumMod val="75000"/>
                  </a:schemeClr>
                </a:solidFill>
                <a:latin typeface="Century Gothic"/>
                <a:cs typeface="Arial"/>
              </a:rPr>
              <a:t>: The </a:t>
            </a:r>
            <a:r>
              <a:rPr lang="es-ES" sz="2400" err="1">
                <a:solidFill>
                  <a:schemeClr val="accent1">
                    <a:lumMod val="75000"/>
                  </a:schemeClr>
                </a:solidFill>
                <a:latin typeface="Century Gothic"/>
                <a:cs typeface="Arial"/>
              </a:rPr>
              <a:t>EU’s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Europe’s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Beating</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Cancer</a:t>
            </a:r>
            <a:r>
              <a:rPr lang="es-ES" sz="2400">
                <a:solidFill>
                  <a:schemeClr val="accent1">
                    <a:lumMod val="75000"/>
                  </a:schemeClr>
                </a:solidFill>
                <a:latin typeface="Century Gothic"/>
                <a:cs typeface="Arial"/>
              </a:rPr>
              <a:t> Plan </a:t>
            </a:r>
            <a:r>
              <a:rPr lang="es-ES" sz="2400" err="1">
                <a:solidFill>
                  <a:schemeClr val="accent1">
                    <a:lumMod val="75000"/>
                  </a:schemeClr>
                </a:solidFill>
                <a:latin typeface="Century Gothic"/>
                <a:cs typeface="Arial"/>
              </a:rPr>
              <a:t>is</a:t>
            </a:r>
            <a:r>
              <a:rPr lang="es-ES" sz="2400">
                <a:solidFill>
                  <a:schemeClr val="accent1">
                    <a:lumMod val="75000"/>
                  </a:schemeClr>
                </a:solidFill>
                <a:latin typeface="Century Gothic"/>
                <a:cs typeface="Arial"/>
              </a:rPr>
              <a:t> a policy </a:t>
            </a:r>
            <a:r>
              <a:rPr lang="es-ES" sz="2400" err="1">
                <a:solidFill>
                  <a:schemeClr val="accent1">
                    <a:lumMod val="75000"/>
                  </a:schemeClr>
                </a:solidFill>
                <a:latin typeface="Century Gothic"/>
                <a:cs typeface="Arial"/>
              </a:rPr>
              <a:t>initiative</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that</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outlines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action</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areas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funding</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mechanisms</a:t>
            </a:r>
            <a:r>
              <a:rPr lang="es-ES" sz="2400">
                <a:solidFill>
                  <a:schemeClr val="accent1">
                    <a:lumMod val="75000"/>
                  </a:schemeClr>
                </a:solidFill>
                <a:latin typeface="Century Gothic"/>
                <a:cs typeface="Arial"/>
              </a:rPr>
              <a:t>, and </a:t>
            </a:r>
            <a:r>
              <a:rPr lang="es-ES" sz="2400" err="1">
                <a:solidFill>
                  <a:schemeClr val="accent1">
                    <a:lumMod val="75000"/>
                  </a:schemeClr>
                </a:solidFill>
                <a:latin typeface="Century Gothic"/>
                <a:cs typeface="Arial"/>
              </a:rPr>
              <a:t>coordination</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strategies</a:t>
            </a:r>
            <a:r>
              <a:rPr lang="es-ES" sz="2400">
                <a:solidFill>
                  <a:schemeClr val="accent1">
                    <a:lumMod val="75000"/>
                  </a:schemeClr>
                </a:solidFill>
                <a:latin typeface="Century Gothic"/>
                <a:cs typeface="Arial"/>
              </a:rPr>
              <a:t> to reduce </a:t>
            </a:r>
            <a:r>
              <a:rPr lang="es-ES" sz="2400" err="1">
                <a:solidFill>
                  <a:schemeClr val="accent1">
                    <a:lumMod val="75000"/>
                  </a:schemeClr>
                </a:solidFill>
                <a:latin typeface="Century Gothic"/>
                <a:cs typeface="Arial"/>
              </a:rPr>
              <a:t>cancer</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burden</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across</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Member</a:t>
            </a:r>
            <a:r>
              <a:rPr lang="es-ES" sz="2400">
                <a:solidFill>
                  <a:schemeClr val="accent1">
                    <a:lumMod val="75000"/>
                  </a:schemeClr>
                </a:solidFill>
                <a:latin typeface="Century Gothic"/>
                <a:cs typeface="Arial"/>
              </a:rPr>
              <a:t> </a:t>
            </a:r>
            <a:r>
              <a:rPr lang="es-ES" sz="2400" err="1">
                <a:solidFill>
                  <a:schemeClr val="accent1">
                    <a:lumMod val="75000"/>
                  </a:schemeClr>
                </a:solidFill>
                <a:latin typeface="Century Gothic"/>
                <a:cs typeface="Arial"/>
              </a:rPr>
              <a:t>States</a:t>
            </a:r>
            <a:r>
              <a:rPr lang="es-ES" sz="2400">
                <a:solidFill>
                  <a:schemeClr val="accent1">
                    <a:lumMod val="75000"/>
                  </a:schemeClr>
                </a:solidFill>
                <a:latin typeface="Century Gothic"/>
                <a:cs typeface="Arial"/>
              </a:rPr>
              <a:t>.</a:t>
            </a:r>
          </a:p>
        </p:txBody>
      </p:sp>
    </p:spTree>
    <p:extLst>
      <p:ext uri="{BB962C8B-B14F-4D97-AF65-F5344CB8AC3E}">
        <p14:creationId xmlns:p14="http://schemas.microsoft.com/office/powerpoint/2010/main" val="425787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249BB-D345-2F39-DA6F-AAE232D1BA19}"/>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39D26B87-78C9-8F40-02C3-97350AFC8454}"/>
              </a:ext>
            </a:extLst>
          </p:cNvPr>
          <p:cNvSpPr/>
          <p:nvPr/>
        </p:nvSpPr>
        <p:spPr>
          <a:xfrm>
            <a:off x="0" y="-16138"/>
            <a:ext cx="12219573" cy="1220589"/>
          </a:xfrm>
          <a:prstGeom prst="rect">
            <a:avLst/>
          </a:prstGeom>
          <a:solidFill>
            <a:srgbClr val="184E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F641E11E-CB5F-FD28-EAC0-3245FD6463D8}"/>
              </a:ext>
            </a:extLst>
          </p:cNvPr>
          <p:cNvSpPr txBox="1"/>
          <p:nvPr/>
        </p:nvSpPr>
        <p:spPr>
          <a:xfrm>
            <a:off x="395339" y="55547"/>
            <a:ext cx="116687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noProof="1">
                <a:solidFill>
                  <a:schemeClr val="bg1"/>
                </a:solidFill>
                <a:latin typeface="Century Gothic"/>
              </a:rPr>
              <a:t>SIP Overarching Objectives</a:t>
            </a:r>
            <a:endParaRPr lang="es-MX" dirty="0">
              <a:solidFill>
                <a:schemeClr val="bg1"/>
              </a:solidFill>
            </a:endParaRPr>
          </a:p>
        </p:txBody>
      </p:sp>
      <p:pic>
        <p:nvPicPr>
          <p:cNvPr id="4" name="Bilde 10" descr="Et bilde som inneholder tekst, logo, Grafikk, Font&#10;&#10;Automatisk generert beskrivelse">
            <a:extLst>
              <a:ext uri="{FF2B5EF4-FFF2-40B4-BE49-F238E27FC236}">
                <a16:creationId xmlns:a16="http://schemas.microsoft.com/office/drawing/2014/main" id="{5AB9E485-A04F-E827-4CED-DC210D3507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15340" y="5378245"/>
            <a:ext cx="881836" cy="1275736"/>
          </a:xfrm>
          <a:prstGeom prst="rect">
            <a:avLst/>
          </a:prstGeom>
        </p:spPr>
      </p:pic>
      <p:graphicFrame>
        <p:nvGraphicFramePr>
          <p:cNvPr id="2" name="Diagram 1">
            <a:extLst>
              <a:ext uri="{FF2B5EF4-FFF2-40B4-BE49-F238E27FC236}">
                <a16:creationId xmlns:a16="http://schemas.microsoft.com/office/drawing/2014/main" id="{597627D3-DAE5-8E36-DF3F-413AF39722EA}"/>
              </a:ext>
            </a:extLst>
          </p:cNvPr>
          <p:cNvGraphicFramePr/>
          <p:nvPr>
            <p:extLst>
              <p:ext uri="{D42A27DB-BD31-4B8C-83A1-F6EECF244321}">
                <p14:modId xmlns:p14="http://schemas.microsoft.com/office/powerpoint/2010/main" val="727336099"/>
              </p:ext>
            </p:extLst>
          </p:nvPr>
        </p:nvGraphicFramePr>
        <p:xfrm>
          <a:off x="589225" y="1369418"/>
          <a:ext cx="5338215" cy="51374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7" name="Picture 406" descr="Defining aims with clear lesson objectives – amyklipp">
            <a:extLst>
              <a:ext uri="{FF2B5EF4-FFF2-40B4-BE49-F238E27FC236}">
                <a16:creationId xmlns:a16="http://schemas.microsoft.com/office/drawing/2014/main" id="{0AA69ADE-3BF6-E206-32CB-7D203311B3C1}"/>
              </a:ext>
            </a:extLst>
          </p:cNvPr>
          <p:cNvPicPr>
            <a:picLocks noChangeAspect="1"/>
          </p:cNvPicPr>
          <p:nvPr/>
        </p:nvPicPr>
        <p:blipFill>
          <a:blip r:embed="rId10"/>
          <a:stretch>
            <a:fillRect/>
          </a:stretch>
        </p:blipFill>
        <p:spPr>
          <a:xfrm>
            <a:off x="6747641" y="1375542"/>
            <a:ext cx="4950372" cy="3712779"/>
          </a:xfrm>
          <a:prstGeom prst="rect">
            <a:avLst/>
          </a:prstGeom>
        </p:spPr>
      </p:pic>
    </p:spTree>
    <p:extLst>
      <p:ext uri="{BB962C8B-B14F-4D97-AF65-F5344CB8AC3E}">
        <p14:creationId xmlns:p14="http://schemas.microsoft.com/office/powerpoint/2010/main" val="774325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9f1b932-ff1b-4b4c-9e46-2b852420bc5c">
      <Terms xmlns="http://schemas.microsoft.com/office/infopath/2007/PartnerControls"/>
    </lcf76f155ced4ddcb4097134ff3c332f>
    <_ip_UnifiedCompliancePolicyProperties xmlns="http://schemas.microsoft.com/sharepoint/v3" xsi:nil="true"/>
    <TaxCatchAll xmlns="2ae8d297-7440-4c38-b7b9-1fedeeafda0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64D9D08C96C49BA230F7BEB102207" ma:contentTypeVersion="22" ma:contentTypeDescription="Create a new document." ma:contentTypeScope="" ma:versionID="a639bc8d1f256737703c812e8f870745">
  <xsd:schema xmlns:xsd="http://www.w3.org/2001/XMLSchema" xmlns:xs="http://www.w3.org/2001/XMLSchema" xmlns:p="http://schemas.microsoft.com/office/2006/metadata/properties" xmlns:ns1="http://schemas.microsoft.com/sharepoint/v3" xmlns:ns2="c9f1b932-ff1b-4b4c-9e46-2b852420bc5c" xmlns:ns3="2ae8d297-7440-4c38-b7b9-1fedeeafda06" targetNamespace="http://schemas.microsoft.com/office/2006/metadata/properties" ma:root="true" ma:fieldsID="aac0f07710253b9086984a6f70aabe9e" ns1:_="" ns2:_="" ns3:_="">
    <xsd:import namespace="http://schemas.microsoft.com/sharepoint/v3"/>
    <xsd:import namespace="c9f1b932-ff1b-4b4c-9e46-2b852420bc5c"/>
    <xsd:import namespace="2ae8d297-7440-4c38-b7b9-1fedeeafda0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f1b932-ff1b-4b4c-9e46-2b852420bc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8e5dd2-60b6-4278-9d79-20f24f62f1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e8d297-7440-4c38-b7b9-1fedeeafda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f94a42-9462-46df-8b77-26a78b2068a9}" ma:internalName="TaxCatchAll" ma:showField="CatchAllData" ma:web="2ae8d297-7440-4c38-b7b9-1fedeeafd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ECC76F-5F27-41BB-928E-6D48364FAD27}">
  <ds:schemaRefs>
    <ds:schemaRef ds:uri="http://schemas.microsoft.com/sharepoint/v3/contenttype/forms"/>
  </ds:schemaRefs>
</ds:datastoreItem>
</file>

<file path=customXml/itemProps2.xml><?xml version="1.0" encoding="utf-8"?>
<ds:datastoreItem xmlns:ds="http://schemas.openxmlformats.org/officeDocument/2006/customXml" ds:itemID="{680B8482-BFA1-47D8-AE54-6D729EB17393}">
  <ds:schemaRefs>
    <ds:schemaRef ds:uri="2ae8d297-7440-4c38-b7b9-1fedeeafda06"/>
    <ds:schemaRef ds:uri="c9f1b932-ff1b-4b4c-9e46-2b852420bc5c"/>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41B587C-FC45-4880-8EDD-E3701C9442B4}">
  <ds:schemaRefs>
    <ds:schemaRef ds:uri="2ae8d297-7440-4c38-b7b9-1fedeeafda06"/>
    <ds:schemaRef ds:uri="c9f1b932-ff1b-4b4c-9e46-2b852420bc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2737</Words>
  <Application>Microsoft Macintosh PowerPoint</Application>
  <PresentationFormat>Panorámica</PresentationFormat>
  <Paragraphs>278</Paragraphs>
  <Slides>18</Slides>
  <Notes>17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18</vt:i4>
      </vt:variant>
    </vt:vector>
  </HeadingPairs>
  <TitlesOfParts>
    <vt:vector size="28" baseType="lpstr">
      <vt:lpstr>Aptos</vt:lpstr>
      <vt:lpstr>Aptos Display</vt:lpstr>
      <vt:lpstr>Arial</vt:lpstr>
      <vt:lpstr>Arial,Sans-Serif</vt:lpstr>
      <vt:lpstr>Calibri</vt:lpstr>
      <vt:lpstr>Century Gothic</vt:lpstr>
      <vt:lpstr>Courier New</vt:lpstr>
      <vt:lpstr>Courier New,monospace</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Marta</dc:creator>
  <cp:lastModifiedBy>Angela Palomares</cp:lastModifiedBy>
  <cp:revision>46</cp:revision>
  <dcterms:created xsi:type="dcterms:W3CDTF">2012-08-10T12:39:23Z</dcterms:created>
  <dcterms:modified xsi:type="dcterms:W3CDTF">2026-04-22T10:06:49Z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0x0101002D464D9D08C96C49BA230F7BEB102207</vt:lpwstr>
  </property>
  <property fmtid="{D5CDD505-2E9C-101B-9397-08002B2CF9AE}" pid="3" name="MediaServiceImageTags">
    <vt:lpwstr/>
  </property>
</Properties>
</file>